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1"/>
  </p:notesMasterIdLst>
  <p:sldIdLst>
    <p:sldId id="274" r:id="rId2"/>
    <p:sldId id="315" r:id="rId3"/>
    <p:sldId id="267" r:id="rId4"/>
    <p:sldId id="280" r:id="rId5"/>
    <p:sldId id="302" r:id="rId6"/>
    <p:sldId id="303" r:id="rId7"/>
    <p:sldId id="281" r:id="rId8"/>
    <p:sldId id="290" r:id="rId9"/>
    <p:sldId id="260" r:id="rId10"/>
    <p:sldId id="284" r:id="rId11"/>
    <p:sldId id="283" r:id="rId12"/>
    <p:sldId id="306" r:id="rId13"/>
    <p:sldId id="304" r:id="rId14"/>
    <p:sldId id="305" r:id="rId15"/>
    <p:sldId id="307" r:id="rId16"/>
    <p:sldId id="291" r:id="rId17"/>
    <p:sldId id="308" r:id="rId18"/>
    <p:sldId id="309" r:id="rId19"/>
    <p:sldId id="293" r:id="rId20"/>
    <p:sldId id="310" r:id="rId21"/>
    <p:sldId id="311" r:id="rId22"/>
    <p:sldId id="295" r:id="rId23"/>
    <p:sldId id="312" r:id="rId24"/>
    <p:sldId id="313" r:id="rId25"/>
    <p:sldId id="297" r:id="rId26"/>
    <p:sldId id="314" r:id="rId27"/>
    <p:sldId id="258" r:id="rId28"/>
    <p:sldId id="276" r:id="rId29"/>
    <p:sldId id="316" r:id="rId30"/>
  </p:sldIdLst>
  <p:sldSz cx="9144000" cy="5143500" type="screen16x9"/>
  <p:notesSz cx="6858000" cy="9144000"/>
  <p:embeddedFontLst>
    <p:embeddedFont>
      <p:font typeface="72 Black" panose="020B0A04030603020204" pitchFamily="34" charset="0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Dosis" pitchFamily="2" charset="0"/>
      <p:regular r:id="rId37"/>
      <p:bold r:id="rId38"/>
    </p:embeddedFont>
    <p:embeddedFont>
      <p:font typeface="Dosis ExtraBold" pitchFamily="2" charset="0"/>
      <p:bold r:id="rId39"/>
    </p:embeddedFont>
    <p:embeddedFont>
      <p:font typeface="Questrial" pitchFamily="2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6" autoAdjust="0"/>
    <p:restoredTop sz="94550" autoAdjust="0"/>
  </p:normalViewPr>
  <p:slideViewPr>
    <p:cSldViewPr snapToGrid="0">
      <p:cViewPr>
        <p:scale>
          <a:sx n="100" d="100"/>
          <a:sy n="100" d="100"/>
        </p:scale>
        <p:origin x="965" y="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C22F83-4064-402C-B581-E7679672881D}" type="doc">
      <dgm:prSet loTypeId="urn:microsoft.com/office/officeart/2005/8/layout/hProcess7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A6EB420-91B8-48E3-9B92-B846068E8CDE}">
      <dgm:prSet phldrT="[Text]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>
              <a:solidFill>
                <a:schemeClr val="tx1">
                  <a:lumMod val="50000"/>
                </a:schemeClr>
              </a:solidFill>
            </a:rPr>
            <a:t>Standardized column headers across all files</a:t>
          </a:r>
        </a:p>
      </dgm:t>
    </dgm:pt>
    <dgm:pt modelId="{4FE3F3C5-E556-4718-9674-841DA431B7BB}" type="parTrans" cxnId="{B630992C-0CD9-4826-A8C8-463F5C6954D8}">
      <dgm:prSet/>
      <dgm:spPr/>
      <dgm:t>
        <a:bodyPr/>
        <a:lstStyle/>
        <a:p>
          <a:endParaRPr lang="en-US"/>
        </a:p>
      </dgm:t>
    </dgm:pt>
    <dgm:pt modelId="{2259EBFF-E848-4FB8-99B1-00189FF5F562}" type="sibTrans" cxnId="{B630992C-0CD9-4826-A8C8-463F5C6954D8}">
      <dgm:prSet/>
      <dgm:spPr/>
      <dgm:t>
        <a:bodyPr/>
        <a:lstStyle/>
        <a:p>
          <a:endParaRPr lang="en-US"/>
        </a:p>
      </dgm:t>
    </dgm:pt>
    <dgm:pt modelId="{0E03D4C7-36E6-445B-A16E-E21F27EDB296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>
              <a:solidFill>
                <a:schemeClr val="tx1">
                  <a:lumMod val="50000"/>
                </a:schemeClr>
              </a:solidFill>
            </a:rPr>
            <a:t>Created a snapshot month for each file to identify the corresponding month</a:t>
          </a:r>
        </a:p>
      </dgm:t>
    </dgm:pt>
    <dgm:pt modelId="{1059D3E8-FFB8-4252-9858-A75F8A2BD984}" type="parTrans" cxnId="{66FBE51F-BDB3-4D7D-B047-945062605F38}">
      <dgm:prSet/>
      <dgm:spPr/>
      <dgm:t>
        <a:bodyPr/>
        <a:lstStyle/>
        <a:p>
          <a:endParaRPr lang="en-US"/>
        </a:p>
      </dgm:t>
    </dgm:pt>
    <dgm:pt modelId="{BC0925FC-7B16-44A1-9174-F3AFC3A8E873}" type="sibTrans" cxnId="{66FBE51F-BDB3-4D7D-B047-945062605F38}">
      <dgm:prSet/>
      <dgm:spPr/>
      <dgm:t>
        <a:bodyPr/>
        <a:lstStyle/>
        <a:p>
          <a:endParaRPr lang="en-US"/>
        </a:p>
      </dgm:t>
    </dgm:pt>
    <dgm:pt modelId="{65683556-F03D-47F0-872E-B81199B64D3F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>
              <a:solidFill>
                <a:schemeClr val="tx1">
                  <a:lumMod val="50000"/>
                </a:schemeClr>
              </a:solidFill>
            </a:rPr>
            <a:t>Combined each of the Instagram and YouTube files by vertically stacking</a:t>
          </a:r>
        </a:p>
      </dgm:t>
    </dgm:pt>
    <dgm:pt modelId="{AE3548EC-D576-4B71-8BBC-A9D7D3BA3048}" type="parTrans" cxnId="{E9C73F4B-8FEB-4C92-A734-9C9ACB0C0051}">
      <dgm:prSet/>
      <dgm:spPr/>
      <dgm:t>
        <a:bodyPr/>
        <a:lstStyle/>
        <a:p>
          <a:endParaRPr lang="en-US"/>
        </a:p>
      </dgm:t>
    </dgm:pt>
    <dgm:pt modelId="{DCA8B7D3-DFB7-4E76-A1FC-8F5BE38EF692}" type="sibTrans" cxnId="{E9C73F4B-8FEB-4C92-A734-9C9ACB0C0051}">
      <dgm:prSet/>
      <dgm:spPr/>
      <dgm:t>
        <a:bodyPr/>
        <a:lstStyle/>
        <a:p>
          <a:endParaRPr lang="en-US"/>
        </a:p>
      </dgm:t>
    </dgm:pt>
    <dgm:pt modelId="{95F533E8-1822-4971-939C-5C2EBCDD2C0F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>
              <a:solidFill>
                <a:schemeClr val="tx1">
                  <a:lumMod val="50000"/>
                </a:schemeClr>
              </a:solidFill>
            </a:rPr>
            <a:t>Datatype for continuous variables exported as text, converted values to numeric</a:t>
          </a:r>
        </a:p>
      </dgm:t>
    </dgm:pt>
    <dgm:pt modelId="{73676C83-2D37-4C32-9D78-250AE59C037E}" type="parTrans" cxnId="{0789431B-0919-42A1-A5E6-A175913F249D}">
      <dgm:prSet/>
      <dgm:spPr/>
      <dgm:t>
        <a:bodyPr/>
        <a:lstStyle/>
        <a:p>
          <a:endParaRPr lang="en-US"/>
        </a:p>
      </dgm:t>
    </dgm:pt>
    <dgm:pt modelId="{53A8D03F-2CAA-496C-8760-BB1F4D4DAA52}" type="sibTrans" cxnId="{0789431B-0919-42A1-A5E6-A175913F249D}">
      <dgm:prSet/>
      <dgm:spPr/>
      <dgm:t>
        <a:bodyPr/>
        <a:lstStyle/>
        <a:p>
          <a:endParaRPr lang="en-US"/>
        </a:p>
      </dgm:t>
    </dgm:pt>
    <dgm:pt modelId="{62BC454E-377E-4FAA-9959-72F603B0F00C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>
              <a:solidFill>
                <a:schemeClr val="tx1">
                  <a:lumMod val="50000"/>
                </a:schemeClr>
              </a:solidFill>
            </a:rPr>
            <a:t>Created “Ranking” label to order the top 1000 accounts for each month</a:t>
          </a:r>
        </a:p>
      </dgm:t>
    </dgm:pt>
    <dgm:pt modelId="{6D5F0CD9-B569-4F53-BE04-05617B9E5A40}" type="parTrans" cxnId="{EAF9E466-5B95-407A-8408-D78A72103C26}">
      <dgm:prSet/>
      <dgm:spPr/>
      <dgm:t>
        <a:bodyPr/>
        <a:lstStyle/>
        <a:p>
          <a:endParaRPr lang="en-US"/>
        </a:p>
      </dgm:t>
    </dgm:pt>
    <dgm:pt modelId="{F019F0E3-0435-487B-8701-8F705F51E35D}" type="sibTrans" cxnId="{EAF9E466-5B95-407A-8408-D78A72103C26}">
      <dgm:prSet/>
      <dgm:spPr/>
      <dgm:t>
        <a:bodyPr/>
        <a:lstStyle/>
        <a:p>
          <a:endParaRPr lang="en-US"/>
        </a:p>
      </dgm:t>
    </dgm:pt>
    <dgm:pt modelId="{B82215DF-D731-4EDB-9D0A-FCE3F9081764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>
              <a:solidFill>
                <a:schemeClr val="tx1">
                  <a:lumMod val="50000"/>
                </a:schemeClr>
              </a:solidFill>
            </a:rPr>
            <a:t>Reduced dataset to the top 250 accounts for each month</a:t>
          </a:r>
        </a:p>
      </dgm:t>
    </dgm:pt>
    <dgm:pt modelId="{3EC809F5-B867-4A22-9B5E-43C2E594D7E5}" type="parTrans" cxnId="{85CC2657-16CF-48CE-9990-F49B4F5CE086}">
      <dgm:prSet/>
      <dgm:spPr/>
      <dgm:t>
        <a:bodyPr/>
        <a:lstStyle/>
        <a:p>
          <a:endParaRPr lang="en-US"/>
        </a:p>
      </dgm:t>
    </dgm:pt>
    <dgm:pt modelId="{09067627-61E4-4442-8370-053E4107DFC0}" type="sibTrans" cxnId="{85CC2657-16CF-48CE-9990-F49B4F5CE086}">
      <dgm:prSet/>
      <dgm:spPr/>
      <dgm:t>
        <a:bodyPr/>
        <a:lstStyle/>
        <a:p>
          <a:endParaRPr lang="en-US"/>
        </a:p>
      </dgm:t>
    </dgm:pt>
    <dgm:pt modelId="{38BB1C66-10F6-47D8-92E0-1088B2A4BED7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>
              <a:solidFill>
                <a:schemeClr val="tx1">
                  <a:lumMod val="50000"/>
                </a:schemeClr>
              </a:solidFill>
            </a:rPr>
            <a:t>Identified and populated various accounts with NULL values for Category and Audience Country</a:t>
          </a:r>
        </a:p>
      </dgm:t>
    </dgm:pt>
    <dgm:pt modelId="{38E9F82E-29A0-46D2-9278-6E202F096E2F}" type="parTrans" cxnId="{B058697B-CC8B-46FD-93FD-2285C10104B6}">
      <dgm:prSet/>
      <dgm:spPr/>
      <dgm:t>
        <a:bodyPr/>
        <a:lstStyle/>
        <a:p>
          <a:endParaRPr lang="en-US"/>
        </a:p>
      </dgm:t>
    </dgm:pt>
    <dgm:pt modelId="{402B4768-FF22-4001-A3B3-A788D6303097}" type="sibTrans" cxnId="{B058697B-CC8B-46FD-93FD-2285C10104B6}">
      <dgm:prSet/>
      <dgm:spPr/>
      <dgm:t>
        <a:bodyPr/>
        <a:lstStyle/>
        <a:p>
          <a:endParaRPr lang="en-US"/>
        </a:p>
      </dgm:t>
    </dgm:pt>
    <dgm:pt modelId="{6F12A2D9-0FE6-4DBA-B01E-5D522A5F5C39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>
              <a:solidFill>
                <a:schemeClr val="tx1">
                  <a:lumMod val="50000"/>
                </a:schemeClr>
              </a:solidFill>
            </a:rPr>
            <a:t>Combined like categories to reduce the number of account / channel category types</a:t>
          </a:r>
        </a:p>
      </dgm:t>
    </dgm:pt>
    <dgm:pt modelId="{50D87197-29AE-499E-B650-B4A65B1C565D}" type="parTrans" cxnId="{F8BFAC92-3F8A-434B-89AE-5BE969A3AA01}">
      <dgm:prSet/>
      <dgm:spPr/>
      <dgm:t>
        <a:bodyPr/>
        <a:lstStyle/>
        <a:p>
          <a:endParaRPr lang="en-US"/>
        </a:p>
      </dgm:t>
    </dgm:pt>
    <dgm:pt modelId="{3C282034-583C-4763-A15F-199ECDE97DB6}" type="sibTrans" cxnId="{F8BFAC92-3F8A-434B-89AE-5BE969A3AA01}">
      <dgm:prSet/>
      <dgm:spPr/>
      <dgm:t>
        <a:bodyPr/>
        <a:lstStyle/>
        <a:p>
          <a:endParaRPr lang="en-US"/>
        </a:p>
      </dgm:t>
    </dgm:pt>
    <dgm:pt modelId="{CA2AF045-359D-447F-8222-DEF168C2A242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buFont typeface="Symbol" panose="05050102010706020507" pitchFamily="18" charset="2"/>
            <a:buChar char=""/>
          </a:pPr>
          <a:endParaRPr lang="en-US"/>
        </a:p>
      </dgm:t>
    </dgm:pt>
    <dgm:pt modelId="{AB94B182-1A2B-4626-B078-FB776E04CBF2}" type="parTrans" cxnId="{459C9757-152A-4F0E-BA43-A9B44EC85033}">
      <dgm:prSet/>
      <dgm:spPr/>
      <dgm:t>
        <a:bodyPr/>
        <a:lstStyle/>
        <a:p>
          <a:endParaRPr lang="en-US"/>
        </a:p>
      </dgm:t>
    </dgm:pt>
    <dgm:pt modelId="{162A46E8-1822-4AE9-B43D-6D99882D1452}" type="sibTrans" cxnId="{459C9757-152A-4F0E-BA43-A9B44EC85033}">
      <dgm:prSet/>
      <dgm:spPr/>
      <dgm:t>
        <a:bodyPr/>
        <a:lstStyle/>
        <a:p>
          <a:endParaRPr lang="en-US"/>
        </a:p>
      </dgm:t>
    </dgm:pt>
    <dgm:pt modelId="{92421529-557A-4ACC-812F-282D7D54D192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buFont typeface="Symbol" panose="05050102010706020507" pitchFamily="18" charset="2"/>
            <a:buChar char=""/>
          </a:pPr>
          <a:endParaRPr lang="en-US"/>
        </a:p>
      </dgm:t>
    </dgm:pt>
    <dgm:pt modelId="{C393B1D1-D1DB-439B-BBA9-FC1464D9F993}" type="parTrans" cxnId="{FE1E0A2C-7DE4-470E-A01F-07B2A370020A}">
      <dgm:prSet/>
      <dgm:spPr/>
      <dgm:t>
        <a:bodyPr/>
        <a:lstStyle/>
        <a:p>
          <a:endParaRPr lang="en-US"/>
        </a:p>
      </dgm:t>
    </dgm:pt>
    <dgm:pt modelId="{9E521C12-12C6-4052-B9C1-73DCE46779EB}" type="sibTrans" cxnId="{FE1E0A2C-7DE4-470E-A01F-07B2A370020A}">
      <dgm:prSet/>
      <dgm:spPr/>
      <dgm:t>
        <a:bodyPr/>
        <a:lstStyle/>
        <a:p>
          <a:endParaRPr lang="en-US"/>
        </a:p>
      </dgm:t>
    </dgm:pt>
    <dgm:pt modelId="{CD93AEE3-8A58-4E3D-8963-FB3AB85A2285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buFont typeface="Symbol" panose="05050102010706020507" pitchFamily="18" charset="2"/>
            <a:buChar char=""/>
          </a:pPr>
          <a:endParaRPr lang="en-US" dirty="0"/>
        </a:p>
      </dgm:t>
    </dgm:pt>
    <dgm:pt modelId="{576440F0-743B-4763-99FC-E15D31D9B2F5}" type="parTrans" cxnId="{5E3E4AC1-31F2-48D0-A89C-BBE696E94143}">
      <dgm:prSet/>
      <dgm:spPr/>
      <dgm:t>
        <a:bodyPr/>
        <a:lstStyle/>
        <a:p>
          <a:endParaRPr lang="en-US"/>
        </a:p>
      </dgm:t>
    </dgm:pt>
    <dgm:pt modelId="{38FBFC4B-63E0-483F-9667-5E5D36A7438F}" type="sibTrans" cxnId="{5E3E4AC1-31F2-48D0-A89C-BBE696E94143}">
      <dgm:prSet/>
      <dgm:spPr/>
      <dgm:t>
        <a:bodyPr/>
        <a:lstStyle/>
        <a:p>
          <a:endParaRPr lang="en-US"/>
        </a:p>
      </dgm:t>
    </dgm:pt>
    <dgm:pt modelId="{AA703C98-561F-4675-B323-3CB0B24067BA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buFont typeface="Symbol" panose="05050102010706020507" pitchFamily="18" charset="2"/>
            <a:buChar char=""/>
          </a:pPr>
          <a:endParaRPr lang="en-US" dirty="0"/>
        </a:p>
      </dgm:t>
    </dgm:pt>
    <dgm:pt modelId="{D6A3FE2B-9D7D-4D5F-91E7-5C799994AA0D}" type="parTrans" cxnId="{C819F1CA-D45D-48BF-9B08-F3D242AAFC11}">
      <dgm:prSet/>
      <dgm:spPr/>
      <dgm:t>
        <a:bodyPr/>
        <a:lstStyle/>
        <a:p>
          <a:endParaRPr lang="en-US"/>
        </a:p>
      </dgm:t>
    </dgm:pt>
    <dgm:pt modelId="{AF908DA6-7A98-4B95-83FD-218EBB244569}" type="sibTrans" cxnId="{C819F1CA-D45D-48BF-9B08-F3D242AAFC11}">
      <dgm:prSet/>
      <dgm:spPr/>
      <dgm:t>
        <a:bodyPr/>
        <a:lstStyle/>
        <a:p>
          <a:endParaRPr lang="en-US"/>
        </a:p>
      </dgm:t>
    </dgm:pt>
    <dgm:pt modelId="{71254DEA-DBFB-4941-A16E-D4541DEDFBAD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buFont typeface="Symbol" panose="05050102010706020507" pitchFamily="18" charset="2"/>
            <a:buChar char=""/>
          </a:pPr>
          <a:endParaRPr lang="en-US" dirty="0"/>
        </a:p>
      </dgm:t>
    </dgm:pt>
    <dgm:pt modelId="{A4426ABA-74CF-4DD7-8429-56EA8ED4A63B}" type="parTrans" cxnId="{3867F60A-ED7C-4405-80F9-622CDEE18921}">
      <dgm:prSet/>
      <dgm:spPr/>
      <dgm:t>
        <a:bodyPr/>
        <a:lstStyle/>
        <a:p>
          <a:endParaRPr lang="en-US"/>
        </a:p>
      </dgm:t>
    </dgm:pt>
    <dgm:pt modelId="{5B469285-CE11-47C3-A4DF-8C2F91F61088}" type="sibTrans" cxnId="{3867F60A-ED7C-4405-80F9-622CDEE18921}">
      <dgm:prSet/>
      <dgm:spPr/>
      <dgm:t>
        <a:bodyPr/>
        <a:lstStyle/>
        <a:p>
          <a:endParaRPr lang="en-US"/>
        </a:p>
      </dgm:t>
    </dgm:pt>
    <dgm:pt modelId="{1C5D4454-8B4B-4FDF-9780-4D38B2C6EF7F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buFont typeface="Symbol" panose="05050102010706020507" pitchFamily="18" charset="2"/>
            <a:buChar char=""/>
          </a:pPr>
          <a:endParaRPr lang="en-US" dirty="0"/>
        </a:p>
      </dgm:t>
    </dgm:pt>
    <dgm:pt modelId="{FC944028-2106-4FA3-818B-DDACA95CECDE}" type="parTrans" cxnId="{72B0E690-8A90-4EA9-BD67-B5B28DF324C4}">
      <dgm:prSet/>
      <dgm:spPr/>
      <dgm:t>
        <a:bodyPr/>
        <a:lstStyle/>
        <a:p>
          <a:endParaRPr lang="en-US"/>
        </a:p>
      </dgm:t>
    </dgm:pt>
    <dgm:pt modelId="{A5DC1EA7-C674-42C8-BCEB-8F04346E7E29}" type="sibTrans" cxnId="{72B0E690-8A90-4EA9-BD67-B5B28DF324C4}">
      <dgm:prSet/>
      <dgm:spPr/>
      <dgm:t>
        <a:bodyPr/>
        <a:lstStyle/>
        <a:p>
          <a:endParaRPr lang="en-US"/>
        </a:p>
      </dgm:t>
    </dgm:pt>
    <dgm:pt modelId="{D23BCCDF-645C-4440-9683-92688A4D8D9B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buFont typeface="Symbol" panose="05050102010706020507" pitchFamily="18" charset="2"/>
            <a:buChar char=""/>
          </a:pPr>
          <a:endParaRPr lang="en-US" dirty="0"/>
        </a:p>
      </dgm:t>
    </dgm:pt>
    <dgm:pt modelId="{F1A87EC3-D02B-498C-8BF0-62626A026DFD}" type="parTrans" cxnId="{9CE337FF-DC28-46DD-BF67-C0EEE5687A51}">
      <dgm:prSet/>
      <dgm:spPr/>
      <dgm:t>
        <a:bodyPr/>
        <a:lstStyle/>
        <a:p>
          <a:endParaRPr lang="en-US"/>
        </a:p>
      </dgm:t>
    </dgm:pt>
    <dgm:pt modelId="{30D97CDD-B11B-4DB3-B2BC-697D4F5D4190}" type="sibTrans" cxnId="{9CE337FF-DC28-46DD-BF67-C0EEE5687A51}">
      <dgm:prSet/>
      <dgm:spPr/>
      <dgm:t>
        <a:bodyPr/>
        <a:lstStyle/>
        <a:p>
          <a:endParaRPr lang="en-US"/>
        </a:p>
      </dgm:t>
    </dgm:pt>
    <dgm:pt modelId="{D8BE9B46-DDED-4785-9798-1B8B729486D9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buFont typeface="Symbol" panose="05050102010706020507" pitchFamily="18" charset="2"/>
            <a:buChar char=""/>
          </a:pPr>
          <a:endParaRPr lang="en-US" dirty="0"/>
        </a:p>
      </dgm:t>
    </dgm:pt>
    <dgm:pt modelId="{7A3F63DD-66E1-4AF7-ABC1-79A6813E8992}" type="parTrans" cxnId="{CEB32CB0-6F58-4611-9A8C-56AD762A2764}">
      <dgm:prSet/>
      <dgm:spPr/>
      <dgm:t>
        <a:bodyPr/>
        <a:lstStyle/>
        <a:p>
          <a:endParaRPr lang="en-US"/>
        </a:p>
      </dgm:t>
    </dgm:pt>
    <dgm:pt modelId="{DF3A46A3-40E4-45C4-ACAB-050B7000D174}" type="sibTrans" cxnId="{CEB32CB0-6F58-4611-9A8C-56AD762A2764}">
      <dgm:prSet/>
      <dgm:spPr/>
      <dgm:t>
        <a:bodyPr/>
        <a:lstStyle/>
        <a:p>
          <a:endParaRPr lang="en-US"/>
        </a:p>
      </dgm:t>
    </dgm:pt>
    <dgm:pt modelId="{CF102043-7980-4F51-A08A-7180F11812A2}" type="pres">
      <dgm:prSet presAssocID="{21C22F83-4064-402C-B581-E7679672881D}" presName="Name0" presStyleCnt="0">
        <dgm:presLayoutVars>
          <dgm:dir/>
          <dgm:animLvl val="lvl"/>
          <dgm:resizeHandles val="exact"/>
        </dgm:presLayoutVars>
      </dgm:prSet>
      <dgm:spPr/>
    </dgm:pt>
    <dgm:pt modelId="{25E7F20A-E35D-47C4-91EE-E5BF6EF349FA}" type="pres">
      <dgm:prSet presAssocID="{CA2AF045-359D-447F-8222-DEF168C2A242}" presName="compositeNode" presStyleCnt="0">
        <dgm:presLayoutVars>
          <dgm:bulletEnabled val="1"/>
        </dgm:presLayoutVars>
      </dgm:prSet>
      <dgm:spPr/>
    </dgm:pt>
    <dgm:pt modelId="{0ECB14DE-CBEA-4E9A-A131-F5B4E518CDB5}" type="pres">
      <dgm:prSet presAssocID="{CA2AF045-359D-447F-8222-DEF168C2A242}" presName="bgRect" presStyleLbl="node1" presStyleIdx="0" presStyleCnt="8" custLinFactNeighborX="4711" custLinFactNeighborY="33182"/>
      <dgm:spPr/>
    </dgm:pt>
    <dgm:pt modelId="{58EE6B0E-408B-460E-A3D8-E79C53626D8B}" type="pres">
      <dgm:prSet presAssocID="{CA2AF045-359D-447F-8222-DEF168C2A242}" presName="parentNode" presStyleLbl="node1" presStyleIdx="0" presStyleCnt="8">
        <dgm:presLayoutVars>
          <dgm:chMax val="0"/>
          <dgm:bulletEnabled val="1"/>
        </dgm:presLayoutVars>
      </dgm:prSet>
      <dgm:spPr/>
    </dgm:pt>
    <dgm:pt modelId="{C87839C6-F3D9-4BE0-A634-B65109CA65DD}" type="pres">
      <dgm:prSet presAssocID="{CA2AF045-359D-447F-8222-DEF168C2A242}" presName="childNode" presStyleLbl="node1" presStyleIdx="0" presStyleCnt="8">
        <dgm:presLayoutVars>
          <dgm:bulletEnabled val="1"/>
        </dgm:presLayoutVars>
      </dgm:prSet>
      <dgm:spPr/>
    </dgm:pt>
    <dgm:pt modelId="{D71D54A8-EF34-4955-9F11-62DA87817746}" type="pres">
      <dgm:prSet presAssocID="{162A46E8-1822-4AE9-B43D-6D99882D1452}" presName="hSp" presStyleCnt="0"/>
      <dgm:spPr/>
    </dgm:pt>
    <dgm:pt modelId="{6A4F83B4-40A5-4A31-B27C-708642FC80A1}" type="pres">
      <dgm:prSet presAssocID="{162A46E8-1822-4AE9-B43D-6D99882D1452}" presName="vProcSp" presStyleCnt="0"/>
      <dgm:spPr/>
    </dgm:pt>
    <dgm:pt modelId="{ABDD5112-7D9B-4C2A-B1AE-BBDC29A7EE97}" type="pres">
      <dgm:prSet presAssocID="{162A46E8-1822-4AE9-B43D-6D99882D1452}" presName="vSp1" presStyleCnt="0"/>
      <dgm:spPr/>
    </dgm:pt>
    <dgm:pt modelId="{90A09099-A6F8-453E-8F00-1E73E96D645E}" type="pres">
      <dgm:prSet presAssocID="{162A46E8-1822-4AE9-B43D-6D99882D1452}" presName="simulatedConn" presStyleLbl="solidFgAcc1" presStyleIdx="0" presStyleCnt="7" custLinFactY="100893" custLinFactNeighborX="22304" custLinFactNeighborY="200000"/>
      <dgm:spPr>
        <a:ln>
          <a:solidFill>
            <a:schemeClr val="accent1">
              <a:lumMod val="25000"/>
            </a:schemeClr>
          </a:solidFill>
        </a:ln>
      </dgm:spPr>
    </dgm:pt>
    <dgm:pt modelId="{29B91D30-018F-4061-801D-8F2FEE8750F6}" type="pres">
      <dgm:prSet presAssocID="{162A46E8-1822-4AE9-B43D-6D99882D1452}" presName="vSp2" presStyleCnt="0"/>
      <dgm:spPr/>
    </dgm:pt>
    <dgm:pt modelId="{6A60DA64-FF9E-46B9-B305-14B3714C7354}" type="pres">
      <dgm:prSet presAssocID="{162A46E8-1822-4AE9-B43D-6D99882D1452}" presName="sibTrans" presStyleCnt="0"/>
      <dgm:spPr/>
    </dgm:pt>
    <dgm:pt modelId="{C430CC44-FD2C-439B-BD57-76989CE48D8F}" type="pres">
      <dgm:prSet presAssocID="{92421529-557A-4ACC-812F-282D7D54D192}" presName="compositeNode" presStyleCnt="0">
        <dgm:presLayoutVars>
          <dgm:bulletEnabled val="1"/>
        </dgm:presLayoutVars>
      </dgm:prSet>
      <dgm:spPr/>
    </dgm:pt>
    <dgm:pt modelId="{8FD4D088-D262-4386-B239-5BD12458146F}" type="pres">
      <dgm:prSet presAssocID="{92421529-557A-4ACC-812F-282D7D54D192}" presName="bgRect" presStyleLbl="node1" presStyleIdx="1" presStyleCnt="8" custLinFactNeighborX="4757" custLinFactNeighborY="46776"/>
      <dgm:spPr/>
    </dgm:pt>
    <dgm:pt modelId="{93B52BA2-3B25-4988-B539-A4F829EAA444}" type="pres">
      <dgm:prSet presAssocID="{92421529-557A-4ACC-812F-282D7D54D192}" presName="parentNode" presStyleLbl="node1" presStyleIdx="1" presStyleCnt="8">
        <dgm:presLayoutVars>
          <dgm:chMax val="0"/>
          <dgm:bulletEnabled val="1"/>
        </dgm:presLayoutVars>
      </dgm:prSet>
      <dgm:spPr/>
    </dgm:pt>
    <dgm:pt modelId="{3DC18A0F-E09C-4EC0-906F-1802DC139D49}" type="pres">
      <dgm:prSet presAssocID="{92421529-557A-4ACC-812F-282D7D54D192}" presName="childNode" presStyleLbl="node1" presStyleIdx="1" presStyleCnt="8">
        <dgm:presLayoutVars>
          <dgm:bulletEnabled val="1"/>
        </dgm:presLayoutVars>
      </dgm:prSet>
      <dgm:spPr/>
    </dgm:pt>
    <dgm:pt modelId="{DA0B998B-4A66-433A-97CF-733180EEC47A}" type="pres">
      <dgm:prSet presAssocID="{9E521C12-12C6-4052-B9C1-73DCE46779EB}" presName="hSp" presStyleCnt="0"/>
      <dgm:spPr/>
    </dgm:pt>
    <dgm:pt modelId="{D51FB806-80F3-4851-B0A3-05F2492875A1}" type="pres">
      <dgm:prSet presAssocID="{9E521C12-12C6-4052-B9C1-73DCE46779EB}" presName="vProcSp" presStyleCnt="0"/>
      <dgm:spPr/>
    </dgm:pt>
    <dgm:pt modelId="{C3E0CB9C-2979-4196-9371-C3B44E4EDC92}" type="pres">
      <dgm:prSet presAssocID="{9E521C12-12C6-4052-B9C1-73DCE46779EB}" presName="vSp1" presStyleCnt="0"/>
      <dgm:spPr/>
    </dgm:pt>
    <dgm:pt modelId="{EA6BDE06-5638-4A77-A4A3-DB773870147E}" type="pres">
      <dgm:prSet presAssocID="{9E521C12-12C6-4052-B9C1-73DCE46779EB}" presName="simulatedConn" presStyleLbl="solidFgAcc1" presStyleIdx="1" presStyleCnt="7" custLinFactY="100893" custLinFactNeighborX="21312" custLinFactNeighborY="200000"/>
      <dgm:spPr>
        <a:ln>
          <a:solidFill>
            <a:schemeClr val="accent1">
              <a:lumMod val="25000"/>
            </a:schemeClr>
          </a:solidFill>
        </a:ln>
      </dgm:spPr>
    </dgm:pt>
    <dgm:pt modelId="{2AA2CDED-1378-47B7-86D1-30DF12505303}" type="pres">
      <dgm:prSet presAssocID="{9E521C12-12C6-4052-B9C1-73DCE46779EB}" presName="vSp2" presStyleCnt="0"/>
      <dgm:spPr/>
    </dgm:pt>
    <dgm:pt modelId="{A462EF03-EA88-4FE3-8BD0-CED485BDE373}" type="pres">
      <dgm:prSet presAssocID="{9E521C12-12C6-4052-B9C1-73DCE46779EB}" presName="sibTrans" presStyleCnt="0"/>
      <dgm:spPr/>
    </dgm:pt>
    <dgm:pt modelId="{E8E64356-5639-4D4A-9A5C-8D2EEDE4615C}" type="pres">
      <dgm:prSet presAssocID="{CD93AEE3-8A58-4E3D-8963-FB3AB85A2285}" presName="compositeNode" presStyleCnt="0">
        <dgm:presLayoutVars>
          <dgm:bulletEnabled val="1"/>
        </dgm:presLayoutVars>
      </dgm:prSet>
      <dgm:spPr/>
    </dgm:pt>
    <dgm:pt modelId="{02610A8C-7DEB-49F3-B255-90BD07F30059}" type="pres">
      <dgm:prSet presAssocID="{CD93AEE3-8A58-4E3D-8963-FB3AB85A2285}" presName="bgRect" presStyleLbl="node1" presStyleIdx="2" presStyleCnt="8" custLinFactNeighborX="5781" custLinFactNeighborY="56991"/>
      <dgm:spPr/>
    </dgm:pt>
    <dgm:pt modelId="{2B4F7FB6-A414-4949-80CB-64EAB899D0B8}" type="pres">
      <dgm:prSet presAssocID="{CD93AEE3-8A58-4E3D-8963-FB3AB85A2285}" presName="parentNode" presStyleLbl="node1" presStyleIdx="2" presStyleCnt="8">
        <dgm:presLayoutVars>
          <dgm:chMax val="0"/>
          <dgm:bulletEnabled val="1"/>
        </dgm:presLayoutVars>
      </dgm:prSet>
      <dgm:spPr/>
    </dgm:pt>
    <dgm:pt modelId="{7A8840D9-CDB5-45CB-A54B-398A1E79D72B}" type="pres">
      <dgm:prSet presAssocID="{CD93AEE3-8A58-4E3D-8963-FB3AB85A2285}" presName="childNode" presStyleLbl="node1" presStyleIdx="2" presStyleCnt="8">
        <dgm:presLayoutVars>
          <dgm:bulletEnabled val="1"/>
        </dgm:presLayoutVars>
      </dgm:prSet>
      <dgm:spPr/>
    </dgm:pt>
    <dgm:pt modelId="{5058C614-AFF7-40D5-9E43-91A852BDD1B3}" type="pres">
      <dgm:prSet presAssocID="{38FBFC4B-63E0-483F-9667-5E5D36A7438F}" presName="hSp" presStyleCnt="0"/>
      <dgm:spPr/>
    </dgm:pt>
    <dgm:pt modelId="{8D3CC572-5583-415B-8775-10644AAB6662}" type="pres">
      <dgm:prSet presAssocID="{38FBFC4B-63E0-483F-9667-5E5D36A7438F}" presName="vProcSp" presStyleCnt="0"/>
      <dgm:spPr/>
    </dgm:pt>
    <dgm:pt modelId="{7B67DFF3-5CC9-4F08-850A-98E38BBDC14A}" type="pres">
      <dgm:prSet presAssocID="{38FBFC4B-63E0-483F-9667-5E5D36A7438F}" presName="vSp1" presStyleCnt="0"/>
      <dgm:spPr/>
    </dgm:pt>
    <dgm:pt modelId="{5AD5352F-E4A0-4C6F-9C15-DD2E4C5D1165}" type="pres">
      <dgm:prSet presAssocID="{38FBFC4B-63E0-483F-9667-5E5D36A7438F}" presName="simulatedConn" presStyleLbl="solidFgAcc1" presStyleIdx="2" presStyleCnt="7" custLinFactY="119018" custLinFactNeighborX="29870" custLinFactNeighborY="200000"/>
      <dgm:spPr>
        <a:ln>
          <a:solidFill>
            <a:schemeClr val="accent1">
              <a:lumMod val="25000"/>
            </a:schemeClr>
          </a:solidFill>
        </a:ln>
      </dgm:spPr>
    </dgm:pt>
    <dgm:pt modelId="{7D0912A2-C0F5-477D-938C-51F55190BCF8}" type="pres">
      <dgm:prSet presAssocID="{38FBFC4B-63E0-483F-9667-5E5D36A7438F}" presName="vSp2" presStyleCnt="0"/>
      <dgm:spPr/>
    </dgm:pt>
    <dgm:pt modelId="{648231BA-E219-4621-BE61-007562FD4D1A}" type="pres">
      <dgm:prSet presAssocID="{38FBFC4B-63E0-483F-9667-5E5D36A7438F}" presName="sibTrans" presStyleCnt="0"/>
      <dgm:spPr/>
    </dgm:pt>
    <dgm:pt modelId="{911F30B9-FB9F-4475-80C1-7CD5298F520F}" type="pres">
      <dgm:prSet presAssocID="{AA703C98-561F-4675-B323-3CB0B24067BA}" presName="compositeNode" presStyleCnt="0">
        <dgm:presLayoutVars>
          <dgm:bulletEnabled val="1"/>
        </dgm:presLayoutVars>
      </dgm:prSet>
      <dgm:spPr/>
    </dgm:pt>
    <dgm:pt modelId="{938F4E0E-DEEA-4C86-8267-F7FB1C62AEE3}" type="pres">
      <dgm:prSet presAssocID="{AA703C98-561F-4675-B323-3CB0B24067BA}" presName="bgRect" presStyleLbl="node1" presStyleIdx="3" presStyleCnt="8" custLinFactNeighborX="2895" custLinFactNeighborY="72005"/>
      <dgm:spPr/>
    </dgm:pt>
    <dgm:pt modelId="{5C0CBD12-D944-4E03-871E-F8A73BF8EB80}" type="pres">
      <dgm:prSet presAssocID="{AA703C98-561F-4675-B323-3CB0B24067BA}" presName="parentNode" presStyleLbl="node1" presStyleIdx="3" presStyleCnt="8">
        <dgm:presLayoutVars>
          <dgm:chMax val="0"/>
          <dgm:bulletEnabled val="1"/>
        </dgm:presLayoutVars>
      </dgm:prSet>
      <dgm:spPr/>
    </dgm:pt>
    <dgm:pt modelId="{6D46977D-75F9-41F4-BE20-D269D6DC1DA3}" type="pres">
      <dgm:prSet presAssocID="{AA703C98-561F-4675-B323-3CB0B24067BA}" presName="childNode" presStyleLbl="node1" presStyleIdx="3" presStyleCnt="8">
        <dgm:presLayoutVars>
          <dgm:bulletEnabled val="1"/>
        </dgm:presLayoutVars>
      </dgm:prSet>
      <dgm:spPr/>
    </dgm:pt>
    <dgm:pt modelId="{48AF1B6E-0251-49E2-9164-CB87CE49836B}" type="pres">
      <dgm:prSet presAssocID="{AF908DA6-7A98-4B95-83FD-218EBB244569}" presName="hSp" presStyleCnt="0"/>
      <dgm:spPr/>
    </dgm:pt>
    <dgm:pt modelId="{DEBE6D41-1A62-44F8-8C3B-F8263AEEF3FA}" type="pres">
      <dgm:prSet presAssocID="{AF908DA6-7A98-4B95-83FD-218EBB244569}" presName="vProcSp" presStyleCnt="0"/>
      <dgm:spPr/>
    </dgm:pt>
    <dgm:pt modelId="{CFFA718E-500F-4938-B214-251166DF352A}" type="pres">
      <dgm:prSet presAssocID="{AF908DA6-7A98-4B95-83FD-218EBB244569}" presName="vSp1" presStyleCnt="0"/>
      <dgm:spPr/>
    </dgm:pt>
    <dgm:pt modelId="{30A390B1-AB74-46D4-BBE7-D37A05409D4D}" type="pres">
      <dgm:prSet presAssocID="{AF908DA6-7A98-4B95-83FD-218EBB244569}" presName="simulatedConn" presStyleLbl="solidFgAcc1" presStyleIdx="3" presStyleCnt="7" custLinFactY="100893" custLinFactNeighborX="1471" custLinFactNeighborY="200000"/>
      <dgm:spPr>
        <a:ln>
          <a:solidFill>
            <a:schemeClr val="accent1">
              <a:lumMod val="25000"/>
            </a:schemeClr>
          </a:solidFill>
        </a:ln>
      </dgm:spPr>
    </dgm:pt>
    <dgm:pt modelId="{EC82F1B1-AC1C-4C38-B6BE-58BAEF586FA1}" type="pres">
      <dgm:prSet presAssocID="{AF908DA6-7A98-4B95-83FD-218EBB244569}" presName="vSp2" presStyleCnt="0"/>
      <dgm:spPr/>
    </dgm:pt>
    <dgm:pt modelId="{C5ACA9B3-09E8-4ADF-8B5D-2779BA4E412B}" type="pres">
      <dgm:prSet presAssocID="{AF908DA6-7A98-4B95-83FD-218EBB244569}" presName="sibTrans" presStyleCnt="0"/>
      <dgm:spPr/>
    </dgm:pt>
    <dgm:pt modelId="{60DCAFAB-A0AC-46E7-9393-D9598340AF9A}" type="pres">
      <dgm:prSet presAssocID="{71254DEA-DBFB-4941-A16E-D4541DEDFBAD}" presName="compositeNode" presStyleCnt="0">
        <dgm:presLayoutVars>
          <dgm:bulletEnabled val="1"/>
        </dgm:presLayoutVars>
      </dgm:prSet>
      <dgm:spPr/>
    </dgm:pt>
    <dgm:pt modelId="{19FE8238-AD51-41C5-B70F-7B75028AB9BD}" type="pres">
      <dgm:prSet presAssocID="{71254DEA-DBFB-4941-A16E-D4541DEDFBAD}" presName="bgRect" presStyleLbl="node1" presStyleIdx="4" presStyleCnt="8" custLinFactNeighborX="2271" custLinFactNeighborY="83485"/>
      <dgm:spPr/>
    </dgm:pt>
    <dgm:pt modelId="{B4675004-B14E-4115-BA00-4D74C6170D27}" type="pres">
      <dgm:prSet presAssocID="{71254DEA-DBFB-4941-A16E-D4541DEDFBAD}" presName="parentNode" presStyleLbl="node1" presStyleIdx="4" presStyleCnt="8">
        <dgm:presLayoutVars>
          <dgm:chMax val="0"/>
          <dgm:bulletEnabled val="1"/>
        </dgm:presLayoutVars>
      </dgm:prSet>
      <dgm:spPr/>
    </dgm:pt>
    <dgm:pt modelId="{C6987CEB-E501-4E03-A690-1B840D8C0B48}" type="pres">
      <dgm:prSet presAssocID="{71254DEA-DBFB-4941-A16E-D4541DEDFBAD}" presName="childNode" presStyleLbl="node1" presStyleIdx="4" presStyleCnt="8">
        <dgm:presLayoutVars>
          <dgm:bulletEnabled val="1"/>
        </dgm:presLayoutVars>
      </dgm:prSet>
      <dgm:spPr/>
    </dgm:pt>
    <dgm:pt modelId="{6FB8DB14-BC17-4EA8-8F6B-E09136C972ED}" type="pres">
      <dgm:prSet presAssocID="{5B469285-CE11-47C3-A4DF-8C2F91F61088}" presName="hSp" presStyleCnt="0"/>
      <dgm:spPr/>
    </dgm:pt>
    <dgm:pt modelId="{A7312BE2-749A-4A95-AD9E-1D1CCEA86427}" type="pres">
      <dgm:prSet presAssocID="{5B469285-CE11-47C3-A4DF-8C2F91F61088}" presName="vProcSp" presStyleCnt="0"/>
      <dgm:spPr/>
    </dgm:pt>
    <dgm:pt modelId="{E1BEBE49-EF98-499F-9B74-73ACE5D77FD9}" type="pres">
      <dgm:prSet presAssocID="{5B469285-CE11-47C3-A4DF-8C2F91F61088}" presName="vSp1" presStyleCnt="0"/>
      <dgm:spPr/>
    </dgm:pt>
    <dgm:pt modelId="{181B1980-1A5C-42A9-9CC2-E8DF8F0C0B86}" type="pres">
      <dgm:prSet presAssocID="{5B469285-CE11-47C3-A4DF-8C2F91F61088}" presName="simulatedConn" presStyleLbl="solidFgAcc1" presStyleIdx="4" presStyleCnt="7" custLinFactY="100894" custLinFactNeighborX="4177" custLinFactNeighborY="200000"/>
      <dgm:spPr>
        <a:ln>
          <a:solidFill>
            <a:schemeClr val="accent1">
              <a:lumMod val="25000"/>
            </a:schemeClr>
          </a:solidFill>
        </a:ln>
      </dgm:spPr>
    </dgm:pt>
    <dgm:pt modelId="{628A0FDE-5247-4DAC-B57C-9DA26BACDE2D}" type="pres">
      <dgm:prSet presAssocID="{5B469285-CE11-47C3-A4DF-8C2F91F61088}" presName="vSp2" presStyleCnt="0"/>
      <dgm:spPr/>
    </dgm:pt>
    <dgm:pt modelId="{F1DCDCBE-6BFD-4D28-A3CB-6645D8D51C3E}" type="pres">
      <dgm:prSet presAssocID="{5B469285-CE11-47C3-A4DF-8C2F91F61088}" presName="sibTrans" presStyleCnt="0"/>
      <dgm:spPr/>
    </dgm:pt>
    <dgm:pt modelId="{DC94FFAD-7C84-4E9D-B6A8-67AE7E91173E}" type="pres">
      <dgm:prSet presAssocID="{1C5D4454-8B4B-4FDF-9780-4D38B2C6EF7F}" presName="compositeNode" presStyleCnt="0">
        <dgm:presLayoutVars>
          <dgm:bulletEnabled val="1"/>
        </dgm:presLayoutVars>
      </dgm:prSet>
      <dgm:spPr/>
    </dgm:pt>
    <dgm:pt modelId="{DE7E84F4-5408-4FA7-81D7-D7EC87540B2B}" type="pres">
      <dgm:prSet presAssocID="{1C5D4454-8B4B-4FDF-9780-4D38B2C6EF7F}" presName="bgRect" presStyleLbl="node1" presStyleIdx="5" presStyleCnt="8" custLinFactY="10210" custLinFactNeighborX="4514" custLinFactNeighborY="100000"/>
      <dgm:spPr/>
    </dgm:pt>
    <dgm:pt modelId="{E150872A-973E-41C2-B71D-5BCF05E610D5}" type="pres">
      <dgm:prSet presAssocID="{1C5D4454-8B4B-4FDF-9780-4D38B2C6EF7F}" presName="parentNode" presStyleLbl="node1" presStyleIdx="5" presStyleCnt="8">
        <dgm:presLayoutVars>
          <dgm:chMax val="0"/>
          <dgm:bulletEnabled val="1"/>
        </dgm:presLayoutVars>
      </dgm:prSet>
      <dgm:spPr/>
    </dgm:pt>
    <dgm:pt modelId="{F7F69205-7AC3-435A-B666-7DB012A8DD50}" type="pres">
      <dgm:prSet presAssocID="{1C5D4454-8B4B-4FDF-9780-4D38B2C6EF7F}" presName="childNode" presStyleLbl="node1" presStyleIdx="5" presStyleCnt="8">
        <dgm:presLayoutVars>
          <dgm:bulletEnabled val="1"/>
        </dgm:presLayoutVars>
      </dgm:prSet>
      <dgm:spPr/>
    </dgm:pt>
    <dgm:pt modelId="{1EB738EA-318E-4DD5-B966-9105868FF23F}" type="pres">
      <dgm:prSet presAssocID="{A5DC1EA7-C674-42C8-BCEB-8F04346E7E29}" presName="hSp" presStyleCnt="0"/>
      <dgm:spPr/>
    </dgm:pt>
    <dgm:pt modelId="{D55E30A9-5A04-4A3B-A77C-EA6DC626EEFB}" type="pres">
      <dgm:prSet presAssocID="{A5DC1EA7-C674-42C8-BCEB-8F04346E7E29}" presName="vProcSp" presStyleCnt="0"/>
      <dgm:spPr/>
    </dgm:pt>
    <dgm:pt modelId="{95C23719-F883-4525-A030-6BF5B9FE70A3}" type="pres">
      <dgm:prSet presAssocID="{A5DC1EA7-C674-42C8-BCEB-8F04346E7E29}" presName="vSp1" presStyleCnt="0"/>
      <dgm:spPr/>
    </dgm:pt>
    <dgm:pt modelId="{4619A456-2CCC-4886-B5F1-879CE6A673AA}" type="pres">
      <dgm:prSet presAssocID="{A5DC1EA7-C674-42C8-BCEB-8F04346E7E29}" presName="simulatedConn" presStyleLbl="solidFgAcc1" presStyleIdx="5" presStyleCnt="7" custLinFactY="109075" custLinFactNeighborX="28023" custLinFactNeighborY="200000"/>
      <dgm:spPr>
        <a:ln>
          <a:solidFill>
            <a:schemeClr val="accent1">
              <a:lumMod val="25000"/>
            </a:schemeClr>
          </a:solidFill>
        </a:ln>
      </dgm:spPr>
    </dgm:pt>
    <dgm:pt modelId="{F1731952-B366-4400-8A4F-01367B18551B}" type="pres">
      <dgm:prSet presAssocID="{A5DC1EA7-C674-42C8-BCEB-8F04346E7E29}" presName="vSp2" presStyleCnt="0"/>
      <dgm:spPr/>
    </dgm:pt>
    <dgm:pt modelId="{8E893FCF-5E56-49B7-A6EC-1E08C71651B7}" type="pres">
      <dgm:prSet presAssocID="{A5DC1EA7-C674-42C8-BCEB-8F04346E7E29}" presName="sibTrans" presStyleCnt="0"/>
      <dgm:spPr/>
    </dgm:pt>
    <dgm:pt modelId="{9F7901C5-8FC5-4099-93FB-17589F965271}" type="pres">
      <dgm:prSet presAssocID="{D23BCCDF-645C-4440-9683-92688A4D8D9B}" presName="compositeNode" presStyleCnt="0">
        <dgm:presLayoutVars>
          <dgm:bulletEnabled val="1"/>
        </dgm:presLayoutVars>
      </dgm:prSet>
      <dgm:spPr/>
    </dgm:pt>
    <dgm:pt modelId="{4BB7D98D-593F-47CC-A1E5-D95EB6A5F618}" type="pres">
      <dgm:prSet presAssocID="{D23BCCDF-645C-4440-9683-92688A4D8D9B}" presName="bgRect" presStyleLbl="node1" presStyleIdx="6" presStyleCnt="8" custLinFactY="13476" custLinFactNeighborX="1782" custLinFactNeighborY="100000"/>
      <dgm:spPr/>
    </dgm:pt>
    <dgm:pt modelId="{CC25AE15-A3CA-4029-BF57-46E0A4F9EB5C}" type="pres">
      <dgm:prSet presAssocID="{D23BCCDF-645C-4440-9683-92688A4D8D9B}" presName="parentNode" presStyleLbl="node1" presStyleIdx="6" presStyleCnt="8">
        <dgm:presLayoutVars>
          <dgm:chMax val="0"/>
          <dgm:bulletEnabled val="1"/>
        </dgm:presLayoutVars>
      </dgm:prSet>
      <dgm:spPr/>
    </dgm:pt>
    <dgm:pt modelId="{C3869AA6-E483-45A7-88F0-C6404B9FEFB2}" type="pres">
      <dgm:prSet presAssocID="{D23BCCDF-645C-4440-9683-92688A4D8D9B}" presName="childNode" presStyleLbl="node1" presStyleIdx="6" presStyleCnt="8">
        <dgm:presLayoutVars>
          <dgm:bulletEnabled val="1"/>
        </dgm:presLayoutVars>
      </dgm:prSet>
      <dgm:spPr/>
    </dgm:pt>
    <dgm:pt modelId="{2D2DC346-1F01-49A9-AC39-99E6CFF38877}" type="pres">
      <dgm:prSet presAssocID="{30D97CDD-B11B-4DB3-B2BC-697D4F5D4190}" presName="hSp" presStyleCnt="0"/>
      <dgm:spPr/>
    </dgm:pt>
    <dgm:pt modelId="{84E0C30B-8BEE-4080-B83B-ED4925BC36F1}" type="pres">
      <dgm:prSet presAssocID="{30D97CDD-B11B-4DB3-B2BC-697D4F5D4190}" presName="vProcSp" presStyleCnt="0"/>
      <dgm:spPr/>
    </dgm:pt>
    <dgm:pt modelId="{E188512D-C350-482A-B954-BB2DBBC9FAB2}" type="pres">
      <dgm:prSet presAssocID="{30D97CDD-B11B-4DB3-B2BC-697D4F5D4190}" presName="vSp1" presStyleCnt="0"/>
      <dgm:spPr/>
    </dgm:pt>
    <dgm:pt modelId="{6899CB17-95DB-4FC5-A17E-333596252621}" type="pres">
      <dgm:prSet presAssocID="{30D97CDD-B11B-4DB3-B2BC-697D4F5D4190}" presName="simulatedConn" presStyleLbl="solidFgAcc1" presStyleIdx="6" presStyleCnt="7" custLinFactY="100893" custLinFactNeighborX="17376" custLinFactNeighborY="200000"/>
      <dgm:spPr>
        <a:ln>
          <a:solidFill>
            <a:schemeClr val="accent1">
              <a:lumMod val="25000"/>
            </a:schemeClr>
          </a:solidFill>
        </a:ln>
      </dgm:spPr>
    </dgm:pt>
    <dgm:pt modelId="{5560AF72-BB10-4045-86B7-870BC8D8E4F1}" type="pres">
      <dgm:prSet presAssocID="{30D97CDD-B11B-4DB3-B2BC-697D4F5D4190}" presName="vSp2" presStyleCnt="0"/>
      <dgm:spPr/>
    </dgm:pt>
    <dgm:pt modelId="{3DAC9601-603B-4122-B0AA-6EB0C5868672}" type="pres">
      <dgm:prSet presAssocID="{30D97CDD-B11B-4DB3-B2BC-697D4F5D4190}" presName="sibTrans" presStyleCnt="0"/>
      <dgm:spPr/>
    </dgm:pt>
    <dgm:pt modelId="{31BC0FA4-6647-4B06-97B8-EF19A1E92129}" type="pres">
      <dgm:prSet presAssocID="{D8BE9B46-DDED-4785-9798-1B8B729486D9}" presName="compositeNode" presStyleCnt="0">
        <dgm:presLayoutVars>
          <dgm:bulletEnabled val="1"/>
        </dgm:presLayoutVars>
      </dgm:prSet>
      <dgm:spPr/>
    </dgm:pt>
    <dgm:pt modelId="{5EDB29E8-0579-4B61-A982-ED1C8A1628B6}" type="pres">
      <dgm:prSet presAssocID="{D8BE9B46-DDED-4785-9798-1B8B729486D9}" presName="bgRect" presStyleLbl="node1" presStyleIdx="7" presStyleCnt="8" custLinFactY="12134" custLinFactNeighborX="-331" custLinFactNeighborY="100000"/>
      <dgm:spPr/>
    </dgm:pt>
    <dgm:pt modelId="{10569860-EDBC-45EE-B0B8-8168F8F7C683}" type="pres">
      <dgm:prSet presAssocID="{D8BE9B46-DDED-4785-9798-1B8B729486D9}" presName="parentNode" presStyleLbl="node1" presStyleIdx="7" presStyleCnt="8">
        <dgm:presLayoutVars>
          <dgm:chMax val="0"/>
          <dgm:bulletEnabled val="1"/>
        </dgm:presLayoutVars>
      </dgm:prSet>
      <dgm:spPr/>
    </dgm:pt>
    <dgm:pt modelId="{BAF1E66D-D494-494E-92F1-B41A3B4C4157}" type="pres">
      <dgm:prSet presAssocID="{D8BE9B46-DDED-4785-9798-1B8B729486D9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B056D407-C3A8-48C4-9FDF-0D9F2175E309}" type="presOf" srcId="{71254DEA-DBFB-4941-A16E-D4541DEDFBAD}" destId="{B4675004-B14E-4115-BA00-4D74C6170D27}" srcOrd="1" destOrd="0" presId="urn:microsoft.com/office/officeart/2005/8/layout/hProcess7"/>
    <dgm:cxn modelId="{3867F60A-ED7C-4405-80F9-622CDEE18921}" srcId="{21C22F83-4064-402C-B581-E7679672881D}" destId="{71254DEA-DBFB-4941-A16E-D4541DEDFBAD}" srcOrd="4" destOrd="0" parTransId="{A4426ABA-74CF-4DD7-8429-56EA8ED4A63B}" sibTransId="{5B469285-CE11-47C3-A4DF-8C2F91F61088}"/>
    <dgm:cxn modelId="{F5B77014-66A5-403D-A0EA-61B1C93DF91C}" type="presOf" srcId="{AA703C98-561F-4675-B323-3CB0B24067BA}" destId="{5C0CBD12-D944-4E03-871E-F8A73BF8EB80}" srcOrd="1" destOrd="0" presId="urn:microsoft.com/office/officeart/2005/8/layout/hProcess7"/>
    <dgm:cxn modelId="{0789431B-0919-42A1-A5E6-A175913F249D}" srcId="{AA703C98-561F-4675-B323-3CB0B24067BA}" destId="{95F533E8-1822-4971-939C-5C2EBCDD2C0F}" srcOrd="0" destOrd="0" parTransId="{73676C83-2D37-4C32-9D78-250AE59C037E}" sibTransId="{53A8D03F-2CAA-496C-8760-BB1F4D4DAA52}"/>
    <dgm:cxn modelId="{66FBE51F-BDB3-4D7D-B047-945062605F38}" srcId="{92421529-557A-4ACC-812F-282D7D54D192}" destId="{0E03D4C7-36E6-445B-A16E-E21F27EDB296}" srcOrd="0" destOrd="0" parTransId="{1059D3E8-FFB8-4252-9858-A75F8A2BD984}" sibTransId="{BC0925FC-7B16-44A1-9174-F3AFC3A8E873}"/>
    <dgm:cxn modelId="{2548B121-82C4-49A9-AA73-14B3F3217425}" type="presOf" srcId="{D23BCCDF-645C-4440-9683-92688A4D8D9B}" destId="{4BB7D98D-593F-47CC-A1E5-D95EB6A5F618}" srcOrd="0" destOrd="0" presId="urn:microsoft.com/office/officeart/2005/8/layout/hProcess7"/>
    <dgm:cxn modelId="{81BD0725-27FC-4DAD-95DA-49E19E5D573B}" type="presOf" srcId="{92421529-557A-4ACC-812F-282D7D54D192}" destId="{93B52BA2-3B25-4988-B539-A4F829EAA444}" srcOrd="1" destOrd="0" presId="urn:microsoft.com/office/officeart/2005/8/layout/hProcess7"/>
    <dgm:cxn modelId="{65259026-64E7-4C60-9D35-8E0B84FA0B56}" type="presOf" srcId="{CD93AEE3-8A58-4E3D-8963-FB3AB85A2285}" destId="{2B4F7FB6-A414-4949-80CB-64EAB899D0B8}" srcOrd="1" destOrd="0" presId="urn:microsoft.com/office/officeart/2005/8/layout/hProcess7"/>
    <dgm:cxn modelId="{FE1E0A2C-7DE4-470E-A01F-07B2A370020A}" srcId="{21C22F83-4064-402C-B581-E7679672881D}" destId="{92421529-557A-4ACC-812F-282D7D54D192}" srcOrd="1" destOrd="0" parTransId="{C393B1D1-D1DB-439B-BBA9-FC1464D9F993}" sibTransId="{9E521C12-12C6-4052-B9C1-73DCE46779EB}"/>
    <dgm:cxn modelId="{B630992C-0CD9-4826-A8C8-463F5C6954D8}" srcId="{CA2AF045-359D-447F-8222-DEF168C2A242}" destId="{0A6EB420-91B8-48E3-9B92-B846068E8CDE}" srcOrd="0" destOrd="0" parTransId="{4FE3F3C5-E556-4718-9674-841DA431B7BB}" sibTransId="{2259EBFF-E848-4FB8-99B1-00189FF5F562}"/>
    <dgm:cxn modelId="{A20FBA2C-F478-4231-AC55-195DF252AF64}" type="presOf" srcId="{1C5D4454-8B4B-4FDF-9780-4D38B2C6EF7F}" destId="{DE7E84F4-5408-4FA7-81D7-D7EC87540B2B}" srcOrd="0" destOrd="0" presId="urn:microsoft.com/office/officeart/2005/8/layout/hProcess7"/>
    <dgm:cxn modelId="{314D8831-E9AB-4E8B-96DE-F4EA82B921A3}" type="presOf" srcId="{65683556-F03D-47F0-872E-B81199B64D3F}" destId="{7A8840D9-CDB5-45CB-A54B-398A1E79D72B}" srcOrd="0" destOrd="0" presId="urn:microsoft.com/office/officeart/2005/8/layout/hProcess7"/>
    <dgm:cxn modelId="{D2480E42-217C-46AD-9B18-260AC21A59BF}" type="presOf" srcId="{D23BCCDF-645C-4440-9683-92688A4D8D9B}" destId="{CC25AE15-A3CA-4029-BF57-46E0A4F9EB5C}" srcOrd="1" destOrd="0" presId="urn:microsoft.com/office/officeart/2005/8/layout/hProcess7"/>
    <dgm:cxn modelId="{A4F16943-879B-40EA-BCCF-1C184E38E952}" type="presOf" srcId="{95F533E8-1822-4971-939C-5C2EBCDD2C0F}" destId="{6D46977D-75F9-41F4-BE20-D269D6DC1DA3}" srcOrd="0" destOrd="0" presId="urn:microsoft.com/office/officeart/2005/8/layout/hProcess7"/>
    <dgm:cxn modelId="{EAF9E466-5B95-407A-8408-D78A72103C26}" srcId="{71254DEA-DBFB-4941-A16E-D4541DEDFBAD}" destId="{62BC454E-377E-4FAA-9959-72F603B0F00C}" srcOrd="0" destOrd="0" parTransId="{6D5F0CD9-B569-4F53-BE04-05617B9E5A40}" sibTransId="{F019F0E3-0435-487B-8701-8F705F51E35D}"/>
    <dgm:cxn modelId="{E9C73F4B-8FEB-4C92-A734-9C9ACB0C0051}" srcId="{CD93AEE3-8A58-4E3D-8963-FB3AB85A2285}" destId="{65683556-F03D-47F0-872E-B81199B64D3F}" srcOrd="0" destOrd="0" parTransId="{AE3548EC-D576-4B71-8BBC-A9D7D3BA3048}" sibTransId="{DCA8B7D3-DFB7-4E76-A1FC-8F5BE38EF692}"/>
    <dgm:cxn modelId="{5CC8816C-6416-488D-954B-0E8CA11B8C60}" type="presOf" srcId="{71254DEA-DBFB-4941-A16E-D4541DEDFBAD}" destId="{19FE8238-AD51-41C5-B70F-7B75028AB9BD}" srcOrd="0" destOrd="0" presId="urn:microsoft.com/office/officeart/2005/8/layout/hProcess7"/>
    <dgm:cxn modelId="{6C0B284F-92B6-4214-8106-6D15D47D6143}" type="presOf" srcId="{B82215DF-D731-4EDB-9D0A-FCE3F9081764}" destId="{F7F69205-7AC3-435A-B666-7DB012A8DD50}" srcOrd="0" destOrd="0" presId="urn:microsoft.com/office/officeart/2005/8/layout/hProcess7"/>
    <dgm:cxn modelId="{85CC2657-16CF-48CE-9990-F49B4F5CE086}" srcId="{1C5D4454-8B4B-4FDF-9780-4D38B2C6EF7F}" destId="{B82215DF-D731-4EDB-9D0A-FCE3F9081764}" srcOrd="0" destOrd="0" parTransId="{3EC809F5-B867-4A22-9B5E-43C2E594D7E5}" sibTransId="{09067627-61E4-4442-8370-053E4107DFC0}"/>
    <dgm:cxn modelId="{459C9757-152A-4F0E-BA43-A9B44EC85033}" srcId="{21C22F83-4064-402C-B581-E7679672881D}" destId="{CA2AF045-359D-447F-8222-DEF168C2A242}" srcOrd="0" destOrd="0" parTransId="{AB94B182-1A2B-4626-B078-FB776E04CBF2}" sibTransId="{162A46E8-1822-4AE9-B43D-6D99882D1452}"/>
    <dgm:cxn modelId="{B058697B-CC8B-46FD-93FD-2285C10104B6}" srcId="{D23BCCDF-645C-4440-9683-92688A4D8D9B}" destId="{38BB1C66-10F6-47D8-92E0-1088B2A4BED7}" srcOrd="0" destOrd="0" parTransId="{38E9F82E-29A0-46D2-9278-6E202F096E2F}" sibTransId="{402B4768-FF22-4001-A3B3-A788D6303097}"/>
    <dgm:cxn modelId="{C254548A-5C52-4AA9-975D-729EAE57B458}" type="presOf" srcId="{CA2AF045-359D-447F-8222-DEF168C2A242}" destId="{0ECB14DE-CBEA-4E9A-A131-F5B4E518CDB5}" srcOrd="0" destOrd="0" presId="urn:microsoft.com/office/officeart/2005/8/layout/hProcess7"/>
    <dgm:cxn modelId="{72B0E690-8A90-4EA9-BD67-B5B28DF324C4}" srcId="{21C22F83-4064-402C-B581-E7679672881D}" destId="{1C5D4454-8B4B-4FDF-9780-4D38B2C6EF7F}" srcOrd="5" destOrd="0" parTransId="{FC944028-2106-4FA3-818B-DDACA95CECDE}" sibTransId="{A5DC1EA7-C674-42C8-BCEB-8F04346E7E29}"/>
    <dgm:cxn modelId="{F8BFAC92-3F8A-434B-89AE-5BE969A3AA01}" srcId="{D8BE9B46-DDED-4785-9798-1B8B729486D9}" destId="{6F12A2D9-0FE6-4DBA-B01E-5D522A5F5C39}" srcOrd="0" destOrd="0" parTransId="{50D87197-29AE-499E-B650-B4A65B1C565D}" sibTransId="{3C282034-583C-4763-A15F-199ECDE97DB6}"/>
    <dgm:cxn modelId="{6E10BA93-B277-4D96-B8EF-60B9334E4AB8}" type="presOf" srcId="{38BB1C66-10F6-47D8-92E0-1088B2A4BED7}" destId="{C3869AA6-E483-45A7-88F0-C6404B9FEFB2}" srcOrd="0" destOrd="0" presId="urn:microsoft.com/office/officeart/2005/8/layout/hProcess7"/>
    <dgm:cxn modelId="{CEB32CB0-6F58-4611-9A8C-56AD762A2764}" srcId="{21C22F83-4064-402C-B581-E7679672881D}" destId="{D8BE9B46-DDED-4785-9798-1B8B729486D9}" srcOrd="7" destOrd="0" parTransId="{7A3F63DD-66E1-4AF7-ABC1-79A6813E8992}" sibTransId="{DF3A46A3-40E4-45C4-ACAB-050B7000D174}"/>
    <dgm:cxn modelId="{12B6C5B9-522D-424A-ABBF-EA6B78E03967}" type="presOf" srcId="{0E03D4C7-36E6-445B-A16E-E21F27EDB296}" destId="{3DC18A0F-E09C-4EC0-906F-1802DC139D49}" srcOrd="0" destOrd="0" presId="urn:microsoft.com/office/officeart/2005/8/layout/hProcess7"/>
    <dgm:cxn modelId="{5E3E4AC1-31F2-48D0-A89C-BBE696E94143}" srcId="{21C22F83-4064-402C-B581-E7679672881D}" destId="{CD93AEE3-8A58-4E3D-8963-FB3AB85A2285}" srcOrd="2" destOrd="0" parTransId="{576440F0-743B-4763-99FC-E15D31D9B2F5}" sibTransId="{38FBFC4B-63E0-483F-9667-5E5D36A7438F}"/>
    <dgm:cxn modelId="{75D384C9-527A-4FE1-82FE-CCD0739484FF}" type="presOf" srcId="{D8BE9B46-DDED-4785-9798-1B8B729486D9}" destId="{5EDB29E8-0579-4B61-A982-ED1C8A1628B6}" srcOrd="0" destOrd="0" presId="urn:microsoft.com/office/officeart/2005/8/layout/hProcess7"/>
    <dgm:cxn modelId="{C819F1CA-D45D-48BF-9B08-F3D242AAFC11}" srcId="{21C22F83-4064-402C-B581-E7679672881D}" destId="{AA703C98-561F-4675-B323-3CB0B24067BA}" srcOrd="3" destOrd="0" parTransId="{D6A3FE2B-9D7D-4D5F-91E7-5C799994AA0D}" sibTransId="{AF908DA6-7A98-4B95-83FD-218EBB244569}"/>
    <dgm:cxn modelId="{E379FBD1-06CA-4663-BCDC-F9ADAAA716CB}" type="presOf" srcId="{CA2AF045-359D-447F-8222-DEF168C2A242}" destId="{58EE6B0E-408B-460E-A3D8-E79C53626D8B}" srcOrd="1" destOrd="0" presId="urn:microsoft.com/office/officeart/2005/8/layout/hProcess7"/>
    <dgm:cxn modelId="{B7EBCDD9-5C79-4926-913F-32315619A863}" type="presOf" srcId="{21C22F83-4064-402C-B581-E7679672881D}" destId="{CF102043-7980-4F51-A08A-7180F11812A2}" srcOrd="0" destOrd="0" presId="urn:microsoft.com/office/officeart/2005/8/layout/hProcess7"/>
    <dgm:cxn modelId="{611BBEDC-6CBD-462A-8F15-9FC2683C0D46}" type="presOf" srcId="{62BC454E-377E-4FAA-9959-72F603B0F00C}" destId="{C6987CEB-E501-4E03-A690-1B840D8C0B48}" srcOrd="0" destOrd="0" presId="urn:microsoft.com/office/officeart/2005/8/layout/hProcess7"/>
    <dgm:cxn modelId="{6D9C29E8-B5EB-4826-A0EE-2E75304A15B2}" type="presOf" srcId="{0A6EB420-91B8-48E3-9B92-B846068E8CDE}" destId="{C87839C6-F3D9-4BE0-A634-B65109CA65DD}" srcOrd="0" destOrd="0" presId="urn:microsoft.com/office/officeart/2005/8/layout/hProcess7"/>
    <dgm:cxn modelId="{DB1331E9-6C6F-4509-B68F-04BF0F9AEA33}" type="presOf" srcId="{92421529-557A-4ACC-812F-282D7D54D192}" destId="{8FD4D088-D262-4386-B239-5BD12458146F}" srcOrd="0" destOrd="0" presId="urn:microsoft.com/office/officeart/2005/8/layout/hProcess7"/>
    <dgm:cxn modelId="{DE7E95ED-861C-4905-81E2-E0F649874D5E}" type="presOf" srcId="{6F12A2D9-0FE6-4DBA-B01E-5D522A5F5C39}" destId="{BAF1E66D-D494-494E-92F1-B41A3B4C4157}" srcOrd="0" destOrd="0" presId="urn:microsoft.com/office/officeart/2005/8/layout/hProcess7"/>
    <dgm:cxn modelId="{4DCF0CF1-1842-4036-84BD-47CED52AD3AC}" type="presOf" srcId="{1C5D4454-8B4B-4FDF-9780-4D38B2C6EF7F}" destId="{E150872A-973E-41C2-B71D-5BCF05E610D5}" srcOrd="1" destOrd="0" presId="urn:microsoft.com/office/officeart/2005/8/layout/hProcess7"/>
    <dgm:cxn modelId="{B098BBF2-88ED-4C7D-ACA9-32C4A65FD3B6}" type="presOf" srcId="{AA703C98-561F-4675-B323-3CB0B24067BA}" destId="{938F4E0E-DEEA-4C86-8267-F7FB1C62AEE3}" srcOrd="0" destOrd="0" presId="urn:microsoft.com/office/officeart/2005/8/layout/hProcess7"/>
    <dgm:cxn modelId="{86D99AF9-7361-425B-84AF-612CB0E0C388}" type="presOf" srcId="{CD93AEE3-8A58-4E3D-8963-FB3AB85A2285}" destId="{02610A8C-7DEB-49F3-B255-90BD07F30059}" srcOrd="0" destOrd="0" presId="urn:microsoft.com/office/officeart/2005/8/layout/hProcess7"/>
    <dgm:cxn modelId="{9CE337FF-DC28-46DD-BF67-C0EEE5687A51}" srcId="{21C22F83-4064-402C-B581-E7679672881D}" destId="{D23BCCDF-645C-4440-9683-92688A4D8D9B}" srcOrd="6" destOrd="0" parTransId="{F1A87EC3-D02B-498C-8BF0-62626A026DFD}" sibTransId="{30D97CDD-B11B-4DB3-B2BC-697D4F5D4190}"/>
    <dgm:cxn modelId="{D91F5AFF-78F5-4B70-B13B-71499DA0359A}" type="presOf" srcId="{D8BE9B46-DDED-4785-9798-1B8B729486D9}" destId="{10569860-EDBC-45EE-B0B8-8168F8F7C683}" srcOrd="1" destOrd="0" presId="urn:microsoft.com/office/officeart/2005/8/layout/hProcess7"/>
    <dgm:cxn modelId="{105228AC-7DAB-4D09-9D61-6A95DE0FB4DE}" type="presParOf" srcId="{CF102043-7980-4F51-A08A-7180F11812A2}" destId="{25E7F20A-E35D-47C4-91EE-E5BF6EF349FA}" srcOrd="0" destOrd="0" presId="urn:microsoft.com/office/officeart/2005/8/layout/hProcess7"/>
    <dgm:cxn modelId="{22C19EA7-C7DD-4D2A-8C0D-C3B00F0AF271}" type="presParOf" srcId="{25E7F20A-E35D-47C4-91EE-E5BF6EF349FA}" destId="{0ECB14DE-CBEA-4E9A-A131-F5B4E518CDB5}" srcOrd="0" destOrd="0" presId="urn:microsoft.com/office/officeart/2005/8/layout/hProcess7"/>
    <dgm:cxn modelId="{41861CD9-3A11-4EF2-B78E-42F7AE0EB6CE}" type="presParOf" srcId="{25E7F20A-E35D-47C4-91EE-E5BF6EF349FA}" destId="{58EE6B0E-408B-460E-A3D8-E79C53626D8B}" srcOrd="1" destOrd="0" presId="urn:microsoft.com/office/officeart/2005/8/layout/hProcess7"/>
    <dgm:cxn modelId="{CF286C26-5FBA-4055-868A-105DCA4F6199}" type="presParOf" srcId="{25E7F20A-E35D-47C4-91EE-E5BF6EF349FA}" destId="{C87839C6-F3D9-4BE0-A634-B65109CA65DD}" srcOrd="2" destOrd="0" presId="urn:microsoft.com/office/officeart/2005/8/layout/hProcess7"/>
    <dgm:cxn modelId="{605A48E8-F19D-49FE-836F-6513A22C204B}" type="presParOf" srcId="{CF102043-7980-4F51-A08A-7180F11812A2}" destId="{D71D54A8-EF34-4955-9F11-62DA87817746}" srcOrd="1" destOrd="0" presId="urn:microsoft.com/office/officeart/2005/8/layout/hProcess7"/>
    <dgm:cxn modelId="{00AA234F-F59B-4566-B9EB-32AEA67AA4A4}" type="presParOf" srcId="{CF102043-7980-4F51-A08A-7180F11812A2}" destId="{6A4F83B4-40A5-4A31-B27C-708642FC80A1}" srcOrd="2" destOrd="0" presId="urn:microsoft.com/office/officeart/2005/8/layout/hProcess7"/>
    <dgm:cxn modelId="{E62A6EEE-8789-46C6-ADF3-00774AD03F50}" type="presParOf" srcId="{6A4F83B4-40A5-4A31-B27C-708642FC80A1}" destId="{ABDD5112-7D9B-4C2A-B1AE-BBDC29A7EE97}" srcOrd="0" destOrd="0" presId="urn:microsoft.com/office/officeart/2005/8/layout/hProcess7"/>
    <dgm:cxn modelId="{B777BCD1-7C7D-4897-A52C-9EE45065363B}" type="presParOf" srcId="{6A4F83B4-40A5-4A31-B27C-708642FC80A1}" destId="{90A09099-A6F8-453E-8F00-1E73E96D645E}" srcOrd="1" destOrd="0" presId="urn:microsoft.com/office/officeart/2005/8/layout/hProcess7"/>
    <dgm:cxn modelId="{BF314CD8-DDB9-4320-BA70-AFD7B26C04C9}" type="presParOf" srcId="{6A4F83B4-40A5-4A31-B27C-708642FC80A1}" destId="{29B91D30-018F-4061-801D-8F2FEE8750F6}" srcOrd="2" destOrd="0" presId="urn:microsoft.com/office/officeart/2005/8/layout/hProcess7"/>
    <dgm:cxn modelId="{3A240DF9-762F-4199-A138-054E15BD5EE5}" type="presParOf" srcId="{CF102043-7980-4F51-A08A-7180F11812A2}" destId="{6A60DA64-FF9E-46B9-B305-14B3714C7354}" srcOrd="3" destOrd="0" presId="urn:microsoft.com/office/officeart/2005/8/layout/hProcess7"/>
    <dgm:cxn modelId="{F60DAF23-E6CE-4D20-90B6-5805EB154457}" type="presParOf" srcId="{CF102043-7980-4F51-A08A-7180F11812A2}" destId="{C430CC44-FD2C-439B-BD57-76989CE48D8F}" srcOrd="4" destOrd="0" presId="urn:microsoft.com/office/officeart/2005/8/layout/hProcess7"/>
    <dgm:cxn modelId="{A6CA74EA-6E53-423E-9DE0-60941254B874}" type="presParOf" srcId="{C430CC44-FD2C-439B-BD57-76989CE48D8F}" destId="{8FD4D088-D262-4386-B239-5BD12458146F}" srcOrd="0" destOrd="0" presId="urn:microsoft.com/office/officeart/2005/8/layout/hProcess7"/>
    <dgm:cxn modelId="{2F18BA62-DE1E-40D9-B9B2-7831F85C4A7B}" type="presParOf" srcId="{C430CC44-FD2C-439B-BD57-76989CE48D8F}" destId="{93B52BA2-3B25-4988-B539-A4F829EAA444}" srcOrd="1" destOrd="0" presId="urn:microsoft.com/office/officeart/2005/8/layout/hProcess7"/>
    <dgm:cxn modelId="{7EBBDD2F-A8DE-4346-8BB0-9EBE75CFBFDD}" type="presParOf" srcId="{C430CC44-FD2C-439B-BD57-76989CE48D8F}" destId="{3DC18A0F-E09C-4EC0-906F-1802DC139D49}" srcOrd="2" destOrd="0" presId="urn:microsoft.com/office/officeart/2005/8/layout/hProcess7"/>
    <dgm:cxn modelId="{0C4A9DD3-749A-4AF9-9349-7506322B55DA}" type="presParOf" srcId="{CF102043-7980-4F51-A08A-7180F11812A2}" destId="{DA0B998B-4A66-433A-97CF-733180EEC47A}" srcOrd="5" destOrd="0" presId="urn:microsoft.com/office/officeart/2005/8/layout/hProcess7"/>
    <dgm:cxn modelId="{B4FF64CE-3AA5-4E7C-9A63-9E28232F41F4}" type="presParOf" srcId="{CF102043-7980-4F51-A08A-7180F11812A2}" destId="{D51FB806-80F3-4851-B0A3-05F2492875A1}" srcOrd="6" destOrd="0" presId="urn:microsoft.com/office/officeart/2005/8/layout/hProcess7"/>
    <dgm:cxn modelId="{EA7E3806-E4CB-4DAE-9C55-0D79E6086E5A}" type="presParOf" srcId="{D51FB806-80F3-4851-B0A3-05F2492875A1}" destId="{C3E0CB9C-2979-4196-9371-C3B44E4EDC92}" srcOrd="0" destOrd="0" presId="urn:microsoft.com/office/officeart/2005/8/layout/hProcess7"/>
    <dgm:cxn modelId="{ED2105F8-9926-4FD2-862B-93BFADA8756F}" type="presParOf" srcId="{D51FB806-80F3-4851-B0A3-05F2492875A1}" destId="{EA6BDE06-5638-4A77-A4A3-DB773870147E}" srcOrd="1" destOrd="0" presId="urn:microsoft.com/office/officeart/2005/8/layout/hProcess7"/>
    <dgm:cxn modelId="{58328435-3D04-40C0-8030-44B6FC02F3EB}" type="presParOf" srcId="{D51FB806-80F3-4851-B0A3-05F2492875A1}" destId="{2AA2CDED-1378-47B7-86D1-30DF12505303}" srcOrd="2" destOrd="0" presId="urn:microsoft.com/office/officeart/2005/8/layout/hProcess7"/>
    <dgm:cxn modelId="{32BC9FB9-88ED-4BC8-9FB0-7C48C1E4BF2D}" type="presParOf" srcId="{CF102043-7980-4F51-A08A-7180F11812A2}" destId="{A462EF03-EA88-4FE3-8BD0-CED485BDE373}" srcOrd="7" destOrd="0" presId="urn:microsoft.com/office/officeart/2005/8/layout/hProcess7"/>
    <dgm:cxn modelId="{D743FF37-06E4-4077-902F-61ECB872D587}" type="presParOf" srcId="{CF102043-7980-4F51-A08A-7180F11812A2}" destId="{E8E64356-5639-4D4A-9A5C-8D2EEDE4615C}" srcOrd="8" destOrd="0" presId="urn:microsoft.com/office/officeart/2005/8/layout/hProcess7"/>
    <dgm:cxn modelId="{777E9B66-4EA8-4AEF-B1DF-07A082AD6714}" type="presParOf" srcId="{E8E64356-5639-4D4A-9A5C-8D2EEDE4615C}" destId="{02610A8C-7DEB-49F3-B255-90BD07F30059}" srcOrd="0" destOrd="0" presId="urn:microsoft.com/office/officeart/2005/8/layout/hProcess7"/>
    <dgm:cxn modelId="{EB1D3A70-559F-4F77-A2A0-67D00FE15345}" type="presParOf" srcId="{E8E64356-5639-4D4A-9A5C-8D2EEDE4615C}" destId="{2B4F7FB6-A414-4949-80CB-64EAB899D0B8}" srcOrd="1" destOrd="0" presId="urn:microsoft.com/office/officeart/2005/8/layout/hProcess7"/>
    <dgm:cxn modelId="{11E91989-0F9B-47F2-9958-A00F2A76E969}" type="presParOf" srcId="{E8E64356-5639-4D4A-9A5C-8D2EEDE4615C}" destId="{7A8840D9-CDB5-45CB-A54B-398A1E79D72B}" srcOrd="2" destOrd="0" presId="urn:microsoft.com/office/officeart/2005/8/layout/hProcess7"/>
    <dgm:cxn modelId="{E3503EC0-C68F-41FD-A96C-0957C4E58C36}" type="presParOf" srcId="{CF102043-7980-4F51-A08A-7180F11812A2}" destId="{5058C614-AFF7-40D5-9E43-91A852BDD1B3}" srcOrd="9" destOrd="0" presId="urn:microsoft.com/office/officeart/2005/8/layout/hProcess7"/>
    <dgm:cxn modelId="{2D889314-728E-497E-853A-9246D5C9DC47}" type="presParOf" srcId="{CF102043-7980-4F51-A08A-7180F11812A2}" destId="{8D3CC572-5583-415B-8775-10644AAB6662}" srcOrd="10" destOrd="0" presId="urn:microsoft.com/office/officeart/2005/8/layout/hProcess7"/>
    <dgm:cxn modelId="{EE996EDA-796F-4D19-897A-04789A617287}" type="presParOf" srcId="{8D3CC572-5583-415B-8775-10644AAB6662}" destId="{7B67DFF3-5CC9-4F08-850A-98E38BBDC14A}" srcOrd="0" destOrd="0" presId="urn:microsoft.com/office/officeart/2005/8/layout/hProcess7"/>
    <dgm:cxn modelId="{BE4168BF-4917-4BB0-B317-285D546509B2}" type="presParOf" srcId="{8D3CC572-5583-415B-8775-10644AAB6662}" destId="{5AD5352F-E4A0-4C6F-9C15-DD2E4C5D1165}" srcOrd="1" destOrd="0" presId="urn:microsoft.com/office/officeart/2005/8/layout/hProcess7"/>
    <dgm:cxn modelId="{1C2B00EB-0A6B-4A10-8EB7-3F770BBC5D69}" type="presParOf" srcId="{8D3CC572-5583-415B-8775-10644AAB6662}" destId="{7D0912A2-C0F5-477D-938C-51F55190BCF8}" srcOrd="2" destOrd="0" presId="urn:microsoft.com/office/officeart/2005/8/layout/hProcess7"/>
    <dgm:cxn modelId="{B08C4FE7-D6DC-4D89-A804-8FA7CE8245A2}" type="presParOf" srcId="{CF102043-7980-4F51-A08A-7180F11812A2}" destId="{648231BA-E219-4621-BE61-007562FD4D1A}" srcOrd="11" destOrd="0" presId="urn:microsoft.com/office/officeart/2005/8/layout/hProcess7"/>
    <dgm:cxn modelId="{745AFBE6-4714-4794-93AD-97EEFFEC6043}" type="presParOf" srcId="{CF102043-7980-4F51-A08A-7180F11812A2}" destId="{911F30B9-FB9F-4475-80C1-7CD5298F520F}" srcOrd="12" destOrd="0" presId="urn:microsoft.com/office/officeart/2005/8/layout/hProcess7"/>
    <dgm:cxn modelId="{B5BEBED1-6A7C-419A-B0E2-20C161340E58}" type="presParOf" srcId="{911F30B9-FB9F-4475-80C1-7CD5298F520F}" destId="{938F4E0E-DEEA-4C86-8267-F7FB1C62AEE3}" srcOrd="0" destOrd="0" presId="urn:microsoft.com/office/officeart/2005/8/layout/hProcess7"/>
    <dgm:cxn modelId="{DF939E0A-02C3-414D-815E-634C3874E8C8}" type="presParOf" srcId="{911F30B9-FB9F-4475-80C1-7CD5298F520F}" destId="{5C0CBD12-D944-4E03-871E-F8A73BF8EB80}" srcOrd="1" destOrd="0" presId="urn:microsoft.com/office/officeart/2005/8/layout/hProcess7"/>
    <dgm:cxn modelId="{18CFE425-1DEC-4D70-8270-A18B13B79408}" type="presParOf" srcId="{911F30B9-FB9F-4475-80C1-7CD5298F520F}" destId="{6D46977D-75F9-41F4-BE20-D269D6DC1DA3}" srcOrd="2" destOrd="0" presId="urn:microsoft.com/office/officeart/2005/8/layout/hProcess7"/>
    <dgm:cxn modelId="{ADFD31A0-40F1-4ECB-B886-224454A0C0DF}" type="presParOf" srcId="{CF102043-7980-4F51-A08A-7180F11812A2}" destId="{48AF1B6E-0251-49E2-9164-CB87CE49836B}" srcOrd="13" destOrd="0" presId="urn:microsoft.com/office/officeart/2005/8/layout/hProcess7"/>
    <dgm:cxn modelId="{031735E2-4798-482F-B175-707F8719A56C}" type="presParOf" srcId="{CF102043-7980-4F51-A08A-7180F11812A2}" destId="{DEBE6D41-1A62-44F8-8C3B-F8263AEEF3FA}" srcOrd="14" destOrd="0" presId="urn:microsoft.com/office/officeart/2005/8/layout/hProcess7"/>
    <dgm:cxn modelId="{D67B7476-7898-49FC-894F-B7A064E4D8A7}" type="presParOf" srcId="{DEBE6D41-1A62-44F8-8C3B-F8263AEEF3FA}" destId="{CFFA718E-500F-4938-B214-251166DF352A}" srcOrd="0" destOrd="0" presId="urn:microsoft.com/office/officeart/2005/8/layout/hProcess7"/>
    <dgm:cxn modelId="{78BB7134-4075-4D4A-BA67-A6BC50DBFC65}" type="presParOf" srcId="{DEBE6D41-1A62-44F8-8C3B-F8263AEEF3FA}" destId="{30A390B1-AB74-46D4-BBE7-D37A05409D4D}" srcOrd="1" destOrd="0" presId="urn:microsoft.com/office/officeart/2005/8/layout/hProcess7"/>
    <dgm:cxn modelId="{2BC1685B-46BE-44AC-98B9-3E5122D88790}" type="presParOf" srcId="{DEBE6D41-1A62-44F8-8C3B-F8263AEEF3FA}" destId="{EC82F1B1-AC1C-4C38-B6BE-58BAEF586FA1}" srcOrd="2" destOrd="0" presId="urn:microsoft.com/office/officeart/2005/8/layout/hProcess7"/>
    <dgm:cxn modelId="{D4F45D71-5818-4129-886F-600841920F30}" type="presParOf" srcId="{CF102043-7980-4F51-A08A-7180F11812A2}" destId="{C5ACA9B3-09E8-4ADF-8B5D-2779BA4E412B}" srcOrd="15" destOrd="0" presId="urn:microsoft.com/office/officeart/2005/8/layout/hProcess7"/>
    <dgm:cxn modelId="{EAC7668C-603A-40C9-A590-58EE98B0CF86}" type="presParOf" srcId="{CF102043-7980-4F51-A08A-7180F11812A2}" destId="{60DCAFAB-A0AC-46E7-9393-D9598340AF9A}" srcOrd="16" destOrd="0" presId="urn:microsoft.com/office/officeart/2005/8/layout/hProcess7"/>
    <dgm:cxn modelId="{8612A716-1499-42FC-A4CA-2C2CA655ED3E}" type="presParOf" srcId="{60DCAFAB-A0AC-46E7-9393-D9598340AF9A}" destId="{19FE8238-AD51-41C5-B70F-7B75028AB9BD}" srcOrd="0" destOrd="0" presId="urn:microsoft.com/office/officeart/2005/8/layout/hProcess7"/>
    <dgm:cxn modelId="{07E0D78F-8E18-44EA-A76C-0F6F8EB77BE1}" type="presParOf" srcId="{60DCAFAB-A0AC-46E7-9393-D9598340AF9A}" destId="{B4675004-B14E-4115-BA00-4D74C6170D27}" srcOrd="1" destOrd="0" presId="urn:microsoft.com/office/officeart/2005/8/layout/hProcess7"/>
    <dgm:cxn modelId="{E7F0E13C-6861-49F1-9180-27C7334AFC97}" type="presParOf" srcId="{60DCAFAB-A0AC-46E7-9393-D9598340AF9A}" destId="{C6987CEB-E501-4E03-A690-1B840D8C0B48}" srcOrd="2" destOrd="0" presId="urn:microsoft.com/office/officeart/2005/8/layout/hProcess7"/>
    <dgm:cxn modelId="{E8AFA082-A940-4AFB-8F52-0A7030396944}" type="presParOf" srcId="{CF102043-7980-4F51-A08A-7180F11812A2}" destId="{6FB8DB14-BC17-4EA8-8F6B-E09136C972ED}" srcOrd="17" destOrd="0" presId="urn:microsoft.com/office/officeart/2005/8/layout/hProcess7"/>
    <dgm:cxn modelId="{830B8A66-B3B2-412E-BF6A-7F374C11DA4A}" type="presParOf" srcId="{CF102043-7980-4F51-A08A-7180F11812A2}" destId="{A7312BE2-749A-4A95-AD9E-1D1CCEA86427}" srcOrd="18" destOrd="0" presId="urn:microsoft.com/office/officeart/2005/8/layout/hProcess7"/>
    <dgm:cxn modelId="{54B0DFD5-8DB7-4FAD-8B7D-D2BEA842BEAD}" type="presParOf" srcId="{A7312BE2-749A-4A95-AD9E-1D1CCEA86427}" destId="{E1BEBE49-EF98-499F-9B74-73ACE5D77FD9}" srcOrd="0" destOrd="0" presId="urn:microsoft.com/office/officeart/2005/8/layout/hProcess7"/>
    <dgm:cxn modelId="{934E45D1-87D9-45AF-B066-340CA0674C60}" type="presParOf" srcId="{A7312BE2-749A-4A95-AD9E-1D1CCEA86427}" destId="{181B1980-1A5C-42A9-9CC2-E8DF8F0C0B86}" srcOrd="1" destOrd="0" presId="urn:microsoft.com/office/officeart/2005/8/layout/hProcess7"/>
    <dgm:cxn modelId="{3A72FAE7-076D-42E5-A184-EB61C96B46DD}" type="presParOf" srcId="{A7312BE2-749A-4A95-AD9E-1D1CCEA86427}" destId="{628A0FDE-5247-4DAC-B57C-9DA26BACDE2D}" srcOrd="2" destOrd="0" presId="urn:microsoft.com/office/officeart/2005/8/layout/hProcess7"/>
    <dgm:cxn modelId="{7814906E-0AC3-4CB5-8DE5-F3927059C12E}" type="presParOf" srcId="{CF102043-7980-4F51-A08A-7180F11812A2}" destId="{F1DCDCBE-6BFD-4D28-A3CB-6645D8D51C3E}" srcOrd="19" destOrd="0" presId="urn:microsoft.com/office/officeart/2005/8/layout/hProcess7"/>
    <dgm:cxn modelId="{23A48689-C398-4D9C-A1C1-DF97AFA8835C}" type="presParOf" srcId="{CF102043-7980-4F51-A08A-7180F11812A2}" destId="{DC94FFAD-7C84-4E9D-B6A8-67AE7E91173E}" srcOrd="20" destOrd="0" presId="urn:microsoft.com/office/officeart/2005/8/layout/hProcess7"/>
    <dgm:cxn modelId="{849CD3CF-BAAD-41B7-A42A-FD4D500FE01A}" type="presParOf" srcId="{DC94FFAD-7C84-4E9D-B6A8-67AE7E91173E}" destId="{DE7E84F4-5408-4FA7-81D7-D7EC87540B2B}" srcOrd="0" destOrd="0" presId="urn:microsoft.com/office/officeart/2005/8/layout/hProcess7"/>
    <dgm:cxn modelId="{113E505D-9773-4612-B223-016B7C853721}" type="presParOf" srcId="{DC94FFAD-7C84-4E9D-B6A8-67AE7E91173E}" destId="{E150872A-973E-41C2-B71D-5BCF05E610D5}" srcOrd="1" destOrd="0" presId="urn:microsoft.com/office/officeart/2005/8/layout/hProcess7"/>
    <dgm:cxn modelId="{6989E1C6-047A-4A78-84B8-0F402BA4588C}" type="presParOf" srcId="{DC94FFAD-7C84-4E9D-B6A8-67AE7E91173E}" destId="{F7F69205-7AC3-435A-B666-7DB012A8DD50}" srcOrd="2" destOrd="0" presId="urn:microsoft.com/office/officeart/2005/8/layout/hProcess7"/>
    <dgm:cxn modelId="{4C430351-1321-4A49-B2D7-F92E3FFAE130}" type="presParOf" srcId="{CF102043-7980-4F51-A08A-7180F11812A2}" destId="{1EB738EA-318E-4DD5-B966-9105868FF23F}" srcOrd="21" destOrd="0" presId="urn:microsoft.com/office/officeart/2005/8/layout/hProcess7"/>
    <dgm:cxn modelId="{873FCBBF-C812-44B6-B3D0-68A14BD84550}" type="presParOf" srcId="{CF102043-7980-4F51-A08A-7180F11812A2}" destId="{D55E30A9-5A04-4A3B-A77C-EA6DC626EEFB}" srcOrd="22" destOrd="0" presId="urn:microsoft.com/office/officeart/2005/8/layout/hProcess7"/>
    <dgm:cxn modelId="{5D6D95BB-84C9-4C5A-B980-CF170C14AA9D}" type="presParOf" srcId="{D55E30A9-5A04-4A3B-A77C-EA6DC626EEFB}" destId="{95C23719-F883-4525-A030-6BF5B9FE70A3}" srcOrd="0" destOrd="0" presId="urn:microsoft.com/office/officeart/2005/8/layout/hProcess7"/>
    <dgm:cxn modelId="{F18A1BD9-E361-4434-8A3F-C5BA5536D741}" type="presParOf" srcId="{D55E30A9-5A04-4A3B-A77C-EA6DC626EEFB}" destId="{4619A456-2CCC-4886-B5F1-879CE6A673AA}" srcOrd="1" destOrd="0" presId="urn:microsoft.com/office/officeart/2005/8/layout/hProcess7"/>
    <dgm:cxn modelId="{63EC51C4-6F55-4F1F-8CAF-166D24D98585}" type="presParOf" srcId="{D55E30A9-5A04-4A3B-A77C-EA6DC626EEFB}" destId="{F1731952-B366-4400-8A4F-01367B18551B}" srcOrd="2" destOrd="0" presId="urn:microsoft.com/office/officeart/2005/8/layout/hProcess7"/>
    <dgm:cxn modelId="{93A09C4E-9072-4E3E-B850-5BD0FE95B7A1}" type="presParOf" srcId="{CF102043-7980-4F51-A08A-7180F11812A2}" destId="{8E893FCF-5E56-49B7-A6EC-1E08C71651B7}" srcOrd="23" destOrd="0" presId="urn:microsoft.com/office/officeart/2005/8/layout/hProcess7"/>
    <dgm:cxn modelId="{D7D76D08-2393-4E06-BBE7-CA6205D54718}" type="presParOf" srcId="{CF102043-7980-4F51-A08A-7180F11812A2}" destId="{9F7901C5-8FC5-4099-93FB-17589F965271}" srcOrd="24" destOrd="0" presId="urn:microsoft.com/office/officeart/2005/8/layout/hProcess7"/>
    <dgm:cxn modelId="{D9AD5B3F-D8B3-4F0A-8AAC-3188AD9A0EB8}" type="presParOf" srcId="{9F7901C5-8FC5-4099-93FB-17589F965271}" destId="{4BB7D98D-593F-47CC-A1E5-D95EB6A5F618}" srcOrd="0" destOrd="0" presId="urn:microsoft.com/office/officeart/2005/8/layout/hProcess7"/>
    <dgm:cxn modelId="{879A7933-284F-4C3C-8E09-2F5743C38C23}" type="presParOf" srcId="{9F7901C5-8FC5-4099-93FB-17589F965271}" destId="{CC25AE15-A3CA-4029-BF57-46E0A4F9EB5C}" srcOrd="1" destOrd="0" presId="urn:microsoft.com/office/officeart/2005/8/layout/hProcess7"/>
    <dgm:cxn modelId="{EBEF7517-7CD7-4C83-81DA-79F5170FD2AB}" type="presParOf" srcId="{9F7901C5-8FC5-4099-93FB-17589F965271}" destId="{C3869AA6-E483-45A7-88F0-C6404B9FEFB2}" srcOrd="2" destOrd="0" presId="urn:microsoft.com/office/officeart/2005/8/layout/hProcess7"/>
    <dgm:cxn modelId="{E96E05F0-5285-4442-86D4-9E958B1D068C}" type="presParOf" srcId="{CF102043-7980-4F51-A08A-7180F11812A2}" destId="{2D2DC346-1F01-49A9-AC39-99E6CFF38877}" srcOrd="25" destOrd="0" presId="urn:microsoft.com/office/officeart/2005/8/layout/hProcess7"/>
    <dgm:cxn modelId="{33A97D55-6F31-450C-ABF2-C36DD3CD88BC}" type="presParOf" srcId="{CF102043-7980-4F51-A08A-7180F11812A2}" destId="{84E0C30B-8BEE-4080-B83B-ED4925BC36F1}" srcOrd="26" destOrd="0" presId="urn:microsoft.com/office/officeart/2005/8/layout/hProcess7"/>
    <dgm:cxn modelId="{C2EF3320-CA71-44A0-A5E5-D20091323DCB}" type="presParOf" srcId="{84E0C30B-8BEE-4080-B83B-ED4925BC36F1}" destId="{E188512D-C350-482A-B954-BB2DBBC9FAB2}" srcOrd="0" destOrd="0" presId="urn:microsoft.com/office/officeart/2005/8/layout/hProcess7"/>
    <dgm:cxn modelId="{607D0D06-8E19-43D3-869E-5058009B7AED}" type="presParOf" srcId="{84E0C30B-8BEE-4080-B83B-ED4925BC36F1}" destId="{6899CB17-95DB-4FC5-A17E-333596252621}" srcOrd="1" destOrd="0" presId="urn:microsoft.com/office/officeart/2005/8/layout/hProcess7"/>
    <dgm:cxn modelId="{043575FC-F3DC-473D-97FE-6575925BC015}" type="presParOf" srcId="{84E0C30B-8BEE-4080-B83B-ED4925BC36F1}" destId="{5560AF72-BB10-4045-86B7-870BC8D8E4F1}" srcOrd="2" destOrd="0" presId="urn:microsoft.com/office/officeart/2005/8/layout/hProcess7"/>
    <dgm:cxn modelId="{AFB8FEC4-C45D-418E-B26E-AC2E72CC60A3}" type="presParOf" srcId="{CF102043-7980-4F51-A08A-7180F11812A2}" destId="{3DAC9601-603B-4122-B0AA-6EB0C5868672}" srcOrd="27" destOrd="0" presId="urn:microsoft.com/office/officeart/2005/8/layout/hProcess7"/>
    <dgm:cxn modelId="{F5F09DCE-2E25-4EFE-B88A-3A17686C2174}" type="presParOf" srcId="{CF102043-7980-4F51-A08A-7180F11812A2}" destId="{31BC0FA4-6647-4B06-97B8-EF19A1E92129}" srcOrd="28" destOrd="0" presId="urn:microsoft.com/office/officeart/2005/8/layout/hProcess7"/>
    <dgm:cxn modelId="{6AD00329-3DDF-49BD-BA8A-26EE72582E93}" type="presParOf" srcId="{31BC0FA4-6647-4B06-97B8-EF19A1E92129}" destId="{5EDB29E8-0579-4B61-A982-ED1C8A1628B6}" srcOrd="0" destOrd="0" presId="urn:microsoft.com/office/officeart/2005/8/layout/hProcess7"/>
    <dgm:cxn modelId="{4D778659-AAA4-4B58-825B-9FE43C1161A1}" type="presParOf" srcId="{31BC0FA4-6647-4B06-97B8-EF19A1E92129}" destId="{10569860-EDBC-45EE-B0B8-8168F8F7C683}" srcOrd="1" destOrd="0" presId="urn:microsoft.com/office/officeart/2005/8/layout/hProcess7"/>
    <dgm:cxn modelId="{47813750-9409-4693-AAB9-45ECA74985E5}" type="presParOf" srcId="{31BC0FA4-6647-4B06-97B8-EF19A1E92129}" destId="{BAF1E66D-D494-494E-92F1-B41A3B4C4157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B14DE-CBEA-4E9A-A131-F5B4E518CDB5}">
      <dsp:nvSpPr>
        <dsp:cNvPr id="0" name=""/>
        <dsp:cNvSpPr/>
      </dsp:nvSpPr>
      <dsp:spPr>
        <a:xfrm>
          <a:off x="54318" y="384461"/>
          <a:ext cx="1097698" cy="1317238"/>
        </a:xfrm>
        <a:prstGeom prst="roundRect">
          <a:avLst>
            <a:gd name="adj" fmla="val 5000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endParaRPr lang="en-US" sz="1300" kern="1200"/>
        </a:p>
      </dsp:txBody>
      <dsp:txXfrm rot="16200000">
        <a:off x="-375979" y="814759"/>
        <a:ext cx="1080135" cy="219539"/>
      </dsp:txXfrm>
    </dsp:sp>
    <dsp:sp modelId="{C87839C6-F3D9-4BE0-A634-B65109CA65DD}">
      <dsp:nvSpPr>
        <dsp:cNvPr id="0" name=""/>
        <dsp:cNvSpPr/>
      </dsp:nvSpPr>
      <dsp:spPr>
        <a:xfrm>
          <a:off x="273858" y="384461"/>
          <a:ext cx="817785" cy="131723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000" kern="1200" dirty="0">
              <a:solidFill>
                <a:schemeClr val="tx1">
                  <a:lumMod val="50000"/>
                </a:schemeClr>
              </a:solidFill>
            </a:rPr>
            <a:t>Standardized column headers across all files</a:t>
          </a:r>
        </a:p>
      </dsp:txBody>
      <dsp:txXfrm>
        <a:off x="273858" y="384461"/>
        <a:ext cx="817785" cy="1317238"/>
      </dsp:txXfrm>
    </dsp:sp>
    <dsp:sp modelId="{8FD4D088-D262-4386-B239-5BD12458146F}">
      <dsp:nvSpPr>
        <dsp:cNvPr id="0" name=""/>
        <dsp:cNvSpPr/>
      </dsp:nvSpPr>
      <dsp:spPr>
        <a:xfrm>
          <a:off x="1190941" y="384461"/>
          <a:ext cx="1097698" cy="1317238"/>
        </a:xfrm>
        <a:prstGeom prst="roundRect">
          <a:avLst>
            <a:gd name="adj" fmla="val 5000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endParaRPr lang="en-US" sz="1300" kern="1200"/>
        </a:p>
      </dsp:txBody>
      <dsp:txXfrm rot="16200000">
        <a:off x="760643" y="814759"/>
        <a:ext cx="1080135" cy="219539"/>
      </dsp:txXfrm>
    </dsp:sp>
    <dsp:sp modelId="{90A09099-A6F8-453E-8F00-1E73E96D645E}">
      <dsp:nvSpPr>
        <dsp:cNvPr id="0" name=""/>
        <dsp:cNvSpPr/>
      </dsp:nvSpPr>
      <dsp:spPr>
        <a:xfrm rot="5400000">
          <a:off x="1084116" y="1522551"/>
          <a:ext cx="193642" cy="16465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C18A0F-E09C-4EC0-906F-1802DC139D49}">
      <dsp:nvSpPr>
        <dsp:cNvPr id="0" name=""/>
        <dsp:cNvSpPr/>
      </dsp:nvSpPr>
      <dsp:spPr>
        <a:xfrm>
          <a:off x="1410481" y="384461"/>
          <a:ext cx="817785" cy="131723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000" kern="1200" dirty="0">
              <a:solidFill>
                <a:schemeClr val="tx1">
                  <a:lumMod val="50000"/>
                </a:schemeClr>
              </a:solidFill>
            </a:rPr>
            <a:t>Created a snapshot month for each file to identify the corresponding month</a:t>
          </a:r>
        </a:p>
      </dsp:txBody>
      <dsp:txXfrm>
        <a:off x="1410481" y="384461"/>
        <a:ext cx="817785" cy="1317238"/>
      </dsp:txXfrm>
    </dsp:sp>
    <dsp:sp modelId="{02610A8C-7DEB-49F3-B255-90BD07F30059}">
      <dsp:nvSpPr>
        <dsp:cNvPr id="0" name=""/>
        <dsp:cNvSpPr/>
      </dsp:nvSpPr>
      <dsp:spPr>
        <a:xfrm>
          <a:off x="2338300" y="384461"/>
          <a:ext cx="1097698" cy="1317238"/>
        </a:xfrm>
        <a:prstGeom prst="roundRect">
          <a:avLst>
            <a:gd name="adj" fmla="val 5000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endParaRPr lang="en-US" sz="1300" kern="1200" dirty="0"/>
        </a:p>
      </dsp:txBody>
      <dsp:txXfrm rot="16200000">
        <a:off x="1908002" y="814759"/>
        <a:ext cx="1080135" cy="219539"/>
      </dsp:txXfrm>
    </dsp:sp>
    <dsp:sp modelId="{EA6BDE06-5638-4A77-A4A3-DB773870147E}">
      <dsp:nvSpPr>
        <dsp:cNvPr id="0" name=""/>
        <dsp:cNvSpPr/>
      </dsp:nvSpPr>
      <dsp:spPr>
        <a:xfrm rot="5400000">
          <a:off x="2218600" y="1522551"/>
          <a:ext cx="193642" cy="16465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840D9-CDB5-45CB-A54B-398A1E79D72B}">
      <dsp:nvSpPr>
        <dsp:cNvPr id="0" name=""/>
        <dsp:cNvSpPr/>
      </dsp:nvSpPr>
      <dsp:spPr>
        <a:xfrm>
          <a:off x="2557839" y="384461"/>
          <a:ext cx="817785" cy="131723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000" kern="1200" dirty="0">
              <a:solidFill>
                <a:schemeClr val="tx1">
                  <a:lumMod val="50000"/>
                </a:schemeClr>
              </a:solidFill>
            </a:rPr>
            <a:t>Combined each of the Instagram and YouTube files by vertically stacking</a:t>
          </a:r>
        </a:p>
      </dsp:txBody>
      <dsp:txXfrm>
        <a:off x="2557839" y="384461"/>
        <a:ext cx="817785" cy="1317238"/>
      </dsp:txXfrm>
    </dsp:sp>
    <dsp:sp modelId="{938F4E0E-DEEA-4C86-8267-F7FB1C62AEE3}">
      <dsp:nvSpPr>
        <dsp:cNvPr id="0" name=""/>
        <dsp:cNvSpPr/>
      </dsp:nvSpPr>
      <dsp:spPr>
        <a:xfrm>
          <a:off x="3442738" y="384461"/>
          <a:ext cx="1097698" cy="1317238"/>
        </a:xfrm>
        <a:prstGeom prst="roundRect">
          <a:avLst>
            <a:gd name="adj" fmla="val 5000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endParaRPr lang="en-US" sz="1300" kern="1200" dirty="0"/>
        </a:p>
      </dsp:txBody>
      <dsp:txXfrm rot="16200000">
        <a:off x="3012440" y="814759"/>
        <a:ext cx="1080135" cy="219539"/>
      </dsp:txXfrm>
    </dsp:sp>
    <dsp:sp modelId="{5AD5352F-E4A0-4C6F-9C15-DD2E4C5D1165}">
      <dsp:nvSpPr>
        <dsp:cNvPr id="0" name=""/>
        <dsp:cNvSpPr/>
      </dsp:nvSpPr>
      <dsp:spPr>
        <a:xfrm rot="5400000">
          <a:off x="3368810" y="1522551"/>
          <a:ext cx="193642" cy="16465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46977D-75F9-41F4-BE20-D269D6DC1DA3}">
      <dsp:nvSpPr>
        <dsp:cNvPr id="0" name=""/>
        <dsp:cNvSpPr/>
      </dsp:nvSpPr>
      <dsp:spPr>
        <a:xfrm>
          <a:off x="3662278" y="384461"/>
          <a:ext cx="817785" cy="131723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000" kern="1200" dirty="0">
              <a:solidFill>
                <a:schemeClr val="tx1">
                  <a:lumMod val="50000"/>
                </a:schemeClr>
              </a:solidFill>
            </a:rPr>
            <a:t>Datatype for continuous variables exported as text, converted values to numeric</a:t>
          </a:r>
        </a:p>
      </dsp:txBody>
      <dsp:txXfrm>
        <a:off x="3662278" y="384461"/>
        <a:ext cx="817785" cy="1317238"/>
      </dsp:txXfrm>
    </dsp:sp>
    <dsp:sp modelId="{19FE8238-AD51-41C5-B70F-7B75028AB9BD}">
      <dsp:nvSpPr>
        <dsp:cNvPr id="0" name=""/>
        <dsp:cNvSpPr/>
      </dsp:nvSpPr>
      <dsp:spPr>
        <a:xfrm>
          <a:off x="4572006" y="384461"/>
          <a:ext cx="1097698" cy="1317238"/>
        </a:xfrm>
        <a:prstGeom prst="roundRect">
          <a:avLst>
            <a:gd name="adj" fmla="val 5000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endParaRPr lang="en-US" sz="1300" kern="1200" dirty="0"/>
        </a:p>
      </dsp:txBody>
      <dsp:txXfrm rot="16200000">
        <a:off x="4141709" y="814759"/>
        <a:ext cx="1080135" cy="219539"/>
      </dsp:txXfrm>
    </dsp:sp>
    <dsp:sp modelId="{30A390B1-AB74-46D4-BBE7-D37A05409D4D}">
      <dsp:nvSpPr>
        <dsp:cNvPr id="0" name=""/>
        <dsp:cNvSpPr/>
      </dsp:nvSpPr>
      <dsp:spPr>
        <a:xfrm rot="5400000">
          <a:off x="4458167" y="1522551"/>
          <a:ext cx="193642" cy="16465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87CEB-E501-4E03-A690-1B840D8C0B48}">
      <dsp:nvSpPr>
        <dsp:cNvPr id="0" name=""/>
        <dsp:cNvSpPr/>
      </dsp:nvSpPr>
      <dsp:spPr>
        <a:xfrm>
          <a:off x="4791546" y="384461"/>
          <a:ext cx="817785" cy="131723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000" kern="1200" dirty="0">
              <a:solidFill>
                <a:schemeClr val="tx1">
                  <a:lumMod val="50000"/>
                </a:schemeClr>
              </a:solidFill>
            </a:rPr>
            <a:t>Created “Ranking” label to order the top 1000 accounts for each month</a:t>
          </a:r>
        </a:p>
      </dsp:txBody>
      <dsp:txXfrm>
        <a:off x="4791546" y="384461"/>
        <a:ext cx="817785" cy="1317238"/>
      </dsp:txXfrm>
    </dsp:sp>
    <dsp:sp modelId="{DE7E84F4-5408-4FA7-81D7-D7EC87540B2B}">
      <dsp:nvSpPr>
        <dsp:cNvPr id="0" name=""/>
        <dsp:cNvSpPr/>
      </dsp:nvSpPr>
      <dsp:spPr>
        <a:xfrm>
          <a:off x="5732746" y="384461"/>
          <a:ext cx="1097698" cy="1317238"/>
        </a:xfrm>
        <a:prstGeom prst="roundRect">
          <a:avLst>
            <a:gd name="adj" fmla="val 5000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endParaRPr lang="en-US" sz="1300" kern="1200" dirty="0"/>
        </a:p>
      </dsp:txBody>
      <dsp:txXfrm rot="16200000">
        <a:off x="5302448" y="814759"/>
        <a:ext cx="1080135" cy="219539"/>
      </dsp:txXfrm>
    </dsp:sp>
    <dsp:sp modelId="{181B1980-1A5C-42A9-9CC2-E8DF8F0C0B86}">
      <dsp:nvSpPr>
        <dsp:cNvPr id="0" name=""/>
        <dsp:cNvSpPr/>
      </dsp:nvSpPr>
      <dsp:spPr>
        <a:xfrm rot="5400000">
          <a:off x="5598741" y="1522551"/>
          <a:ext cx="193642" cy="16465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69205-7AC3-435A-B666-7DB012A8DD50}">
      <dsp:nvSpPr>
        <dsp:cNvPr id="0" name=""/>
        <dsp:cNvSpPr/>
      </dsp:nvSpPr>
      <dsp:spPr>
        <a:xfrm>
          <a:off x="5952286" y="384461"/>
          <a:ext cx="817785" cy="131723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000" kern="1200" dirty="0">
              <a:solidFill>
                <a:schemeClr val="tx1">
                  <a:lumMod val="50000"/>
                </a:schemeClr>
              </a:solidFill>
            </a:rPr>
            <a:t>Reduced dataset to the top 250 accounts for each month</a:t>
          </a:r>
        </a:p>
      </dsp:txBody>
      <dsp:txXfrm>
        <a:off x="5952286" y="384461"/>
        <a:ext cx="817785" cy="1317238"/>
      </dsp:txXfrm>
    </dsp:sp>
    <dsp:sp modelId="{4BB7D98D-593F-47CC-A1E5-D95EB6A5F618}">
      <dsp:nvSpPr>
        <dsp:cNvPr id="0" name=""/>
        <dsp:cNvSpPr/>
      </dsp:nvSpPr>
      <dsp:spPr>
        <a:xfrm>
          <a:off x="6838875" y="384461"/>
          <a:ext cx="1097698" cy="1317238"/>
        </a:xfrm>
        <a:prstGeom prst="roundRect">
          <a:avLst>
            <a:gd name="adj" fmla="val 5000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endParaRPr lang="en-US" sz="1300" kern="1200" dirty="0"/>
        </a:p>
      </dsp:txBody>
      <dsp:txXfrm rot="16200000">
        <a:off x="6408577" y="814759"/>
        <a:ext cx="1080135" cy="219539"/>
      </dsp:txXfrm>
    </dsp:sp>
    <dsp:sp modelId="{4619A456-2CCC-4886-B5F1-879CE6A673AA}">
      <dsp:nvSpPr>
        <dsp:cNvPr id="0" name=""/>
        <dsp:cNvSpPr/>
      </dsp:nvSpPr>
      <dsp:spPr>
        <a:xfrm rot="5400000">
          <a:off x="6774122" y="1522551"/>
          <a:ext cx="193642" cy="16465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869AA6-E483-45A7-88F0-C6404B9FEFB2}">
      <dsp:nvSpPr>
        <dsp:cNvPr id="0" name=""/>
        <dsp:cNvSpPr/>
      </dsp:nvSpPr>
      <dsp:spPr>
        <a:xfrm>
          <a:off x="7058415" y="384461"/>
          <a:ext cx="817785" cy="131723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000" kern="1200" dirty="0">
              <a:solidFill>
                <a:schemeClr val="tx1">
                  <a:lumMod val="50000"/>
                </a:schemeClr>
              </a:solidFill>
            </a:rPr>
            <a:t>Identified and populated various accounts with NULL values for Category and Audience Country</a:t>
          </a:r>
        </a:p>
      </dsp:txBody>
      <dsp:txXfrm>
        <a:off x="7058415" y="384461"/>
        <a:ext cx="817785" cy="1317238"/>
      </dsp:txXfrm>
    </dsp:sp>
    <dsp:sp modelId="{5EDB29E8-0579-4B61-A982-ED1C8A1628B6}">
      <dsp:nvSpPr>
        <dsp:cNvPr id="0" name=""/>
        <dsp:cNvSpPr/>
      </dsp:nvSpPr>
      <dsp:spPr>
        <a:xfrm>
          <a:off x="7951798" y="384461"/>
          <a:ext cx="1097698" cy="1317238"/>
        </a:xfrm>
        <a:prstGeom prst="roundRect">
          <a:avLst>
            <a:gd name="adj" fmla="val 5000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57785" bIns="0" numCol="1" spcCol="1270" anchor="t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endParaRPr lang="en-US" sz="1300" kern="1200" dirty="0"/>
        </a:p>
      </dsp:txBody>
      <dsp:txXfrm rot="16200000">
        <a:off x="7521501" y="814759"/>
        <a:ext cx="1080135" cy="219539"/>
      </dsp:txXfrm>
    </dsp:sp>
    <dsp:sp modelId="{6899CB17-95DB-4FC5-A17E-333596252621}">
      <dsp:nvSpPr>
        <dsp:cNvPr id="0" name=""/>
        <dsp:cNvSpPr/>
      </dsp:nvSpPr>
      <dsp:spPr>
        <a:xfrm rot="5400000">
          <a:off x="7892710" y="1522551"/>
          <a:ext cx="193642" cy="16465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F1E66D-D494-494E-92F1-B41A3B4C4157}">
      <dsp:nvSpPr>
        <dsp:cNvPr id="0" name=""/>
        <dsp:cNvSpPr/>
      </dsp:nvSpPr>
      <dsp:spPr>
        <a:xfrm>
          <a:off x="8171338" y="384461"/>
          <a:ext cx="817785" cy="131723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000" kern="1200" dirty="0">
              <a:solidFill>
                <a:schemeClr val="tx1">
                  <a:lumMod val="50000"/>
                </a:schemeClr>
              </a:solidFill>
            </a:rPr>
            <a:t>Combined like categories to reduce the number of account / channel category types</a:t>
          </a:r>
        </a:p>
      </dsp:txBody>
      <dsp:txXfrm>
        <a:off x="8171338" y="384461"/>
        <a:ext cx="817785" cy="1317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1073a7668a6_0_1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g1073a7668a6_0_1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073a7668a6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g1073a7668a6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5614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073a7668a6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g1073a7668a6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3167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073a7668a6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g1073a7668a6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1073a7668a6_0_3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5" name="Google Shape;3875;g1073a7668a6_0_3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1073a7668a6_0_3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5" name="Google Shape;3875;g1073a7668a6_0_3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7229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1073a7668a6_0_1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g1073a7668a6_0_1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9476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1073a7668a6_0_1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g1073a7668a6_0_1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1073a7668a6_0_1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g1073a7668a6_0_1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6797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073a7668a6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g1073a7668a6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5479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073a7668a6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g1073a7668a6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073a7668a6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g1073a7668a6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8110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073a7668a6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g1073a7668a6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2447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073a7668a6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g1073a7668a6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5867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6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34731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67" name="Google Shape;567;p6"/>
          <p:cNvSpPr txBox="1">
            <a:spLocks noGrp="1"/>
          </p:cNvSpPr>
          <p:nvPr>
            <p:ph type="body" idx="2"/>
          </p:nvPr>
        </p:nvSpPr>
        <p:spPr>
          <a:xfrm>
            <a:off x="4815597" y="1353950"/>
            <a:ext cx="34731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68" name="Google Shape;568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solidFill>
          <a:schemeClr val="accent1"/>
        </a:soli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1" name="Google Shape;571;p7"/>
          <p:cNvGrpSpPr/>
          <p:nvPr/>
        </p:nvGrpSpPr>
        <p:grpSpPr>
          <a:xfrm>
            <a:off x="660027" y="1686543"/>
            <a:ext cx="2400262" cy="2433360"/>
            <a:chOff x="1320053" y="3373085"/>
            <a:chExt cx="4800523" cy="4866720"/>
          </a:xfrm>
        </p:grpSpPr>
        <p:sp>
          <p:nvSpPr>
            <p:cNvPr id="572" name="Google Shape;572;p7"/>
            <p:cNvSpPr/>
            <p:nvPr/>
          </p:nvSpPr>
          <p:spPr>
            <a:xfrm>
              <a:off x="1320053" y="3373085"/>
              <a:ext cx="4800523" cy="4866720"/>
            </a:xfrm>
            <a:custGeom>
              <a:avLst/>
              <a:gdLst/>
              <a:ahLst/>
              <a:cxnLst/>
              <a:rect l="l" t="t" r="r" b="b"/>
              <a:pathLst>
                <a:path w="4800523" h="4866720" extrusionOk="0">
                  <a:moveTo>
                    <a:pt x="1" y="79390"/>
                  </a:moveTo>
                  <a:cubicBezTo>
                    <a:pt x="-242" y="35035"/>
                    <a:pt x="36063" y="-813"/>
                    <a:pt x="80384" y="14"/>
                  </a:cubicBezTo>
                  <a:cubicBezTo>
                    <a:pt x="4877909" y="89688"/>
                    <a:pt x="4796213" y="5523"/>
                    <a:pt x="4796981" y="143281"/>
                  </a:cubicBezTo>
                  <a:cubicBezTo>
                    <a:pt x="4798090" y="343839"/>
                    <a:pt x="4800522" y="4786723"/>
                    <a:pt x="4800522" y="4786071"/>
                  </a:cubicBezTo>
                  <a:cubicBezTo>
                    <a:pt x="4800766" y="4830017"/>
                    <a:pt x="4765102" y="4865700"/>
                    <a:pt x="4721180" y="4865456"/>
                  </a:cubicBezTo>
                  <a:cubicBezTo>
                    <a:pt x="-73825" y="4839001"/>
                    <a:pt x="4311" y="4922621"/>
                    <a:pt x="3542" y="4783423"/>
                  </a:cubicBezTo>
                  <a:cubicBezTo>
                    <a:pt x="2424" y="4580062"/>
                    <a:pt x="1" y="78748"/>
                    <a:pt x="1" y="79390"/>
                  </a:cubicBez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1651899" y="3764509"/>
              <a:ext cx="4158005" cy="4185874"/>
            </a:xfrm>
            <a:custGeom>
              <a:avLst/>
              <a:gdLst/>
              <a:ahLst/>
              <a:cxnLst/>
              <a:rect l="l" t="t" r="r" b="b"/>
              <a:pathLst>
                <a:path w="4158005" h="4185874" extrusionOk="0">
                  <a:moveTo>
                    <a:pt x="1202117" y="497236"/>
                  </a:moveTo>
                  <a:cubicBezTo>
                    <a:pt x="1203080" y="524781"/>
                    <a:pt x="1167455" y="546059"/>
                    <a:pt x="1141491" y="521890"/>
                  </a:cubicBezTo>
                  <a:cubicBezTo>
                    <a:pt x="1120469" y="502316"/>
                    <a:pt x="1133621" y="461339"/>
                    <a:pt x="1166940" y="461562"/>
                  </a:cubicBezTo>
                  <a:cubicBezTo>
                    <a:pt x="1184343" y="461679"/>
                    <a:pt x="1201348" y="474849"/>
                    <a:pt x="1202117" y="497236"/>
                  </a:cubicBezTo>
                  <a:close/>
                  <a:moveTo>
                    <a:pt x="1169926" y="7322"/>
                  </a:moveTo>
                  <a:cubicBezTo>
                    <a:pt x="1136676" y="7098"/>
                    <a:pt x="1123416" y="48046"/>
                    <a:pt x="1144478" y="67650"/>
                  </a:cubicBezTo>
                  <a:cubicBezTo>
                    <a:pt x="1170461" y="91827"/>
                    <a:pt x="1206047" y="70511"/>
                    <a:pt x="1205113" y="42985"/>
                  </a:cubicBezTo>
                  <a:cubicBezTo>
                    <a:pt x="1204335" y="20608"/>
                    <a:pt x="1187340" y="7429"/>
                    <a:pt x="1169926" y="7322"/>
                  </a:cubicBezTo>
                  <a:close/>
                  <a:moveTo>
                    <a:pt x="1163934" y="915803"/>
                  </a:moveTo>
                  <a:cubicBezTo>
                    <a:pt x="1130712" y="915589"/>
                    <a:pt x="1117405" y="956509"/>
                    <a:pt x="1138495" y="976141"/>
                  </a:cubicBezTo>
                  <a:cubicBezTo>
                    <a:pt x="1164469" y="1000319"/>
                    <a:pt x="1200083" y="978983"/>
                    <a:pt x="1199120" y="951486"/>
                  </a:cubicBezTo>
                  <a:cubicBezTo>
                    <a:pt x="1198352" y="929128"/>
                    <a:pt x="1181386" y="915920"/>
                    <a:pt x="1163934" y="915803"/>
                  </a:cubicBezTo>
                  <a:close/>
                  <a:moveTo>
                    <a:pt x="1160938" y="1370044"/>
                  </a:moveTo>
                  <a:cubicBezTo>
                    <a:pt x="1127697" y="1369820"/>
                    <a:pt x="1114418" y="1410759"/>
                    <a:pt x="1135489" y="1430372"/>
                  </a:cubicBezTo>
                  <a:cubicBezTo>
                    <a:pt x="1161463" y="1454550"/>
                    <a:pt x="1197077" y="1433243"/>
                    <a:pt x="1196114" y="1405717"/>
                  </a:cubicBezTo>
                  <a:cubicBezTo>
                    <a:pt x="1195356" y="1383330"/>
                    <a:pt x="1178351" y="1370161"/>
                    <a:pt x="1160938" y="1370044"/>
                  </a:cubicBezTo>
                  <a:close/>
                  <a:moveTo>
                    <a:pt x="1512072" y="4097942"/>
                  </a:moveTo>
                  <a:cubicBezTo>
                    <a:pt x="1478890" y="4097718"/>
                    <a:pt x="1465514" y="4138628"/>
                    <a:pt x="1486624" y="4158270"/>
                  </a:cubicBezTo>
                  <a:cubicBezTo>
                    <a:pt x="1512607" y="4182448"/>
                    <a:pt x="1548193" y="4161131"/>
                    <a:pt x="1547259" y="4133606"/>
                  </a:cubicBezTo>
                  <a:cubicBezTo>
                    <a:pt x="1546480" y="4111228"/>
                    <a:pt x="1529486" y="4098059"/>
                    <a:pt x="1512072" y="4097942"/>
                  </a:cubicBezTo>
                  <a:close/>
                  <a:moveTo>
                    <a:pt x="1518065" y="3189460"/>
                  </a:moveTo>
                  <a:cubicBezTo>
                    <a:pt x="1484834" y="3189236"/>
                    <a:pt x="1471535" y="3230166"/>
                    <a:pt x="1492626" y="3249788"/>
                  </a:cubicBezTo>
                  <a:cubicBezTo>
                    <a:pt x="1518590" y="3273957"/>
                    <a:pt x="1554195" y="3252679"/>
                    <a:pt x="1553251" y="3225133"/>
                  </a:cubicBezTo>
                  <a:cubicBezTo>
                    <a:pt x="1552483" y="3202747"/>
                    <a:pt x="1535478" y="3189577"/>
                    <a:pt x="1518065" y="3189460"/>
                  </a:cubicBezTo>
                  <a:close/>
                  <a:moveTo>
                    <a:pt x="1515069" y="3643701"/>
                  </a:moveTo>
                  <a:cubicBezTo>
                    <a:pt x="1481847" y="3643477"/>
                    <a:pt x="1468539" y="3684406"/>
                    <a:pt x="1489630" y="3704029"/>
                  </a:cubicBezTo>
                  <a:cubicBezTo>
                    <a:pt x="1515594" y="3728197"/>
                    <a:pt x="1551199" y="3706920"/>
                    <a:pt x="1550255" y="3679365"/>
                  </a:cubicBezTo>
                  <a:cubicBezTo>
                    <a:pt x="1549487" y="3656987"/>
                    <a:pt x="1532482" y="3643818"/>
                    <a:pt x="1515069" y="3643701"/>
                  </a:cubicBezTo>
                  <a:close/>
                  <a:moveTo>
                    <a:pt x="1151949" y="2732776"/>
                  </a:moveTo>
                  <a:cubicBezTo>
                    <a:pt x="1118718" y="2732553"/>
                    <a:pt x="1105420" y="2773482"/>
                    <a:pt x="1126510" y="2793104"/>
                  </a:cubicBezTo>
                  <a:cubicBezTo>
                    <a:pt x="1152338" y="2817146"/>
                    <a:pt x="1188089" y="2796141"/>
                    <a:pt x="1187145" y="2768450"/>
                  </a:cubicBezTo>
                  <a:cubicBezTo>
                    <a:pt x="1186357" y="2746053"/>
                    <a:pt x="1169362" y="2732893"/>
                    <a:pt x="1151949" y="2732776"/>
                  </a:cubicBezTo>
                  <a:close/>
                  <a:moveTo>
                    <a:pt x="1142950" y="4095509"/>
                  </a:moveTo>
                  <a:cubicBezTo>
                    <a:pt x="1109729" y="4095285"/>
                    <a:pt x="1096421" y="4136224"/>
                    <a:pt x="1117512" y="4155837"/>
                  </a:cubicBezTo>
                  <a:cubicBezTo>
                    <a:pt x="1143476" y="4180005"/>
                    <a:pt x="1179080" y="4158727"/>
                    <a:pt x="1178137" y="4131172"/>
                  </a:cubicBezTo>
                  <a:cubicBezTo>
                    <a:pt x="1177368" y="4108795"/>
                    <a:pt x="1160364" y="4095625"/>
                    <a:pt x="1142950" y="4095509"/>
                  </a:cubicBezTo>
                  <a:close/>
                  <a:moveTo>
                    <a:pt x="1145947" y="3641258"/>
                  </a:moveTo>
                  <a:cubicBezTo>
                    <a:pt x="1112716" y="3641034"/>
                    <a:pt x="1099417" y="3681963"/>
                    <a:pt x="1120508" y="3701586"/>
                  </a:cubicBezTo>
                  <a:cubicBezTo>
                    <a:pt x="1146472" y="3725754"/>
                    <a:pt x="1182077" y="3704477"/>
                    <a:pt x="1181133" y="3676931"/>
                  </a:cubicBezTo>
                  <a:cubicBezTo>
                    <a:pt x="1180365" y="3654554"/>
                    <a:pt x="1163360" y="3641375"/>
                    <a:pt x="1145947" y="3641258"/>
                  </a:cubicBezTo>
                  <a:close/>
                  <a:moveTo>
                    <a:pt x="797818" y="459119"/>
                  </a:moveTo>
                  <a:cubicBezTo>
                    <a:pt x="764626" y="458895"/>
                    <a:pt x="751269" y="499805"/>
                    <a:pt x="772369" y="519447"/>
                  </a:cubicBezTo>
                  <a:cubicBezTo>
                    <a:pt x="798353" y="543625"/>
                    <a:pt x="833938" y="522309"/>
                    <a:pt x="833004" y="494783"/>
                  </a:cubicBezTo>
                  <a:cubicBezTo>
                    <a:pt x="832226" y="472405"/>
                    <a:pt x="815221" y="459236"/>
                    <a:pt x="797818" y="459119"/>
                  </a:cubicBezTo>
                  <a:close/>
                  <a:moveTo>
                    <a:pt x="1521061" y="2735220"/>
                  </a:moveTo>
                  <a:cubicBezTo>
                    <a:pt x="1487830" y="2734996"/>
                    <a:pt x="1474542" y="2775935"/>
                    <a:pt x="1495622" y="2795548"/>
                  </a:cubicBezTo>
                  <a:cubicBezTo>
                    <a:pt x="1521616" y="2819735"/>
                    <a:pt x="1557211" y="2798351"/>
                    <a:pt x="1556248" y="2770883"/>
                  </a:cubicBezTo>
                  <a:cubicBezTo>
                    <a:pt x="1555479" y="2748506"/>
                    <a:pt x="1538474" y="2735327"/>
                    <a:pt x="1521061" y="2735220"/>
                  </a:cubicBezTo>
                  <a:close/>
                  <a:moveTo>
                    <a:pt x="1154945" y="2278536"/>
                  </a:moveTo>
                  <a:cubicBezTo>
                    <a:pt x="1121734" y="2278312"/>
                    <a:pt x="1108406" y="2319241"/>
                    <a:pt x="1129506" y="2338864"/>
                  </a:cubicBezTo>
                  <a:cubicBezTo>
                    <a:pt x="1155490" y="2363061"/>
                    <a:pt x="1191075" y="2341686"/>
                    <a:pt x="1190132" y="2314199"/>
                  </a:cubicBezTo>
                  <a:cubicBezTo>
                    <a:pt x="1189363" y="2291822"/>
                    <a:pt x="1172358" y="2278652"/>
                    <a:pt x="1154945" y="2278536"/>
                  </a:cubicBezTo>
                  <a:close/>
                  <a:moveTo>
                    <a:pt x="1148953" y="3187017"/>
                  </a:moveTo>
                  <a:cubicBezTo>
                    <a:pt x="1115722" y="3186793"/>
                    <a:pt x="1102423" y="3227723"/>
                    <a:pt x="1123514" y="3247345"/>
                  </a:cubicBezTo>
                  <a:cubicBezTo>
                    <a:pt x="1149507" y="3271533"/>
                    <a:pt x="1185102" y="3250148"/>
                    <a:pt x="1184139" y="3222681"/>
                  </a:cubicBezTo>
                  <a:cubicBezTo>
                    <a:pt x="1183361" y="3200303"/>
                    <a:pt x="1166356" y="3187134"/>
                    <a:pt x="1148953" y="3187017"/>
                  </a:cubicBezTo>
                  <a:close/>
                  <a:moveTo>
                    <a:pt x="1157941" y="1824295"/>
                  </a:moveTo>
                  <a:cubicBezTo>
                    <a:pt x="1124720" y="1824071"/>
                    <a:pt x="1111412" y="1865010"/>
                    <a:pt x="1132502" y="1884623"/>
                  </a:cubicBezTo>
                  <a:cubicBezTo>
                    <a:pt x="1158467" y="1908791"/>
                    <a:pt x="1194071" y="1887514"/>
                    <a:pt x="1193128" y="1859958"/>
                  </a:cubicBezTo>
                  <a:cubicBezTo>
                    <a:pt x="1192359" y="1837571"/>
                    <a:pt x="1175355" y="1824402"/>
                    <a:pt x="1157941" y="1824295"/>
                  </a:cubicBezTo>
                  <a:close/>
                  <a:moveTo>
                    <a:pt x="800814" y="4878"/>
                  </a:moveTo>
                  <a:cubicBezTo>
                    <a:pt x="767593" y="4655"/>
                    <a:pt x="754275" y="45584"/>
                    <a:pt x="775375" y="65206"/>
                  </a:cubicBezTo>
                  <a:cubicBezTo>
                    <a:pt x="801174" y="89219"/>
                    <a:pt x="836954" y="68272"/>
                    <a:pt x="836001" y="40552"/>
                  </a:cubicBezTo>
                  <a:cubicBezTo>
                    <a:pt x="835222" y="18165"/>
                    <a:pt x="818218" y="4995"/>
                    <a:pt x="800814" y="4878"/>
                  </a:cubicBezTo>
                  <a:close/>
                  <a:moveTo>
                    <a:pt x="1890183" y="2737653"/>
                  </a:moveTo>
                  <a:cubicBezTo>
                    <a:pt x="1856952" y="2737429"/>
                    <a:pt x="1843654" y="2778358"/>
                    <a:pt x="1864734" y="2797981"/>
                  </a:cubicBezTo>
                  <a:cubicBezTo>
                    <a:pt x="1890699" y="2822149"/>
                    <a:pt x="1926323" y="2800862"/>
                    <a:pt x="1925360" y="2773326"/>
                  </a:cubicBezTo>
                  <a:cubicBezTo>
                    <a:pt x="1924601" y="2750939"/>
                    <a:pt x="1907596" y="2737770"/>
                    <a:pt x="1890183" y="2737653"/>
                  </a:cubicBezTo>
                  <a:close/>
                  <a:moveTo>
                    <a:pt x="1884191" y="3646135"/>
                  </a:moveTo>
                  <a:cubicBezTo>
                    <a:pt x="1851008" y="3645911"/>
                    <a:pt x="1837632" y="3686820"/>
                    <a:pt x="1858742" y="3706463"/>
                  </a:cubicBezTo>
                  <a:cubicBezTo>
                    <a:pt x="1884726" y="3730640"/>
                    <a:pt x="1920311" y="3709324"/>
                    <a:pt x="1919377" y="3681808"/>
                  </a:cubicBezTo>
                  <a:cubicBezTo>
                    <a:pt x="1918599" y="3659421"/>
                    <a:pt x="1901604" y="3646251"/>
                    <a:pt x="1884191" y="3646135"/>
                  </a:cubicBezTo>
                  <a:close/>
                  <a:moveTo>
                    <a:pt x="1893179" y="2283412"/>
                  </a:moveTo>
                  <a:cubicBezTo>
                    <a:pt x="1859948" y="2283188"/>
                    <a:pt x="1846660" y="2324127"/>
                    <a:pt x="1867740" y="2343740"/>
                  </a:cubicBezTo>
                  <a:cubicBezTo>
                    <a:pt x="1893734" y="2367928"/>
                    <a:pt x="1929329" y="2346543"/>
                    <a:pt x="1928366" y="2319085"/>
                  </a:cubicBezTo>
                  <a:cubicBezTo>
                    <a:pt x="1927597" y="2296698"/>
                    <a:pt x="1910592" y="2283529"/>
                    <a:pt x="1893179" y="2283412"/>
                  </a:cubicBezTo>
                  <a:close/>
                  <a:moveTo>
                    <a:pt x="1887187" y="3191894"/>
                  </a:moveTo>
                  <a:cubicBezTo>
                    <a:pt x="1853965" y="3191670"/>
                    <a:pt x="1840657" y="3232599"/>
                    <a:pt x="1861748" y="3252222"/>
                  </a:cubicBezTo>
                  <a:cubicBezTo>
                    <a:pt x="1887712" y="3276390"/>
                    <a:pt x="1923317" y="3255113"/>
                    <a:pt x="1922373" y="3227557"/>
                  </a:cubicBezTo>
                  <a:cubicBezTo>
                    <a:pt x="1921605" y="3205180"/>
                    <a:pt x="1904600" y="3192011"/>
                    <a:pt x="1887187" y="3191894"/>
                  </a:cubicBezTo>
                  <a:close/>
                  <a:moveTo>
                    <a:pt x="1905164" y="466439"/>
                  </a:moveTo>
                  <a:cubicBezTo>
                    <a:pt x="1871875" y="466215"/>
                    <a:pt x="1858683" y="507183"/>
                    <a:pt x="1879725" y="526767"/>
                  </a:cubicBezTo>
                  <a:cubicBezTo>
                    <a:pt x="1905699" y="550945"/>
                    <a:pt x="1941314" y="529609"/>
                    <a:pt x="1940351" y="502102"/>
                  </a:cubicBezTo>
                  <a:cubicBezTo>
                    <a:pt x="1939582" y="479725"/>
                    <a:pt x="1922578" y="466556"/>
                    <a:pt x="1905164" y="466439"/>
                  </a:cubicBezTo>
                  <a:close/>
                  <a:moveTo>
                    <a:pt x="1899172" y="1374921"/>
                  </a:moveTo>
                  <a:cubicBezTo>
                    <a:pt x="1865921" y="1374697"/>
                    <a:pt x="1852652" y="1415645"/>
                    <a:pt x="1873733" y="1435249"/>
                  </a:cubicBezTo>
                  <a:cubicBezTo>
                    <a:pt x="1899697" y="1459417"/>
                    <a:pt x="1935302" y="1438139"/>
                    <a:pt x="1934358" y="1410594"/>
                  </a:cubicBezTo>
                  <a:cubicBezTo>
                    <a:pt x="1933590" y="1388207"/>
                    <a:pt x="1916585" y="1375037"/>
                    <a:pt x="1899172" y="1374921"/>
                  </a:cubicBezTo>
                  <a:close/>
                  <a:moveTo>
                    <a:pt x="1896176" y="1829171"/>
                  </a:moveTo>
                  <a:cubicBezTo>
                    <a:pt x="1863003" y="1828947"/>
                    <a:pt x="1849607" y="1869837"/>
                    <a:pt x="1870727" y="1889499"/>
                  </a:cubicBezTo>
                  <a:cubicBezTo>
                    <a:pt x="1896555" y="1913541"/>
                    <a:pt x="1932306" y="1892536"/>
                    <a:pt x="1931362" y="1864835"/>
                  </a:cubicBezTo>
                  <a:cubicBezTo>
                    <a:pt x="1930584" y="1842409"/>
                    <a:pt x="1913443" y="1829278"/>
                    <a:pt x="1896176" y="1829171"/>
                  </a:cubicBezTo>
                  <a:close/>
                  <a:moveTo>
                    <a:pt x="1539048" y="9755"/>
                  </a:moveTo>
                  <a:cubicBezTo>
                    <a:pt x="1505827" y="9531"/>
                    <a:pt x="1492519" y="50460"/>
                    <a:pt x="1513600" y="70083"/>
                  </a:cubicBezTo>
                  <a:cubicBezTo>
                    <a:pt x="1539554" y="94241"/>
                    <a:pt x="1575188" y="72983"/>
                    <a:pt x="1574225" y="45428"/>
                  </a:cubicBezTo>
                  <a:cubicBezTo>
                    <a:pt x="1573466" y="23041"/>
                    <a:pt x="1556461" y="9872"/>
                    <a:pt x="1539048" y="9755"/>
                  </a:cubicBezTo>
                  <a:close/>
                  <a:moveTo>
                    <a:pt x="1530060" y="1372487"/>
                  </a:moveTo>
                  <a:cubicBezTo>
                    <a:pt x="1496838" y="1372263"/>
                    <a:pt x="1483530" y="1413202"/>
                    <a:pt x="1504621" y="1432815"/>
                  </a:cubicBezTo>
                  <a:cubicBezTo>
                    <a:pt x="1530585" y="1456983"/>
                    <a:pt x="1566190" y="1435706"/>
                    <a:pt x="1565246" y="1408151"/>
                  </a:cubicBezTo>
                  <a:cubicBezTo>
                    <a:pt x="1564468" y="1385773"/>
                    <a:pt x="1547463" y="1372604"/>
                    <a:pt x="1530060" y="1372487"/>
                  </a:cubicBezTo>
                  <a:close/>
                  <a:moveTo>
                    <a:pt x="1881194" y="4100385"/>
                  </a:moveTo>
                  <a:cubicBezTo>
                    <a:pt x="1847963" y="4100161"/>
                    <a:pt x="1834665" y="4141090"/>
                    <a:pt x="1855746" y="4160713"/>
                  </a:cubicBezTo>
                  <a:cubicBezTo>
                    <a:pt x="1881710" y="4184881"/>
                    <a:pt x="1917334" y="4163604"/>
                    <a:pt x="1916371" y="4136048"/>
                  </a:cubicBezTo>
                  <a:cubicBezTo>
                    <a:pt x="1915602" y="4113671"/>
                    <a:pt x="1898598" y="4100502"/>
                    <a:pt x="1881194" y="4100385"/>
                  </a:cubicBezTo>
                  <a:close/>
                  <a:moveTo>
                    <a:pt x="1533056" y="918237"/>
                  </a:moveTo>
                  <a:cubicBezTo>
                    <a:pt x="1499834" y="918022"/>
                    <a:pt x="1486526" y="958942"/>
                    <a:pt x="1507617" y="978574"/>
                  </a:cubicBezTo>
                  <a:cubicBezTo>
                    <a:pt x="1533591" y="1002752"/>
                    <a:pt x="1569205" y="981416"/>
                    <a:pt x="1568242" y="953919"/>
                  </a:cubicBezTo>
                  <a:cubicBezTo>
                    <a:pt x="1567464" y="931533"/>
                    <a:pt x="1550459" y="918353"/>
                    <a:pt x="1533056" y="918237"/>
                  </a:cubicBezTo>
                  <a:close/>
                  <a:moveTo>
                    <a:pt x="1527063" y="1826728"/>
                  </a:moveTo>
                  <a:cubicBezTo>
                    <a:pt x="1493852" y="1826504"/>
                    <a:pt x="1480524" y="1867433"/>
                    <a:pt x="1501615" y="1887056"/>
                  </a:cubicBezTo>
                  <a:cubicBezTo>
                    <a:pt x="1527579" y="1911224"/>
                    <a:pt x="1563184" y="1889947"/>
                    <a:pt x="1562240" y="1862391"/>
                  </a:cubicBezTo>
                  <a:cubicBezTo>
                    <a:pt x="1561471" y="1840014"/>
                    <a:pt x="1544467" y="1826845"/>
                    <a:pt x="1527063" y="1826728"/>
                  </a:cubicBezTo>
                  <a:close/>
                  <a:moveTo>
                    <a:pt x="1524057" y="2280969"/>
                  </a:moveTo>
                  <a:cubicBezTo>
                    <a:pt x="1490875" y="2280745"/>
                    <a:pt x="1477499" y="2321645"/>
                    <a:pt x="1498609" y="2341297"/>
                  </a:cubicBezTo>
                  <a:cubicBezTo>
                    <a:pt x="1524437" y="2365339"/>
                    <a:pt x="1560187" y="2344334"/>
                    <a:pt x="1559244" y="2316632"/>
                  </a:cubicBezTo>
                  <a:cubicBezTo>
                    <a:pt x="1558475" y="2294255"/>
                    <a:pt x="1541471" y="2281086"/>
                    <a:pt x="1524057" y="2280969"/>
                  </a:cubicBezTo>
                  <a:close/>
                  <a:moveTo>
                    <a:pt x="1536052" y="463996"/>
                  </a:moveTo>
                  <a:cubicBezTo>
                    <a:pt x="1502743" y="463772"/>
                    <a:pt x="1489581" y="504759"/>
                    <a:pt x="1510613" y="524324"/>
                  </a:cubicBezTo>
                  <a:cubicBezTo>
                    <a:pt x="1536587" y="548502"/>
                    <a:pt x="1572202" y="527166"/>
                    <a:pt x="1571239" y="499659"/>
                  </a:cubicBezTo>
                  <a:cubicBezTo>
                    <a:pt x="1570470" y="477321"/>
                    <a:pt x="1553504" y="464113"/>
                    <a:pt x="1536052" y="463996"/>
                  </a:cubicBezTo>
                  <a:close/>
                  <a:moveTo>
                    <a:pt x="1902168" y="920680"/>
                  </a:moveTo>
                  <a:cubicBezTo>
                    <a:pt x="1868966" y="920466"/>
                    <a:pt x="1855619" y="961375"/>
                    <a:pt x="1876729" y="981008"/>
                  </a:cubicBezTo>
                  <a:cubicBezTo>
                    <a:pt x="1902703" y="1005186"/>
                    <a:pt x="1938318" y="983860"/>
                    <a:pt x="1937354" y="956343"/>
                  </a:cubicBezTo>
                  <a:cubicBezTo>
                    <a:pt x="1936586" y="933966"/>
                    <a:pt x="1919581" y="920797"/>
                    <a:pt x="1902168" y="920680"/>
                  </a:cubicBezTo>
                  <a:close/>
                  <a:moveTo>
                    <a:pt x="56578" y="908493"/>
                  </a:moveTo>
                  <a:cubicBezTo>
                    <a:pt x="23347" y="908270"/>
                    <a:pt x="10048" y="949208"/>
                    <a:pt x="31139" y="968821"/>
                  </a:cubicBezTo>
                  <a:cubicBezTo>
                    <a:pt x="57103" y="992990"/>
                    <a:pt x="92708" y="971712"/>
                    <a:pt x="91764" y="944167"/>
                  </a:cubicBezTo>
                  <a:cubicBezTo>
                    <a:pt x="90986" y="921780"/>
                    <a:pt x="73991" y="908600"/>
                    <a:pt x="56578" y="908493"/>
                  </a:cubicBezTo>
                  <a:close/>
                  <a:moveTo>
                    <a:pt x="410709" y="3182141"/>
                  </a:moveTo>
                  <a:cubicBezTo>
                    <a:pt x="377536" y="3181917"/>
                    <a:pt x="364140" y="3222807"/>
                    <a:pt x="385260" y="3242469"/>
                  </a:cubicBezTo>
                  <a:cubicBezTo>
                    <a:pt x="411088" y="3266510"/>
                    <a:pt x="446839" y="3245506"/>
                    <a:pt x="445895" y="3217804"/>
                  </a:cubicBezTo>
                  <a:cubicBezTo>
                    <a:pt x="445117" y="3195427"/>
                    <a:pt x="428122" y="3182258"/>
                    <a:pt x="410709" y="3182141"/>
                  </a:cubicBezTo>
                  <a:close/>
                  <a:moveTo>
                    <a:pt x="59574" y="454243"/>
                  </a:moveTo>
                  <a:cubicBezTo>
                    <a:pt x="26285" y="454019"/>
                    <a:pt x="13093" y="494987"/>
                    <a:pt x="34135" y="514571"/>
                  </a:cubicBezTo>
                  <a:cubicBezTo>
                    <a:pt x="60099" y="538739"/>
                    <a:pt x="95704" y="517462"/>
                    <a:pt x="94760" y="489906"/>
                  </a:cubicBezTo>
                  <a:cubicBezTo>
                    <a:pt x="93992" y="467529"/>
                    <a:pt x="76987" y="454360"/>
                    <a:pt x="59574" y="454243"/>
                  </a:cubicBezTo>
                  <a:close/>
                  <a:moveTo>
                    <a:pt x="53582" y="1362734"/>
                  </a:moveTo>
                  <a:cubicBezTo>
                    <a:pt x="20496" y="1362520"/>
                    <a:pt x="6955" y="1403352"/>
                    <a:pt x="28133" y="1423062"/>
                  </a:cubicBezTo>
                  <a:cubicBezTo>
                    <a:pt x="54097" y="1447230"/>
                    <a:pt x="89712" y="1425953"/>
                    <a:pt x="88768" y="1398407"/>
                  </a:cubicBezTo>
                  <a:cubicBezTo>
                    <a:pt x="87990" y="1375972"/>
                    <a:pt x="70849" y="1362851"/>
                    <a:pt x="53582" y="1362734"/>
                  </a:cubicBezTo>
                  <a:close/>
                  <a:moveTo>
                    <a:pt x="407713" y="3636382"/>
                  </a:moveTo>
                  <a:cubicBezTo>
                    <a:pt x="374423" y="3636158"/>
                    <a:pt x="361232" y="3677126"/>
                    <a:pt x="382274" y="3696710"/>
                  </a:cubicBezTo>
                  <a:cubicBezTo>
                    <a:pt x="408267" y="3720897"/>
                    <a:pt x="443862" y="3699513"/>
                    <a:pt x="442899" y="3672045"/>
                  </a:cubicBezTo>
                  <a:cubicBezTo>
                    <a:pt x="442130" y="3649668"/>
                    <a:pt x="425126" y="3636498"/>
                    <a:pt x="407713" y="3636382"/>
                  </a:cubicBezTo>
                  <a:close/>
                  <a:moveTo>
                    <a:pt x="404716" y="4090632"/>
                  </a:moveTo>
                  <a:cubicBezTo>
                    <a:pt x="371407" y="4090408"/>
                    <a:pt x="358245" y="4131396"/>
                    <a:pt x="379277" y="4150960"/>
                  </a:cubicBezTo>
                  <a:cubicBezTo>
                    <a:pt x="405251" y="4175138"/>
                    <a:pt x="440866" y="4153831"/>
                    <a:pt x="439903" y="4126296"/>
                  </a:cubicBezTo>
                  <a:cubicBezTo>
                    <a:pt x="439134" y="4103918"/>
                    <a:pt x="422129" y="4090749"/>
                    <a:pt x="404716" y="4090632"/>
                  </a:cubicBezTo>
                  <a:close/>
                  <a:moveTo>
                    <a:pt x="37462" y="10212"/>
                  </a:moveTo>
                  <a:cubicBezTo>
                    <a:pt x="16002" y="29893"/>
                    <a:pt x="29067" y="70657"/>
                    <a:pt x="62103" y="70871"/>
                  </a:cubicBezTo>
                  <a:cubicBezTo>
                    <a:pt x="95403" y="71095"/>
                    <a:pt x="108574" y="30117"/>
                    <a:pt x="87542" y="10543"/>
                  </a:cubicBezTo>
                  <a:cubicBezTo>
                    <a:pt x="71501" y="-4388"/>
                    <a:pt x="50352" y="-2509"/>
                    <a:pt x="37462" y="10212"/>
                  </a:cubicBezTo>
                  <a:close/>
                  <a:moveTo>
                    <a:pt x="50585" y="1816975"/>
                  </a:moveTo>
                  <a:cubicBezTo>
                    <a:pt x="17354" y="1816751"/>
                    <a:pt x="4056" y="1857680"/>
                    <a:pt x="25146" y="1877303"/>
                  </a:cubicBezTo>
                  <a:cubicBezTo>
                    <a:pt x="51120" y="1901481"/>
                    <a:pt x="86735" y="1880145"/>
                    <a:pt x="85772" y="1852638"/>
                  </a:cubicBezTo>
                  <a:cubicBezTo>
                    <a:pt x="85003" y="1830300"/>
                    <a:pt x="68037" y="1817092"/>
                    <a:pt x="50585" y="1816975"/>
                  </a:cubicBezTo>
                  <a:close/>
                  <a:moveTo>
                    <a:pt x="38591" y="3633948"/>
                  </a:moveTo>
                  <a:cubicBezTo>
                    <a:pt x="5408" y="3633724"/>
                    <a:pt x="-7968" y="3674624"/>
                    <a:pt x="13152" y="3694276"/>
                  </a:cubicBezTo>
                  <a:cubicBezTo>
                    <a:pt x="38980" y="3718318"/>
                    <a:pt x="74730" y="3697313"/>
                    <a:pt x="73787" y="3669621"/>
                  </a:cubicBezTo>
                  <a:cubicBezTo>
                    <a:pt x="73009" y="3647225"/>
                    <a:pt x="56014" y="3634065"/>
                    <a:pt x="38591" y="3633948"/>
                  </a:cubicBezTo>
                  <a:close/>
                  <a:moveTo>
                    <a:pt x="47589" y="2271216"/>
                  </a:moveTo>
                  <a:cubicBezTo>
                    <a:pt x="14348" y="2270992"/>
                    <a:pt x="1069" y="2311931"/>
                    <a:pt x="22140" y="2331544"/>
                  </a:cubicBezTo>
                  <a:cubicBezTo>
                    <a:pt x="48134" y="2355732"/>
                    <a:pt x="83729" y="2334347"/>
                    <a:pt x="82766" y="2306889"/>
                  </a:cubicBezTo>
                  <a:cubicBezTo>
                    <a:pt x="82007" y="2284502"/>
                    <a:pt x="64993" y="2271333"/>
                    <a:pt x="47589" y="2271216"/>
                  </a:cubicBezTo>
                  <a:close/>
                  <a:moveTo>
                    <a:pt x="4122406" y="97706"/>
                  </a:moveTo>
                  <a:cubicBezTo>
                    <a:pt x="4155666" y="97921"/>
                    <a:pt x="4168906" y="56972"/>
                    <a:pt x="4147854" y="37378"/>
                  </a:cubicBezTo>
                  <a:cubicBezTo>
                    <a:pt x="4122007" y="13327"/>
                    <a:pt x="4086363" y="34274"/>
                    <a:pt x="4087219" y="62043"/>
                  </a:cubicBezTo>
                  <a:cubicBezTo>
                    <a:pt x="4088075" y="84508"/>
                    <a:pt x="4105109" y="97590"/>
                    <a:pt x="4122406" y="97706"/>
                  </a:cubicBezTo>
                  <a:close/>
                  <a:moveTo>
                    <a:pt x="35594" y="4088189"/>
                  </a:moveTo>
                  <a:cubicBezTo>
                    <a:pt x="2305" y="4087965"/>
                    <a:pt x="-10886" y="4128933"/>
                    <a:pt x="10155" y="4148517"/>
                  </a:cubicBezTo>
                  <a:cubicBezTo>
                    <a:pt x="35983" y="4172559"/>
                    <a:pt x="71647" y="4151622"/>
                    <a:pt x="70781" y="4123852"/>
                  </a:cubicBezTo>
                  <a:cubicBezTo>
                    <a:pt x="69925" y="4101388"/>
                    <a:pt x="52891" y="4088306"/>
                    <a:pt x="35594" y="4088189"/>
                  </a:cubicBezTo>
                  <a:close/>
                  <a:moveTo>
                    <a:pt x="794822" y="913370"/>
                  </a:moveTo>
                  <a:cubicBezTo>
                    <a:pt x="761591" y="913146"/>
                    <a:pt x="748292" y="954075"/>
                    <a:pt x="769373" y="973698"/>
                  </a:cubicBezTo>
                  <a:cubicBezTo>
                    <a:pt x="795337" y="997866"/>
                    <a:pt x="830961" y="976589"/>
                    <a:pt x="829998" y="949033"/>
                  </a:cubicBezTo>
                  <a:cubicBezTo>
                    <a:pt x="829230" y="926656"/>
                    <a:pt x="812225" y="913477"/>
                    <a:pt x="794822" y="913370"/>
                  </a:cubicBezTo>
                  <a:close/>
                  <a:moveTo>
                    <a:pt x="44593" y="2725467"/>
                  </a:moveTo>
                  <a:cubicBezTo>
                    <a:pt x="11371" y="2725243"/>
                    <a:pt x="-1946" y="2766172"/>
                    <a:pt x="19154" y="2785795"/>
                  </a:cubicBezTo>
                  <a:cubicBezTo>
                    <a:pt x="45118" y="2809963"/>
                    <a:pt x="80723" y="2788685"/>
                    <a:pt x="79779" y="2761130"/>
                  </a:cubicBezTo>
                  <a:cubicBezTo>
                    <a:pt x="79001" y="2738753"/>
                    <a:pt x="61996" y="2725574"/>
                    <a:pt x="44593" y="2725467"/>
                  </a:cubicBezTo>
                  <a:close/>
                  <a:moveTo>
                    <a:pt x="41597" y="3179707"/>
                  </a:moveTo>
                  <a:cubicBezTo>
                    <a:pt x="8346" y="3179483"/>
                    <a:pt x="-4923" y="3220432"/>
                    <a:pt x="16158" y="3240035"/>
                  </a:cubicBezTo>
                  <a:cubicBezTo>
                    <a:pt x="42122" y="3264204"/>
                    <a:pt x="77727" y="3242926"/>
                    <a:pt x="76783" y="3215381"/>
                  </a:cubicBezTo>
                  <a:cubicBezTo>
                    <a:pt x="76005" y="3192993"/>
                    <a:pt x="59000" y="3179824"/>
                    <a:pt x="41597" y="3179707"/>
                  </a:cubicBezTo>
                  <a:close/>
                  <a:moveTo>
                    <a:pt x="773838" y="4093066"/>
                  </a:moveTo>
                  <a:cubicBezTo>
                    <a:pt x="740607" y="4092842"/>
                    <a:pt x="727319" y="4133780"/>
                    <a:pt x="748399" y="4153394"/>
                  </a:cubicBezTo>
                  <a:cubicBezTo>
                    <a:pt x="774364" y="4177562"/>
                    <a:pt x="809968" y="4156284"/>
                    <a:pt x="809025" y="4128739"/>
                  </a:cubicBezTo>
                  <a:cubicBezTo>
                    <a:pt x="808246" y="4106352"/>
                    <a:pt x="791242" y="4093182"/>
                    <a:pt x="773838" y="4093066"/>
                  </a:cubicBezTo>
                  <a:close/>
                  <a:moveTo>
                    <a:pt x="782827" y="2730333"/>
                  </a:moveTo>
                  <a:cubicBezTo>
                    <a:pt x="749654" y="2730119"/>
                    <a:pt x="736259" y="2771000"/>
                    <a:pt x="757378" y="2790661"/>
                  </a:cubicBezTo>
                  <a:cubicBezTo>
                    <a:pt x="783343" y="2814829"/>
                    <a:pt x="818957" y="2793552"/>
                    <a:pt x="818013" y="2765997"/>
                  </a:cubicBezTo>
                  <a:cubicBezTo>
                    <a:pt x="817235" y="2743629"/>
                    <a:pt x="800240" y="2730450"/>
                    <a:pt x="782827" y="2730333"/>
                  </a:cubicBezTo>
                  <a:close/>
                  <a:moveTo>
                    <a:pt x="776834" y="3638825"/>
                  </a:moveTo>
                  <a:cubicBezTo>
                    <a:pt x="743603" y="3638601"/>
                    <a:pt x="730305" y="3679530"/>
                    <a:pt x="751386" y="3699153"/>
                  </a:cubicBezTo>
                  <a:cubicBezTo>
                    <a:pt x="777360" y="3723331"/>
                    <a:pt x="812974" y="3702024"/>
                    <a:pt x="812011" y="3674488"/>
                  </a:cubicBezTo>
                  <a:cubicBezTo>
                    <a:pt x="811252" y="3652111"/>
                    <a:pt x="794238" y="3638941"/>
                    <a:pt x="776834" y="3638825"/>
                  </a:cubicBezTo>
                  <a:close/>
                  <a:moveTo>
                    <a:pt x="779831" y="3184584"/>
                  </a:moveTo>
                  <a:cubicBezTo>
                    <a:pt x="746522" y="3184360"/>
                    <a:pt x="733360" y="3225348"/>
                    <a:pt x="754392" y="3244912"/>
                  </a:cubicBezTo>
                  <a:cubicBezTo>
                    <a:pt x="780385" y="3269099"/>
                    <a:pt x="815980" y="3247715"/>
                    <a:pt x="815017" y="3220257"/>
                  </a:cubicBezTo>
                  <a:cubicBezTo>
                    <a:pt x="814249" y="3197909"/>
                    <a:pt x="797283" y="3184701"/>
                    <a:pt x="779831" y="3184584"/>
                  </a:cubicBezTo>
                  <a:close/>
                  <a:moveTo>
                    <a:pt x="791816" y="1367611"/>
                  </a:moveTo>
                  <a:cubicBezTo>
                    <a:pt x="758585" y="1367387"/>
                    <a:pt x="745286" y="1408316"/>
                    <a:pt x="766377" y="1427939"/>
                  </a:cubicBezTo>
                  <a:cubicBezTo>
                    <a:pt x="792370" y="1452126"/>
                    <a:pt x="827965" y="1430742"/>
                    <a:pt x="827002" y="1403274"/>
                  </a:cubicBezTo>
                  <a:cubicBezTo>
                    <a:pt x="826234" y="1380936"/>
                    <a:pt x="809268" y="1367728"/>
                    <a:pt x="791816" y="1367611"/>
                  </a:cubicBezTo>
                  <a:close/>
                  <a:moveTo>
                    <a:pt x="788819" y="1821852"/>
                  </a:moveTo>
                  <a:cubicBezTo>
                    <a:pt x="755598" y="1821628"/>
                    <a:pt x="742290" y="1862557"/>
                    <a:pt x="763381" y="1882180"/>
                  </a:cubicBezTo>
                  <a:cubicBezTo>
                    <a:pt x="789354" y="1906358"/>
                    <a:pt x="824969" y="1885051"/>
                    <a:pt x="824006" y="1857525"/>
                  </a:cubicBezTo>
                  <a:cubicBezTo>
                    <a:pt x="823237" y="1835138"/>
                    <a:pt x="806233" y="1821968"/>
                    <a:pt x="788819" y="1821852"/>
                  </a:cubicBezTo>
                  <a:close/>
                  <a:moveTo>
                    <a:pt x="785823" y="2276092"/>
                  </a:moveTo>
                  <a:cubicBezTo>
                    <a:pt x="752602" y="2275869"/>
                    <a:pt x="739294" y="2316808"/>
                    <a:pt x="760384" y="2336420"/>
                  </a:cubicBezTo>
                  <a:cubicBezTo>
                    <a:pt x="786349" y="2360589"/>
                    <a:pt x="821953" y="2339311"/>
                    <a:pt x="821010" y="2311766"/>
                  </a:cubicBezTo>
                  <a:cubicBezTo>
                    <a:pt x="820241" y="2289379"/>
                    <a:pt x="803236" y="2276209"/>
                    <a:pt x="785823" y="2276092"/>
                  </a:cubicBezTo>
                  <a:close/>
                  <a:moveTo>
                    <a:pt x="413705" y="2727900"/>
                  </a:moveTo>
                  <a:cubicBezTo>
                    <a:pt x="380484" y="2727676"/>
                    <a:pt x="367176" y="2768615"/>
                    <a:pt x="388256" y="2788228"/>
                  </a:cubicBezTo>
                  <a:cubicBezTo>
                    <a:pt x="414221" y="2812396"/>
                    <a:pt x="449825" y="2791119"/>
                    <a:pt x="448882" y="2763573"/>
                  </a:cubicBezTo>
                  <a:cubicBezTo>
                    <a:pt x="448123" y="2741186"/>
                    <a:pt x="431118" y="2728017"/>
                    <a:pt x="413705" y="2727900"/>
                  </a:cubicBezTo>
                  <a:close/>
                  <a:moveTo>
                    <a:pt x="419697" y="1819418"/>
                  </a:moveTo>
                  <a:cubicBezTo>
                    <a:pt x="386389" y="1819194"/>
                    <a:pt x="373226" y="1860182"/>
                    <a:pt x="394259" y="1879746"/>
                  </a:cubicBezTo>
                  <a:cubicBezTo>
                    <a:pt x="420252" y="1903934"/>
                    <a:pt x="455847" y="1882549"/>
                    <a:pt x="454884" y="1855082"/>
                  </a:cubicBezTo>
                  <a:cubicBezTo>
                    <a:pt x="454115" y="1832704"/>
                    <a:pt x="437111" y="1819525"/>
                    <a:pt x="419697" y="1819418"/>
                  </a:cubicBezTo>
                  <a:close/>
                  <a:moveTo>
                    <a:pt x="416701" y="2273659"/>
                  </a:moveTo>
                  <a:cubicBezTo>
                    <a:pt x="383480" y="2273435"/>
                    <a:pt x="370172" y="2314364"/>
                    <a:pt x="391262" y="2333987"/>
                  </a:cubicBezTo>
                  <a:cubicBezTo>
                    <a:pt x="417236" y="2358165"/>
                    <a:pt x="452851" y="2336859"/>
                    <a:pt x="451888" y="2309323"/>
                  </a:cubicBezTo>
                  <a:cubicBezTo>
                    <a:pt x="451119" y="2286945"/>
                    <a:pt x="434115" y="2273776"/>
                    <a:pt x="416701" y="2273659"/>
                  </a:cubicBezTo>
                  <a:close/>
                  <a:moveTo>
                    <a:pt x="422704" y="1365168"/>
                  </a:moveTo>
                  <a:cubicBezTo>
                    <a:pt x="389395" y="1364944"/>
                    <a:pt x="376233" y="1405931"/>
                    <a:pt x="397265" y="1425496"/>
                  </a:cubicBezTo>
                  <a:cubicBezTo>
                    <a:pt x="423258" y="1449683"/>
                    <a:pt x="458853" y="1428299"/>
                    <a:pt x="457890" y="1400831"/>
                  </a:cubicBezTo>
                  <a:cubicBezTo>
                    <a:pt x="457112" y="1378493"/>
                    <a:pt x="440146" y="1365284"/>
                    <a:pt x="422704" y="1365168"/>
                  </a:cubicBezTo>
                  <a:close/>
                  <a:moveTo>
                    <a:pt x="425700" y="910927"/>
                  </a:moveTo>
                  <a:cubicBezTo>
                    <a:pt x="392478" y="910703"/>
                    <a:pt x="379170" y="951632"/>
                    <a:pt x="400251" y="971255"/>
                  </a:cubicBezTo>
                  <a:cubicBezTo>
                    <a:pt x="426235" y="995433"/>
                    <a:pt x="461820" y="974116"/>
                    <a:pt x="460886" y="946590"/>
                  </a:cubicBezTo>
                  <a:cubicBezTo>
                    <a:pt x="460108" y="924213"/>
                    <a:pt x="443103" y="911044"/>
                    <a:pt x="425700" y="910927"/>
                  </a:cubicBezTo>
                  <a:close/>
                  <a:moveTo>
                    <a:pt x="431692" y="2445"/>
                  </a:moveTo>
                  <a:cubicBezTo>
                    <a:pt x="398461" y="2221"/>
                    <a:pt x="385163" y="43150"/>
                    <a:pt x="406253" y="62773"/>
                  </a:cubicBezTo>
                  <a:cubicBezTo>
                    <a:pt x="432218" y="86941"/>
                    <a:pt x="467822" y="65664"/>
                    <a:pt x="466879" y="38109"/>
                  </a:cubicBezTo>
                  <a:cubicBezTo>
                    <a:pt x="466110" y="15731"/>
                    <a:pt x="449105" y="2552"/>
                    <a:pt x="431692" y="2445"/>
                  </a:cubicBezTo>
                  <a:close/>
                  <a:moveTo>
                    <a:pt x="428696" y="456686"/>
                  </a:moveTo>
                  <a:cubicBezTo>
                    <a:pt x="395475" y="456462"/>
                    <a:pt x="382157" y="497391"/>
                    <a:pt x="403257" y="517014"/>
                  </a:cubicBezTo>
                  <a:cubicBezTo>
                    <a:pt x="429221" y="541182"/>
                    <a:pt x="464826" y="519905"/>
                    <a:pt x="463882" y="492359"/>
                  </a:cubicBezTo>
                  <a:cubicBezTo>
                    <a:pt x="463114" y="469972"/>
                    <a:pt x="446109" y="456803"/>
                    <a:pt x="428696" y="456686"/>
                  </a:cubicBezTo>
                  <a:close/>
                  <a:moveTo>
                    <a:pt x="3738779" y="2295598"/>
                  </a:moveTo>
                  <a:cubicBezTo>
                    <a:pt x="3705694" y="2295384"/>
                    <a:pt x="3692153" y="2336216"/>
                    <a:pt x="3713331" y="2355926"/>
                  </a:cubicBezTo>
                  <a:cubicBezTo>
                    <a:pt x="3739295" y="2380094"/>
                    <a:pt x="3774919" y="2358817"/>
                    <a:pt x="3773956" y="2331262"/>
                  </a:cubicBezTo>
                  <a:cubicBezTo>
                    <a:pt x="3773187" y="2308884"/>
                    <a:pt x="3756183" y="2295715"/>
                    <a:pt x="3738779" y="2295598"/>
                  </a:cubicBezTo>
                  <a:close/>
                  <a:moveTo>
                    <a:pt x="3381642" y="476192"/>
                  </a:moveTo>
                  <a:cubicBezTo>
                    <a:pt x="3348392" y="475978"/>
                    <a:pt x="3335132" y="516907"/>
                    <a:pt x="3356204" y="536520"/>
                  </a:cubicBezTo>
                  <a:cubicBezTo>
                    <a:pt x="3382032" y="560561"/>
                    <a:pt x="3417782" y="539557"/>
                    <a:pt x="3416838" y="511865"/>
                  </a:cubicBezTo>
                  <a:cubicBezTo>
                    <a:pt x="3416050" y="489468"/>
                    <a:pt x="3399056" y="476309"/>
                    <a:pt x="3381642" y="476192"/>
                  </a:cubicBezTo>
                  <a:close/>
                  <a:moveTo>
                    <a:pt x="3384638" y="21951"/>
                  </a:moveTo>
                  <a:cubicBezTo>
                    <a:pt x="3351398" y="21727"/>
                    <a:pt x="3338119" y="62676"/>
                    <a:pt x="3359200" y="82279"/>
                  </a:cubicBezTo>
                  <a:cubicBezTo>
                    <a:pt x="3385164" y="106447"/>
                    <a:pt x="3420769" y="85170"/>
                    <a:pt x="3419825" y="57624"/>
                  </a:cubicBezTo>
                  <a:cubicBezTo>
                    <a:pt x="3419057" y="35237"/>
                    <a:pt x="3402052" y="22058"/>
                    <a:pt x="3384638" y="21951"/>
                  </a:cubicBezTo>
                  <a:close/>
                  <a:moveTo>
                    <a:pt x="3378646" y="930433"/>
                  </a:moveTo>
                  <a:cubicBezTo>
                    <a:pt x="3345415" y="930209"/>
                    <a:pt x="3332117" y="971138"/>
                    <a:pt x="3353207" y="990761"/>
                  </a:cubicBezTo>
                  <a:cubicBezTo>
                    <a:pt x="3379171" y="1014929"/>
                    <a:pt x="3414796" y="993632"/>
                    <a:pt x="3413832" y="966096"/>
                  </a:cubicBezTo>
                  <a:cubicBezTo>
                    <a:pt x="3413064" y="943719"/>
                    <a:pt x="3396059" y="930549"/>
                    <a:pt x="3378646" y="930433"/>
                  </a:cubicBezTo>
                  <a:close/>
                  <a:moveTo>
                    <a:pt x="3375650" y="1384674"/>
                  </a:moveTo>
                  <a:cubicBezTo>
                    <a:pt x="3342341" y="1384450"/>
                    <a:pt x="3329179" y="1425437"/>
                    <a:pt x="3350211" y="1445002"/>
                  </a:cubicBezTo>
                  <a:cubicBezTo>
                    <a:pt x="3376185" y="1469179"/>
                    <a:pt x="3411799" y="1447873"/>
                    <a:pt x="3410836" y="1420347"/>
                  </a:cubicBezTo>
                  <a:cubicBezTo>
                    <a:pt x="3410068" y="1397960"/>
                    <a:pt x="3393063" y="1384790"/>
                    <a:pt x="3375650" y="1384674"/>
                  </a:cubicBezTo>
                  <a:close/>
                  <a:moveTo>
                    <a:pt x="3732777" y="3204090"/>
                  </a:moveTo>
                  <a:cubicBezTo>
                    <a:pt x="3699546" y="3203866"/>
                    <a:pt x="3686257" y="3244805"/>
                    <a:pt x="3707338" y="3264418"/>
                  </a:cubicBezTo>
                  <a:cubicBezTo>
                    <a:pt x="3733312" y="3288596"/>
                    <a:pt x="3768927" y="3267289"/>
                    <a:pt x="3767964" y="3239753"/>
                  </a:cubicBezTo>
                  <a:cubicBezTo>
                    <a:pt x="3767195" y="3217376"/>
                    <a:pt x="3750190" y="3204206"/>
                    <a:pt x="3732777" y="3204090"/>
                  </a:cubicBezTo>
                  <a:close/>
                  <a:moveTo>
                    <a:pt x="3726785" y="4112571"/>
                  </a:moveTo>
                  <a:cubicBezTo>
                    <a:pt x="3693573" y="4112347"/>
                    <a:pt x="3680246" y="4153277"/>
                    <a:pt x="3701346" y="4172899"/>
                  </a:cubicBezTo>
                  <a:cubicBezTo>
                    <a:pt x="3727339" y="4197107"/>
                    <a:pt x="3762915" y="4175703"/>
                    <a:pt x="3761971" y="4148245"/>
                  </a:cubicBezTo>
                  <a:cubicBezTo>
                    <a:pt x="3761202" y="4125857"/>
                    <a:pt x="3744198" y="4112688"/>
                    <a:pt x="3726785" y="4112571"/>
                  </a:cubicBezTo>
                  <a:close/>
                  <a:moveTo>
                    <a:pt x="3729781" y="3658331"/>
                  </a:moveTo>
                  <a:cubicBezTo>
                    <a:pt x="3696550" y="3658107"/>
                    <a:pt x="3683251" y="3699045"/>
                    <a:pt x="3704342" y="3718659"/>
                  </a:cubicBezTo>
                  <a:cubicBezTo>
                    <a:pt x="3730306" y="3742827"/>
                    <a:pt x="3765911" y="3721549"/>
                    <a:pt x="3764967" y="3693994"/>
                  </a:cubicBezTo>
                  <a:cubicBezTo>
                    <a:pt x="3764199" y="3671617"/>
                    <a:pt x="3747194" y="3658447"/>
                    <a:pt x="3729781" y="3658331"/>
                  </a:cubicBezTo>
                  <a:close/>
                  <a:moveTo>
                    <a:pt x="3363655" y="3201647"/>
                  </a:moveTo>
                  <a:cubicBezTo>
                    <a:pt x="3330366" y="3201423"/>
                    <a:pt x="3317174" y="3242391"/>
                    <a:pt x="3338216" y="3261975"/>
                  </a:cubicBezTo>
                  <a:cubicBezTo>
                    <a:pt x="3364210" y="3286162"/>
                    <a:pt x="3399805" y="3264778"/>
                    <a:pt x="3398842" y="3237310"/>
                  </a:cubicBezTo>
                  <a:cubicBezTo>
                    <a:pt x="3398073" y="3214972"/>
                    <a:pt x="3381107" y="3201763"/>
                    <a:pt x="3363655" y="3201647"/>
                  </a:cubicBezTo>
                  <a:close/>
                  <a:moveTo>
                    <a:pt x="3735773" y="2749849"/>
                  </a:moveTo>
                  <a:cubicBezTo>
                    <a:pt x="3702552" y="2749625"/>
                    <a:pt x="3689244" y="2790554"/>
                    <a:pt x="3710334" y="2810177"/>
                  </a:cubicBezTo>
                  <a:cubicBezTo>
                    <a:pt x="3736328" y="2834364"/>
                    <a:pt x="3771923" y="2812980"/>
                    <a:pt x="3770960" y="2785512"/>
                  </a:cubicBezTo>
                  <a:cubicBezTo>
                    <a:pt x="3770191" y="2763164"/>
                    <a:pt x="3753225" y="2749956"/>
                    <a:pt x="3735773" y="2749849"/>
                  </a:cubicBezTo>
                  <a:close/>
                  <a:moveTo>
                    <a:pt x="3360659" y="3655887"/>
                  </a:moveTo>
                  <a:cubicBezTo>
                    <a:pt x="3327428" y="3655663"/>
                    <a:pt x="3314130" y="3696603"/>
                    <a:pt x="3335220" y="3716215"/>
                  </a:cubicBezTo>
                  <a:cubicBezTo>
                    <a:pt x="3361194" y="3740393"/>
                    <a:pt x="3396808" y="3719087"/>
                    <a:pt x="3395845" y="3691561"/>
                  </a:cubicBezTo>
                  <a:cubicBezTo>
                    <a:pt x="3395077" y="3669183"/>
                    <a:pt x="3378072" y="3656004"/>
                    <a:pt x="3360659" y="3655887"/>
                  </a:cubicBezTo>
                  <a:close/>
                  <a:moveTo>
                    <a:pt x="3357663" y="4110138"/>
                  </a:moveTo>
                  <a:cubicBezTo>
                    <a:pt x="3324431" y="4109914"/>
                    <a:pt x="3311133" y="4150853"/>
                    <a:pt x="3332224" y="4170466"/>
                  </a:cubicBezTo>
                  <a:cubicBezTo>
                    <a:pt x="3358188" y="4194634"/>
                    <a:pt x="3393793" y="4173357"/>
                    <a:pt x="3392849" y="4145801"/>
                  </a:cubicBezTo>
                  <a:cubicBezTo>
                    <a:pt x="3392081" y="4123424"/>
                    <a:pt x="3375076" y="4110255"/>
                    <a:pt x="3357663" y="4110138"/>
                  </a:cubicBezTo>
                  <a:close/>
                  <a:moveTo>
                    <a:pt x="3372653" y="1838924"/>
                  </a:moveTo>
                  <a:cubicBezTo>
                    <a:pt x="3339432" y="1838700"/>
                    <a:pt x="3326124" y="1879629"/>
                    <a:pt x="3347215" y="1899252"/>
                  </a:cubicBezTo>
                  <a:cubicBezTo>
                    <a:pt x="3373179" y="1923420"/>
                    <a:pt x="3408784" y="1902143"/>
                    <a:pt x="3407840" y="1874587"/>
                  </a:cubicBezTo>
                  <a:cubicBezTo>
                    <a:pt x="3407071" y="1852210"/>
                    <a:pt x="3390057" y="1839031"/>
                    <a:pt x="3372653" y="1838924"/>
                  </a:cubicBezTo>
                  <a:close/>
                  <a:moveTo>
                    <a:pt x="3366661" y="2747406"/>
                  </a:moveTo>
                  <a:cubicBezTo>
                    <a:pt x="3333430" y="2747182"/>
                    <a:pt x="3320122" y="2788111"/>
                    <a:pt x="3341212" y="2807734"/>
                  </a:cubicBezTo>
                  <a:cubicBezTo>
                    <a:pt x="3367177" y="2831902"/>
                    <a:pt x="3402801" y="2810625"/>
                    <a:pt x="3401838" y="2783079"/>
                  </a:cubicBezTo>
                  <a:cubicBezTo>
                    <a:pt x="3401069" y="2760692"/>
                    <a:pt x="3384065" y="2747523"/>
                    <a:pt x="3366661" y="2747406"/>
                  </a:cubicBezTo>
                  <a:close/>
                  <a:moveTo>
                    <a:pt x="3369657" y="2293165"/>
                  </a:moveTo>
                  <a:cubicBezTo>
                    <a:pt x="3336475" y="2292951"/>
                    <a:pt x="3323099" y="2333851"/>
                    <a:pt x="3344209" y="2353493"/>
                  </a:cubicBezTo>
                  <a:cubicBezTo>
                    <a:pt x="3370192" y="2377671"/>
                    <a:pt x="3405778" y="2356355"/>
                    <a:pt x="3404844" y="2328838"/>
                  </a:cubicBezTo>
                  <a:cubicBezTo>
                    <a:pt x="3404065" y="2306403"/>
                    <a:pt x="3386915" y="2293272"/>
                    <a:pt x="3369657" y="2293165"/>
                  </a:cubicBezTo>
                  <a:close/>
                  <a:moveTo>
                    <a:pt x="3753760" y="24384"/>
                  </a:moveTo>
                  <a:cubicBezTo>
                    <a:pt x="3720588" y="24160"/>
                    <a:pt x="3707192" y="65051"/>
                    <a:pt x="3728312" y="84712"/>
                  </a:cubicBezTo>
                  <a:cubicBezTo>
                    <a:pt x="3754276" y="108880"/>
                    <a:pt x="3789891" y="87603"/>
                    <a:pt x="3788947" y="60048"/>
                  </a:cubicBezTo>
                  <a:cubicBezTo>
                    <a:pt x="3788169" y="37670"/>
                    <a:pt x="3771174" y="24501"/>
                    <a:pt x="3753760" y="24384"/>
                  </a:cubicBezTo>
                  <a:close/>
                  <a:moveTo>
                    <a:pt x="4107891" y="2298041"/>
                  </a:moveTo>
                  <a:cubicBezTo>
                    <a:pt x="4074582" y="2297818"/>
                    <a:pt x="4061420" y="2338805"/>
                    <a:pt x="4082453" y="2358369"/>
                  </a:cubicBezTo>
                  <a:cubicBezTo>
                    <a:pt x="4108446" y="2382557"/>
                    <a:pt x="4144041" y="2361173"/>
                    <a:pt x="4143078" y="2333715"/>
                  </a:cubicBezTo>
                  <a:cubicBezTo>
                    <a:pt x="4142309" y="2311366"/>
                    <a:pt x="4125344" y="2298158"/>
                    <a:pt x="4107891" y="2298041"/>
                  </a:cubicBezTo>
                  <a:close/>
                  <a:moveTo>
                    <a:pt x="4110888" y="1843801"/>
                  </a:moveTo>
                  <a:cubicBezTo>
                    <a:pt x="4077657" y="1843577"/>
                    <a:pt x="4064358" y="1884506"/>
                    <a:pt x="4085439" y="1904129"/>
                  </a:cubicBezTo>
                  <a:cubicBezTo>
                    <a:pt x="4111423" y="1928306"/>
                    <a:pt x="4147008" y="1906990"/>
                    <a:pt x="4146074" y="1879464"/>
                  </a:cubicBezTo>
                  <a:cubicBezTo>
                    <a:pt x="4145296" y="1857087"/>
                    <a:pt x="4128301" y="1843908"/>
                    <a:pt x="4110888" y="1843801"/>
                  </a:cubicBezTo>
                  <a:close/>
                  <a:moveTo>
                    <a:pt x="4104895" y="2752282"/>
                  </a:moveTo>
                  <a:cubicBezTo>
                    <a:pt x="4071664" y="2752058"/>
                    <a:pt x="4058366" y="2792988"/>
                    <a:pt x="4079456" y="2812610"/>
                  </a:cubicBezTo>
                  <a:cubicBezTo>
                    <a:pt x="4105450" y="2836798"/>
                    <a:pt x="4141045" y="2815413"/>
                    <a:pt x="4140082" y="2787946"/>
                  </a:cubicBezTo>
                  <a:cubicBezTo>
                    <a:pt x="4139313" y="2765568"/>
                    <a:pt x="4122308" y="2752399"/>
                    <a:pt x="4104895" y="2752282"/>
                  </a:cubicBezTo>
                  <a:close/>
                  <a:moveTo>
                    <a:pt x="4101899" y="3206523"/>
                  </a:moveTo>
                  <a:cubicBezTo>
                    <a:pt x="4068678" y="3206299"/>
                    <a:pt x="4055369" y="3247228"/>
                    <a:pt x="4076460" y="3266851"/>
                  </a:cubicBezTo>
                  <a:cubicBezTo>
                    <a:pt x="4102424" y="3291019"/>
                    <a:pt x="4138029" y="3269742"/>
                    <a:pt x="4137085" y="3242196"/>
                  </a:cubicBezTo>
                  <a:cubicBezTo>
                    <a:pt x="4136317" y="3219809"/>
                    <a:pt x="4119303" y="3206640"/>
                    <a:pt x="4101899" y="3206523"/>
                  </a:cubicBezTo>
                  <a:close/>
                  <a:moveTo>
                    <a:pt x="4119876" y="481068"/>
                  </a:moveTo>
                  <a:cubicBezTo>
                    <a:pt x="4086645" y="480844"/>
                    <a:pt x="4073347" y="521774"/>
                    <a:pt x="4094438" y="541396"/>
                  </a:cubicBezTo>
                  <a:cubicBezTo>
                    <a:pt x="4120411" y="565574"/>
                    <a:pt x="4156026" y="544268"/>
                    <a:pt x="4155063" y="516732"/>
                  </a:cubicBezTo>
                  <a:cubicBezTo>
                    <a:pt x="4154294" y="494354"/>
                    <a:pt x="4137290" y="481185"/>
                    <a:pt x="4119876" y="481068"/>
                  </a:cubicBezTo>
                  <a:close/>
                  <a:moveTo>
                    <a:pt x="4113884" y="1389550"/>
                  </a:moveTo>
                  <a:cubicBezTo>
                    <a:pt x="4080662" y="1389326"/>
                    <a:pt x="4067355" y="1430265"/>
                    <a:pt x="4088445" y="1449878"/>
                  </a:cubicBezTo>
                  <a:cubicBezTo>
                    <a:pt x="4114409" y="1474046"/>
                    <a:pt x="4150014" y="1452769"/>
                    <a:pt x="4149070" y="1425223"/>
                  </a:cubicBezTo>
                  <a:cubicBezTo>
                    <a:pt x="4148302" y="1402836"/>
                    <a:pt x="4131297" y="1389667"/>
                    <a:pt x="4113884" y="1389550"/>
                  </a:cubicBezTo>
                  <a:close/>
                  <a:moveTo>
                    <a:pt x="4116880" y="935309"/>
                  </a:moveTo>
                  <a:cubicBezTo>
                    <a:pt x="4083591" y="935085"/>
                    <a:pt x="4070399" y="976053"/>
                    <a:pt x="4091431" y="995637"/>
                  </a:cubicBezTo>
                  <a:cubicBezTo>
                    <a:pt x="4117396" y="1019805"/>
                    <a:pt x="4153000" y="998528"/>
                    <a:pt x="4152057" y="970972"/>
                  </a:cubicBezTo>
                  <a:cubicBezTo>
                    <a:pt x="4151298" y="948595"/>
                    <a:pt x="4134293" y="935426"/>
                    <a:pt x="4116880" y="935309"/>
                  </a:cubicBezTo>
                  <a:close/>
                  <a:moveTo>
                    <a:pt x="3747768" y="932876"/>
                  </a:moveTo>
                  <a:cubicBezTo>
                    <a:pt x="3714478" y="932652"/>
                    <a:pt x="3701287" y="973620"/>
                    <a:pt x="3722329" y="993204"/>
                  </a:cubicBezTo>
                  <a:cubicBezTo>
                    <a:pt x="3748322" y="1017401"/>
                    <a:pt x="3783917" y="996026"/>
                    <a:pt x="3782954" y="968539"/>
                  </a:cubicBezTo>
                  <a:cubicBezTo>
                    <a:pt x="3782176" y="946162"/>
                    <a:pt x="3765171" y="932983"/>
                    <a:pt x="3747768" y="932876"/>
                  </a:cubicBezTo>
                  <a:close/>
                  <a:moveTo>
                    <a:pt x="4098903" y="3660764"/>
                  </a:moveTo>
                  <a:cubicBezTo>
                    <a:pt x="4065662" y="3660540"/>
                    <a:pt x="4052383" y="3701489"/>
                    <a:pt x="4073464" y="3721092"/>
                  </a:cubicBezTo>
                  <a:cubicBezTo>
                    <a:pt x="4099428" y="3745260"/>
                    <a:pt x="4135033" y="3723983"/>
                    <a:pt x="4134089" y="3696437"/>
                  </a:cubicBezTo>
                  <a:cubicBezTo>
                    <a:pt x="4133320" y="3674050"/>
                    <a:pt x="4116306" y="3660881"/>
                    <a:pt x="4098903" y="3660764"/>
                  </a:cubicBezTo>
                  <a:close/>
                  <a:moveTo>
                    <a:pt x="3744772" y="1387117"/>
                  </a:moveTo>
                  <a:cubicBezTo>
                    <a:pt x="3711541" y="1386893"/>
                    <a:pt x="3698252" y="1427832"/>
                    <a:pt x="3719333" y="1447445"/>
                  </a:cubicBezTo>
                  <a:cubicBezTo>
                    <a:pt x="3745297" y="1471613"/>
                    <a:pt x="3780902" y="1450335"/>
                    <a:pt x="3779958" y="1422780"/>
                  </a:cubicBezTo>
                  <a:cubicBezTo>
                    <a:pt x="3779180" y="1400403"/>
                    <a:pt x="3762175" y="1387233"/>
                    <a:pt x="3744772" y="1387117"/>
                  </a:cubicBezTo>
                  <a:close/>
                  <a:moveTo>
                    <a:pt x="3750764" y="478625"/>
                  </a:moveTo>
                  <a:cubicBezTo>
                    <a:pt x="3717533" y="478411"/>
                    <a:pt x="3704235" y="519330"/>
                    <a:pt x="3725316" y="538953"/>
                  </a:cubicBezTo>
                  <a:cubicBezTo>
                    <a:pt x="3751309" y="563141"/>
                    <a:pt x="3786904" y="541756"/>
                    <a:pt x="3785941" y="514289"/>
                  </a:cubicBezTo>
                  <a:cubicBezTo>
                    <a:pt x="3785182" y="491950"/>
                    <a:pt x="3768207" y="478742"/>
                    <a:pt x="3750764" y="478625"/>
                  </a:cubicBezTo>
                  <a:close/>
                  <a:moveTo>
                    <a:pt x="3741775" y="1841357"/>
                  </a:moveTo>
                  <a:cubicBezTo>
                    <a:pt x="3708564" y="1841134"/>
                    <a:pt x="3695236" y="1882063"/>
                    <a:pt x="3716327" y="1901685"/>
                  </a:cubicBezTo>
                  <a:cubicBezTo>
                    <a:pt x="3742310" y="1925863"/>
                    <a:pt x="3777896" y="1904547"/>
                    <a:pt x="3776962" y="1877031"/>
                  </a:cubicBezTo>
                  <a:cubicBezTo>
                    <a:pt x="3776174" y="1854605"/>
                    <a:pt x="3759033" y="1841474"/>
                    <a:pt x="3741775" y="1841357"/>
                  </a:cubicBezTo>
                  <a:close/>
                  <a:moveTo>
                    <a:pt x="4095897" y="4115015"/>
                  </a:moveTo>
                  <a:cubicBezTo>
                    <a:pt x="4062656" y="4114791"/>
                    <a:pt x="4049377" y="4155729"/>
                    <a:pt x="4070458" y="4175342"/>
                  </a:cubicBezTo>
                  <a:cubicBezTo>
                    <a:pt x="4096286" y="4199384"/>
                    <a:pt x="4131939" y="4178467"/>
                    <a:pt x="4131093" y="4150678"/>
                  </a:cubicBezTo>
                  <a:cubicBezTo>
                    <a:pt x="4130227" y="4128203"/>
                    <a:pt x="4113203" y="4115122"/>
                    <a:pt x="4095897" y="4115015"/>
                  </a:cubicBezTo>
                  <a:close/>
                  <a:moveTo>
                    <a:pt x="3015526" y="19508"/>
                  </a:moveTo>
                  <a:cubicBezTo>
                    <a:pt x="2982305" y="19284"/>
                    <a:pt x="2968987" y="60223"/>
                    <a:pt x="2990087" y="79836"/>
                  </a:cubicBezTo>
                  <a:cubicBezTo>
                    <a:pt x="3016052" y="104004"/>
                    <a:pt x="3051657" y="82727"/>
                    <a:pt x="3050713" y="55171"/>
                  </a:cubicBezTo>
                  <a:cubicBezTo>
                    <a:pt x="3049935" y="32794"/>
                    <a:pt x="3032930" y="19625"/>
                    <a:pt x="3015526" y="19508"/>
                  </a:cubicBezTo>
                  <a:close/>
                  <a:moveTo>
                    <a:pt x="2634410" y="1834048"/>
                  </a:moveTo>
                  <a:cubicBezTo>
                    <a:pt x="2601179" y="1833824"/>
                    <a:pt x="2587880" y="1874753"/>
                    <a:pt x="2608971" y="1894376"/>
                  </a:cubicBezTo>
                  <a:cubicBezTo>
                    <a:pt x="2634935" y="1918544"/>
                    <a:pt x="2670559" y="1897257"/>
                    <a:pt x="2669596" y="1869711"/>
                  </a:cubicBezTo>
                  <a:cubicBezTo>
                    <a:pt x="2668827" y="1847324"/>
                    <a:pt x="2651823" y="1834155"/>
                    <a:pt x="2634410" y="1834048"/>
                  </a:cubicBezTo>
                  <a:close/>
                  <a:moveTo>
                    <a:pt x="2277282" y="14631"/>
                  </a:moveTo>
                  <a:cubicBezTo>
                    <a:pt x="2243993" y="14408"/>
                    <a:pt x="2230802" y="55376"/>
                    <a:pt x="2251844" y="74959"/>
                  </a:cubicBezTo>
                  <a:cubicBezTo>
                    <a:pt x="2277837" y="99147"/>
                    <a:pt x="2313432" y="77763"/>
                    <a:pt x="2312469" y="50305"/>
                  </a:cubicBezTo>
                  <a:cubicBezTo>
                    <a:pt x="2311700" y="27918"/>
                    <a:pt x="2294696" y="14748"/>
                    <a:pt x="2277282" y="14631"/>
                  </a:cubicBezTo>
                  <a:close/>
                  <a:moveTo>
                    <a:pt x="3012530" y="473749"/>
                  </a:moveTo>
                  <a:cubicBezTo>
                    <a:pt x="2979280" y="473535"/>
                    <a:pt x="2966020" y="514473"/>
                    <a:pt x="2987091" y="534086"/>
                  </a:cubicBezTo>
                  <a:cubicBezTo>
                    <a:pt x="3013046" y="558255"/>
                    <a:pt x="3048660" y="536987"/>
                    <a:pt x="3047717" y="509422"/>
                  </a:cubicBezTo>
                  <a:cubicBezTo>
                    <a:pt x="3046938" y="487035"/>
                    <a:pt x="3029934" y="473866"/>
                    <a:pt x="3012530" y="473749"/>
                  </a:cubicBezTo>
                  <a:close/>
                  <a:moveTo>
                    <a:pt x="2628417" y="2742529"/>
                  </a:moveTo>
                  <a:cubicBezTo>
                    <a:pt x="2595196" y="2742306"/>
                    <a:pt x="2581878" y="2783235"/>
                    <a:pt x="2602978" y="2802857"/>
                  </a:cubicBezTo>
                  <a:cubicBezTo>
                    <a:pt x="2628943" y="2827025"/>
                    <a:pt x="2664547" y="2805748"/>
                    <a:pt x="2663604" y="2778193"/>
                  </a:cubicBezTo>
                  <a:cubicBezTo>
                    <a:pt x="2662835" y="2755816"/>
                    <a:pt x="2645831" y="2742646"/>
                    <a:pt x="2628417" y="2742529"/>
                  </a:cubicBezTo>
                  <a:close/>
                  <a:moveTo>
                    <a:pt x="2625421" y="3196770"/>
                  </a:moveTo>
                  <a:cubicBezTo>
                    <a:pt x="2592200" y="3196546"/>
                    <a:pt x="2578892" y="3237475"/>
                    <a:pt x="2599972" y="3257098"/>
                  </a:cubicBezTo>
                  <a:cubicBezTo>
                    <a:pt x="2625956" y="3281276"/>
                    <a:pt x="2661541" y="3259960"/>
                    <a:pt x="2660607" y="3232433"/>
                  </a:cubicBezTo>
                  <a:cubicBezTo>
                    <a:pt x="2659829" y="3210018"/>
                    <a:pt x="2642688" y="3196887"/>
                    <a:pt x="2625421" y="3196770"/>
                  </a:cubicBezTo>
                  <a:close/>
                  <a:moveTo>
                    <a:pt x="2619429" y="4105262"/>
                  </a:moveTo>
                  <a:cubicBezTo>
                    <a:pt x="2586197" y="4105038"/>
                    <a:pt x="2572899" y="4145967"/>
                    <a:pt x="2593990" y="4165589"/>
                  </a:cubicBezTo>
                  <a:cubicBezTo>
                    <a:pt x="2619964" y="4189767"/>
                    <a:pt x="2655578" y="4168432"/>
                    <a:pt x="2654615" y="4140925"/>
                  </a:cubicBezTo>
                  <a:cubicBezTo>
                    <a:pt x="2653846" y="4118548"/>
                    <a:pt x="2636842" y="4105378"/>
                    <a:pt x="2619429" y="4105262"/>
                  </a:cubicBezTo>
                  <a:close/>
                  <a:moveTo>
                    <a:pt x="2268294" y="1377364"/>
                  </a:moveTo>
                  <a:cubicBezTo>
                    <a:pt x="2235121" y="1377140"/>
                    <a:pt x="2221725" y="1418030"/>
                    <a:pt x="2242845" y="1437692"/>
                  </a:cubicBezTo>
                  <a:cubicBezTo>
                    <a:pt x="2268809" y="1461860"/>
                    <a:pt x="2304414" y="1440582"/>
                    <a:pt x="2303480" y="1413027"/>
                  </a:cubicBezTo>
                  <a:cubicBezTo>
                    <a:pt x="2302702" y="1390650"/>
                    <a:pt x="2285707" y="1377480"/>
                    <a:pt x="2268294" y="1377364"/>
                  </a:cubicBezTo>
                  <a:close/>
                  <a:moveTo>
                    <a:pt x="2622425" y="3651011"/>
                  </a:moveTo>
                  <a:cubicBezTo>
                    <a:pt x="2589194" y="3650787"/>
                    <a:pt x="2575895" y="3691716"/>
                    <a:pt x="2596986" y="3711339"/>
                  </a:cubicBezTo>
                  <a:cubicBezTo>
                    <a:pt x="2622960" y="3735517"/>
                    <a:pt x="2658574" y="3714181"/>
                    <a:pt x="2657611" y="3686674"/>
                  </a:cubicBezTo>
                  <a:cubicBezTo>
                    <a:pt x="2656843" y="3664336"/>
                    <a:pt x="2639877" y="3651128"/>
                    <a:pt x="2622425" y="3651011"/>
                  </a:cubicBezTo>
                  <a:close/>
                  <a:moveTo>
                    <a:pt x="2271290" y="923123"/>
                  </a:moveTo>
                  <a:cubicBezTo>
                    <a:pt x="2238059" y="922899"/>
                    <a:pt x="2224761" y="963838"/>
                    <a:pt x="2245851" y="983451"/>
                  </a:cubicBezTo>
                  <a:cubicBezTo>
                    <a:pt x="2271815" y="1007619"/>
                    <a:pt x="2307420" y="986342"/>
                    <a:pt x="2306476" y="958796"/>
                  </a:cubicBezTo>
                  <a:cubicBezTo>
                    <a:pt x="2305708" y="936409"/>
                    <a:pt x="2288703" y="923230"/>
                    <a:pt x="2271290" y="923123"/>
                  </a:cubicBezTo>
                  <a:close/>
                  <a:moveTo>
                    <a:pt x="2253313" y="3648578"/>
                  </a:moveTo>
                  <a:cubicBezTo>
                    <a:pt x="2220091" y="3648354"/>
                    <a:pt x="2206774" y="3689283"/>
                    <a:pt x="2227864" y="3708905"/>
                  </a:cubicBezTo>
                  <a:cubicBezTo>
                    <a:pt x="2253828" y="3733074"/>
                    <a:pt x="2289452" y="3711797"/>
                    <a:pt x="2288489" y="3684241"/>
                  </a:cubicBezTo>
                  <a:cubicBezTo>
                    <a:pt x="2287721" y="3661864"/>
                    <a:pt x="2270716" y="3648695"/>
                    <a:pt x="2253313" y="3648578"/>
                  </a:cubicBezTo>
                  <a:close/>
                  <a:moveTo>
                    <a:pt x="2265298" y="1831605"/>
                  </a:moveTo>
                  <a:cubicBezTo>
                    <a:pt x="2232067" y="1831381"/>
                    <a:pt x="2218768" y="1872310"/>
                    <a:pt x="2239859" y="1891932"/>
                  </a:cubicBezTo>
                  <a:cubicBezTo>
                    <a:pt x="2265832" y="1916110"/>
                    <a:pt x="2301447" y="1894775"/>
                    <a:pt x="2300484" y="1867278"/>
                  </a:cubicBezTo>
                  <a:cubicBezTo>
                    <a:pt x="2299715" y="1844930"/>
                    <a:pt x="2282750" y="1831721"/>
                    <a:pt x="2265298" y="1831605"/>
                  </a:cubicBezTo>
                  <a:close/>
                  <a:moveTo>
                    <a:pt x="2250307" y="4102818"/>
                  </a:moveTo>
                  <a:cubicBezTo>
                    <a:pt x="2217075" y="4102595"/>
                    <a:pt x="2203777" y="4143524"/>
                    <a:pt x="2224868" y="4163146"/>
                  </a:cubicBezTo>
                  <a:cubicBezTo>
                    <a:pt x="2250842" y="4187324"/>
                    <a:pt x="2286456" y="4165989"/>
                    <a:pt x="2285493" y="4138492"/>
                  </a:cubicBezTo>
                  <a:cubicBezTo>
                    <a:pt x="2284725" y="4116144"/>
                    <a:pt x="2267759" y="4102935"/>
                    <a:pt x="2250307" y="4102818"/>
                  </a:cubicBezTo>
                  <a:close/>
                  <a:moveTo>
                    <a:pt x="2256309" y="3194337"/>
                  </a:moveTo>
                  <a:cubicBezTo>
                    <a:pt x="2223088" y="3194113"/>
                    <a:pt x="2209770" y="3235042"/>
                    <a:pt x="2230870" y="3254665"/>
                  </a:cubicBezTo>
                  <a:cubicBezTo>
                    <a:pt x="2256834" y="3278833"/>
                    <a:pt x="2292439" y="3257556"/>
                    <a:pt x="2291495" y="3230010"/>
                  </a:cubicBezTo>
                  <a:cubicBezTo>
                    <a:pt x="2290707" y="3207574"/>
                    <a:pt x="2273566" y="3194444"/>
                    <a:pt x="2256309" y="3194337"/>
                  </a:cubicBezTo>
                  <a:close/>
                  <a:moveTo>
                    <a:pt x="2262301" y="2285846"/>
                  </a:moveTo>
                  <a:cubicBezTo>
                    <a:pt x="2229070" y="2285622"/>
                    <a:pt x="2215772" y="2326551"/>
                    <a:pt x="2236862" y="2346173"/>
                  </a:cubicBezTo>
                  <a:cubicBezTo>
                    <a:pt x="2262827" y="2370342"/>
                    <a:pt x="2298451" y="2349054"/>
                    <a:pt x="2297488" y="2321518"/>
                  </a:cubicBezTo>
                  <a:cubicBezTo>
                    <a:pt x="2296709" y="2299132"/>
                    <a:pt x="2279705" y="2285962"/>
                    <a:pt x="2262301" y="2285846"/>
                  </a:cubicBezTo>
                  <a:close/>
                  <a:moveTo>
                    <a:pt x="2259305" y="2740096"/>
                  </a:moveTo>
                  <a:cubicBezTo>
                    <a:pt x="2226016" y="2739872"/>
                    <a:pt x="2212824" y="2780840"/>
                    <a:pt x="2233866" y="2800424"/>
                  </a:cubicBezTo>
                  <a:cubicBezTo>
                    <a:pt x="2259830" y="2824592"/>
                    <a:pt x="2295435" y="2803315"/>
                    <a:pt x="2294492" y="2775759"/>
                  </a:cubicBezTo>
                  <a:cubicBezTo>
                    <a:pt x="2293713" y="2753372"/>
                    <a:pt x="2276709" y="2740203"/>
                    <a:pt x="2259305" y="2740096"/>
                  </a:cubicBezTo>
                  <a:close/>
                  <a:moveTo>
                    <a:pt x="2274286" y="468872"/>
                  </a:moveTo>
                  <a:cubicBezTo>
                    <a:pt x="2241065" y="468648"/>
                    <a:pt x="2227757" y="509578"/>
                    <a:pt x="2248838" y="529200"/>
                  </a:cubicBezTo>
                  <a:cubicBezTo>
                    <a:pt x="2274812" y="553368"/>
                    <a:pt x="2310426" y="532072"/>
                    <a:pt x="2309463" y="504545"/>
                  </a:cubicBezTo>
                  <a:cubicBezTo>
                    <a:pt x="2308704" y="482158"/>
                    <a:pt x="2291699" y="468989"/>
                    <a:pt x="2274286" y="468872"/>
                  </a:cubicBezTo>
                  <a:close/>
                  <a:moveTo>
                    <a:pt x="3000535" y="2290722"/>
                  </a:moveTo>
                  <a:cubicBezTo>
                    <a:pt x="2967314" y="2290498"/>
                    <a:pt x="2953996" y="2331427"/>
                    <a:pt x="2975096" y="2351050"/>
                  </a:cubicBezTo>
                  <a:cubicBezTo>
                    <a:pt x="3001061" y="2375218"/>
                    <a:pt x="3036665" y="2353941"/>
                    <a:pt x="3035722" y="2326385"/>
                  </a:cubicBezTo>
                  <a:cubicBezTo>
                    <a:pt x="3034953" y="2304008"/>
                    <a:pt x="3017949" y="2290839"/>
                    <a:pt x="3000535" y="2290722"/>
                  </a:cubicBezTo>
                  <a:close/>
                  <a:moveTo>
                    <a:pt x="2997539" y="2744963"/>
                  </a:moveTo>
                  <a:cubicBezTo>
                    <a:pt x="2964318" y="2744739"/>
                    <a:pt x="2951010" y="2785668"/>
                    <a:pt x="2972090" y="2805291"/>
                  </a:cubicBezTo>
                  <a:cubicBezTo>
                    <a:pt x="2998074" y="2829469"/>
                    <a:pt x="3033660" y="2808152"/>
                    <a:pt x="3032726" y="2780636"/>
                  </a:cubicBezTo>
                  <a:cubicBezTo>
                    <a:pt x="3031947" y="2758210"/>
                    <a:pt x="3014806" y="2745080"/>
                    <a:pt x="2997539" y="2744963"/>
                  </a:cubicBezTo>
                  <a:close/>
                  <a:moveTo>
                    <a:pt x="2991547" y="3653454"/>
                  </a:moveTo>
                  <a:cubicBezTo>
                    <a:pt x="2958257" y="3653230"/>
                    <a:pt x="2945066" y="3694198"/>
                    <a:pt x="2966108" y="3713782"/>
                  </a:cubicBezTo>
                  <a:cubicBezTo>
                    <a:pt x="2992101" y="3737970"/>
                    <a:pt x="3027696" y="3716585"/>
                    <a:pt x="3026733" y="3689117"/>
                  </a:cubicBezTo>
                  <a:cubicBezTo>
                    <a:pt x="3025955" y="3666740"/>
                    <a:pt x="3008950" y="3653571"/>
                    <a:pt x="2991547" y="3653454"/>
                  </a:cubicBezTo>
                  <a:close/>
                  <a:moveTo>
                    <a:pt x="2994543" y="3199213"/>
                  </a:moveTo>
                  <a:cubicBezTo>
                    <a:pt x="2961312" y="3198989"/>
                    <a:pt x="2948013" y="3239919"/>
                    <a:pt x="2969094" y="3259541"/>
                  </a:cubicBezTo>
                  <a:cubicBezTo>
                    <a:pt x="2995068" y="3283719"/>
                    <a:pt x="3030683" y="3262383"/>
                    <a:pt x="3029720" y="3234886"/>
                  </a:cubicBezTo>
                  <a:cubicBezTo>
                    <a:pt x="3028951" y="3212499"/>
                    <a:pt x="3011956" y="3199330"/>
                    <a:pt x="2994543" y="3199213"/>
                  </a:cubicBezTo>
                  <a:close/>
                  <a:moveTo>
                    <a:pt x="3009524" y="927999"/>
                  </a:moveTo>
                  <a:cubicBezTo>
                    <a:pt x="2976342" y="927775"/>
                    <a:pt x="2962966" y="968675"/>
                    <a:pt x="2984085" y="988327"/>
                  </a:cubicBezTo>
                  <a:cubicBezTo>
                    <a:pt x="3009913" y="1012369"/>
                    <a:pt x="3045664" y="991364"/>
                    <a:pt x="3044720" y="963672"/>
                  </a:cubicBezTo>
                  <a:cubicBezTo>
                    <a:pt x="3043942" y="941276"/>
                    <a:pt x="3026937" y="928106"/>
                    <a:pt x="3009524" y="927999"/>
                  </a:cubicBezTo>
                  <a:close/>
                  <a:moveTo>
                    <a:pt x="2631414" y="2288288"/>
                  </a:moveTo>
                  <a:cubicBezTo>
                    <a:pt x="2598124" y="2288065"/>
                    <a:pt x="2584933" y="2329033"/>
                    <a:pt x="2605974" y="2348616"/>
                  </a:cubicBezTo>
                  <a:cubicBezTo>
                    <a:pt x="2631939" y="2372785"/>
                    <a:pt x="2667544" y="2351507"/>
                    <a:pt x="2666600" y="2323952"/>
                  </a:cubicBezTo>
                  <a:cubicBezTo>
                    <a:pt x="2665831" y="2301575"/>
                    <a:pt x="2648827" y="2288405"/>
                    <a:pt x="2631414" y="2288288"/>
                  </a:cubicBezTo>
                  <a:close/>
                  <a:moveTo>
                    <a:pt x="3003532" y="1836481"/>
                  </a:moveTo>
                  <a:cubicBezTo>
                    <a:pt x="2970223" y="1836257"/>
                    <a:pt x="2957061" y="1877245"/>
                    <a:pt x="2978083" y="1896809"/>
                  </a:cubicBezTo>
                  <a:cubicBezTo>
                    <a:pt x="3004047" y="1920977"/>
                    <a:pt x="3039652" y="1899700"/>
                    <a:pt x="3038708" y="1872154"/>
                  </a:cubicBezTo>
                  <a:cubicBezTo>
                    <a:pt x="3037949" y="1849767"/>
                    <a:pt x="3020945" y="1836598"/>
                    <a:pt x="3003532" y="1836481"/>
                  </a:cubicBezTo>
                  <a:close/>
                  <a:moveTo>
                    <a:pt x="3006528" y="1382240"/>
                  </a:moveTo>
                  <a:cubicBezTo>
                    <a:pt x="2973239" y="1382016"/>
                    <a:pt x="2960047" y="1422984"/>
                    <a:pt x="2981089" y="1442568"/>
                  </a:cubicBezTo>
                  <a:cubicBezTo>
                    <a:pt x="3007083" y="1466756"/>
                    <a:pt x="3042677" y="1445371"/>
                    <a:pt x="3041714" y="1417903"/>
                  </a:cubicBezTo>
                  <a:cubicBezTo>
                    <a:pt x="3040946" y="1395526"/>
                    <a:pt x="3023941" y="1382357"/>
                    <a:pt x="3006528" y="1382240"/>
                  </a:cubicBezTo>
                  <a:close/>
                  <a:moveTo>
                    <a:pt x="2637416" y="1379797"/>
                  </a:moveTo>
                  <a:cubicBezTo>
                    <a:pt x="2604185" y="1379573"/>
                    <a:pt x="2590886" y="1420502"/>
                    <a:pt x="2611967" y="1440125"/>
                  </a:cubicBezTo>
                  <a:cubicBezTo>
                    <a:pt x="2637795" y="1464167"/>
                    <a:pt x="2673546" y="1443162"/>
                    <a:pt x="2672602" y="1415470"/>
                  </a:cubicBezTo>
                  <a:cubicBezTo>
                    <a:pt x="2671824" y="1393083"/>
                    <a:pt x="2654829" y="1379914"/>
                    <a:pt x="2637416" y="1379797"/>
                  </a:cubicBezTo>
                  <a:close/>
                  <a:moveTo>
                    <a:pt x="2988551" y="4107695"/>
                  </a:moveTo>
                  <a:cubicBezTo>
                    <a:pt x="2955329" y="4107471"/>
                    <a:pt x="2942021" y="4148400"/>
                    <a:pt x="2963111" y="4168023"/>
                  </a:cubicBezTo>
                  <a:cubicBezTo>
                    <a:pt x="2989086" y="4192201"/>
                    <a:pt x="3024700" y="4170894"/>
                    <a:pt x="3023737" y="4143368"/>
                  </a:cubicBezTo>
                  <a:cubicBezTo>
                    <a:pt x="3022959" y="4120981"/>
                    <a:pt x="3005954" y="4107812"/>
                    <a:pt x="2988551" y="4107695"/>
                  </a:cubicBezTo>
                  <a:close/>
                  <a:moveTo>
                    <a:pt x="2640412" y="925556"/>
                  </a:moveTo>
                  <a:cubicBezTo>
                    <a:pt x="2607229" y="925332"/>
                    <a:pt x="2593844" y="966232"/>
                    <a:pt x="2614963" y="985884"/>
                  </a:cubicBezTo>
                  <a:cubicBezTo>
                    <a:pt x="2640947" y="1010082"/>
                    <a:pt x="2676532" y="988707"/>
                    <a:pt x="2675589" y="961220"/>
                  </a:cubicBezTo>
                  <a:cubicBezTo>
                    <a:pt x="2674820" y="938794"/>
                    <a:pt x="2657786" y="925673"/>
                    <a:pt x="2640412" y="925556"/>
                  </a:cubicBezTo>
                  <a:close/>
                  <a:moveTo>
                    <a:pt x="1908170" y="12198"/>
                  </a:moveTo>
                  <a:cubicBezTo>
                    <a:pt x="1874881" y="11974"/>
                    <a:pt x="1861690" y="52942"/>
                    <a:pt x="1882731" y="72526"/>
                  </a:cubicBezTo>
                  <a:cubicBezTo>
                    <a:pt x="1908725" y="96714"/>
                    <a:pt x="1944320" y="75329"/>
                    <a:pt x="1943357" y="47861"/>
                  </a:cubicBezTo>
                  <a:cubicBezTo>
                    <a:pt x="1942578" y="25513"/>
                    <a:pt x="1925613" y="12305"/>
                    <a:pt x="1908170" y="12198"/>
                  </a:cubicBezTo>
                  <a:close/>
                  <a:moveTo>
                    <a:pt x="2646404" y="17074"/>
                  </a:moveTo>
                  <a:cubicBezTo>
                    <a:pt x="2613115" y="16851"/>
                    <a:pt x="2599924" y="57819"/>
                    <a:pt x="2620966" y="77402"/>
                  </a:cubicBezTo>
                  <a:cubicBezTo>
                    <a:pt x="2646939" y="101580"/>
                    <a:pt x="2682554" y="80274"/>
                    <a:pt x="2681591" y="52738"/>
                  </a:cubicBezTo>
                  <a:cubicBezTo>
                    <a:pt x="2680822" y="30361"/>
                    <a:pt x="2663818" y="17182"/>
                    <a:pt x="2646404" y="17074"/>
                  </a:cubicBezTo>
                  <a:close/>
                  <a:moveTo>
                    <a:pt x="2643408" y="471315"/>
                  </a:moveTo>
                  <a:cubicBezTo>
                    <a:pt x="2610206" y="471101"/>
                    <a:pt x="2596859" y="512011"/>
                    <a:pt x="2617969" y="531653"/>
                  </a:cubicBezTo>
                  <a:cubicBezTo>
                    <a:pt x="2643933" y="555821"/>
                    <a:pt x="2679538" y="534544"/>
                    <a:pt x="2678595" y="506988"/>
                  </a:cubicBezTo>
                  <a:cubicBezTo>
                    <a:pt x="2677826" y="484601"/>
                    <a:pt x="2660812" y="471432"/>
                    <a:pt x="2643408" y="471315"/>
                  </a:cubicBez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4" name="Google Shape;574;p7"/>
          <p:cNvGrpSpPr/>
          <p:nvPr/>
        </p:nvGrpSpPr>
        <p:grpSpPr>
          <a:xfrm>
            <a:off x="3446373" y="1686543"/>
            <a:ext cx="2400262" cy="2433360"/>
            <a:chOff x="6892746" y="3373085"/>
            <a:chExt cx="4800523" cy="4866720"/>
          </a:xfrm>
        </p:grpSpPr>
        <p:sp>
          <p:nvSpPr>
            <p:cNvPr id="575" name="Google Shape;575;p7"/>
            <p:cNvSpPr/>
            <p:nvPr/>
          </p:nvSpPr>
          <p:spPr>
            <a:xfrm>
              <a:off x="6892746" y="3373085"/>
              <a:ext cx="4800523" cy="4866720"/>
            </a:xfrm>
            <a:custGeom>
              <a:avLst/>
              <a:gdLst/>
              <a:ahLst/>
              <a:cxnLst/>
              <a:rect l="l" t="t" r="r" b="b"/>
              <a:pathLst>
                <a:path w="4800523" h="4866720" extrusionOk="0">
                  <a:moveTo>
                    <a:pt x="1" y="79390"/>
                  </a:moveTo>
                  <a:cubicBezTo>
                    <a:pt x="-242" y="35035"/>
                    <a:pt x="36063" y="-813"/>
                    <a:pt x="80384" y="14"/>
                  </a:cubicBezTo>
                  <a:cubicBezTo>
                    <a:pt x="4877909" y="89688"/>
                    <a:pt x="4796213" y="5523"/>
                    <a:pt x="4796981" y="143281"/>
                  </a:cubicBezTo>
                  <a:cubicBezTo>
                    <a:pt x="4798090" y="343839"/>
                    <a:pt x="4800522" y="4786723"/>
                    <a:pt x="4800522" y="4786071"/>
                  </a:cubicBezTo>
                  <a:cubicBezTo>
                    <a:pt x="4800766" y="4830017"/>
                    <a:pt x="4765102" y="4865700"/>
                    <a:pt x="4721180" y="4865456"/>
                  </a:cubicBezTo>
                  <a:cubicBezTo>
                    <a:pt x="-73825" y="4839001"/>
                    <a:pt x="4311" y="4922621"/>
                    <a:pt x="3542" y="4783423"/>
                  </a:cubicBezTo>
                  <a:cubicBezTo>
                    <a:pt x="2424" y="4580062"/>
                    <a:pt x="1" y="78748"/>
                    <a:pt x="1" y="79390"/>
                  </a:cubicBez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7224592" y="3764509"/>
              <a:ext cx="4158005" cy="4185874"/>
            </a:xfrm>
            <a:custGeom>
              <a:avLst/>
              <a:gdLst/>
              <a:ahLst/>
              <a:cxnLst/>
              <a:rect l="l" t="t" r="r" b="b"/>
              <a:pathLst>
                <a:path w="4158005" h="4185874" extrusionOk="0">
                  <a:moveTo>
                    <a:pt x="1202117" y="497236"/>
                  </a:moveTo>
                  <a:cubicBezTo>
                    <a:pt x="1203080" y="524781"/>
                    <a:pt x="1167455" y="546059"/>
                    <a:pt x="1141491" y="521890"/>
                  </a:cubicBezTo>
                  <a:cubicBezTo>
                    <a:pt x="1120469" y="502316"/>
                    <a:pt x="1133621" y="461339"/>
                    <a:pt x="1166940" y="461562"/>
                  </a:cubicBezTo>
                  <a:cubicBezTo>
                    <a:pt x="1184343" y="461679"/>
                    <a:pt x="1201348" y="474849"/>
                    <a:pt x="1202117" y="497236"/>
                  </a:cubicBezTo>
                  <a:close/>
                  <a:moveTo>
                    <a:pt x="1169926" y="7322"/>
                  </a:moveTo>
                  <a:cubicBezTo>
                    <a:pt x="1136676" y="7098"/>
                    <a:pt x="1123416" y="48046"/>
                    <a:pt x="1144478" y="67650"/>
                  </a:cubicBezTo>
                  <a:cubicBezTo>
                    <a:pt x="1170461" y="91827"/>
                    <a:pt x="1206047" y="70511"/>
                    <a:pt x="1205113" y="42985"/>
                  </a:cubicBezTo>
                  <a:cubicBezTo>
                    <a:pt x="1204335" y="20608"/>
                    <a:pt x="1187340" y="7429"/>
                    <a:pt x="1169926" y="7322"/>
                  </a:cubicBezTo>
                  <a:close/>
                  <a:moveTo>
                    <a:pt x="1163934" y="915803"/>
                  </a:moveTo>
                  <a:cubicBezTo>
                    <a:pt x="1130712" y="915589"/>
                    <a:pt x="1117405" y="956509"/>
                    <a:pt x="1138495" y="976141"/>
                  </a:cubicBezTo>
                  <a:cubicBezTo>
                    <a:pt x="1164469" y="1000319"/>
                    <a:pt x="1200083" y="978983"/>
                    <a:pt x="1199120" y="951486"/>
                  </a:cubicBezTo>
                  <a:cubicBezTo>
                    <a:pt x="1198352" y="929128"/>
                    <a:pt x="1181386" y="915920"/>
                    <a:pt x="1163934" y="915803"/>
                  </a:cubicBezTo>
                  <a:close/>
                  <a:moveTo>
                    <a:pt x="1160938" y="1370044"/>
                  </a:moveTo>
                  <a:cubicBezTo>
                    <a:pt x="1127697" y="1369820"/>
                    <a:pt x="1114418" y="1410759"/>
                    <a:pt x="1135489" y="1430372"/>
                  </a:cubicBezTo>
                  <a:cubicBezTo>
                    <a:pt x="1161463" y="1454550"/>
                    <a:pt x="1197077" y="1433243"/>
                    <a:pt x="1196114" y="1405717"/>
                  </a:cubicBezTo>
                  <a:cubicBezTo>
                    <a:pt x="1195356" y="1383330"/>
                    <a:pt x="1178351" y="1370161"/>
                    <a:pt x="1160938" y="1370044"/>
                  </a:cubicBezTo>
                  <a:close/>
                  <a:moveTo>
                    <a:pt x="1512072" y="4097942"/>
                  </a:moveTo>
                  <a:cubicBezTo>
                    <a:pt x="1478890" y="4097718"/>
                    <a:pt x="1465514" y="4138628"/>
                    <a:pt x="1486624" y="4158270"/>
                  </a:cubicBezTo>
                  <a:cubicBezTo>
                    <a:pt x="1512607" y="4182448"/>
                    <a:pt x="1548193" y="4161131"/>
                    <a:pt x="1547259" y="4133606"/>
                  </a:cubicBezTo>
                  <a:cubicBezTo>
                    <a:pt x="1546480" y="4111228"/>
                    <a:pt x="1529486" y="4098059"/>
                    <a:pt x="1512072" y="4097942"/>
                  </a:cubicBezTo>
                  <a:close/>
                  <a:moveTo>
                    <a:pt x="1518065" y="3189460"/>
                  </a:moveTo>
                  <a:cubicBezTo>
                    <a:pt x="1484834" y="3189236"/>
                    <a:pt x="1471535" y="3230166"/>
                    <a:pt x="1492626" y="3249788"/>
                  </a:cubicBezTo>
                  <a:cubicBezTo>
                    <a:pt x="1518590" y="3273957"/>
                    <a:pt x="1554195" y="3252679"/>
                    <a:pt x="1553251" y="3225133"/>
                  </a:cubicBezTo>
                  <a:cubicBezTo>
                    <a:pt x="1552483" y="3202747"/>
                    <a:pt x="1535478" y="3189577"/>
                    <a:pt x="1518065" y="3189460"/>
                  </a:cubicBezTo>
                  <a:close/>
                  <a:moveTo>
                    <a:pt x="1515069" y="3643701"/>
                  </a:moveTo>
                  <a:cubicBezTo>
                    <a:pt x="1481847" y="3643477"/>
                    <a:pt x="1468539" y="3684406"/>
                    <a:pt x="1489630" y="3704029"/>
                  </a:cubicBezTo>
                  <a:cubicBezTo>
                    <a:pt x="1515594" y="3728197"/>
                    <a:pt x="1551199" y="3706920"/>
                    <a:pt x="1550255" y="3679365"/>
                  </a:cubicBezTo>
                  <a:cubicBezTo>
                    <a:pt x="1549487" y="3656987"/>
                    <a:pt x="1532482" y="3643818"/>
                    <a:pt x="1515069" y="3643701"/>
                  </a:cubicBezTo>
                  <a:close/>
                  <a:moveTo>
                    <a:pt x="1151949" y="2732776"/>
                  </a:moveTo>
                  <a:cubicBezTo>
                    <a:pt x="1118718" y="2732553"/>
                    <a:pt x="1105420" y="2773482"/>
                    <a:pt x="1126510" y="2793104"/>
                  </a:cubicBezTo>
                  <a:cubicBezTo>
                    <a:pt x="1152338" y="2817146"/>
                    <a:pt x="1188089" y="2796141"/>
                    <a:pt x="1187145" y="2768450"/>
                  </a:cubicBezTo>
                  <a:cubicBezTo>
                    <a:pt x="1186357" y="2746053"/>
                    <a:pt x="1169362" y="2732893"/>
                    <a:pt x="1151949" y="2732776"/>
                  </a:cubicBezTo>
                  <a:close/>
                  <a:moveTo>
                    <a:pt x="1142950" y="4095509"/>
                  </a:moveTo>
                  <a:cubicBezTo>
                    <a:pt x="1109729" y="4095285"/>
                    <a:pt x="1096421" y="4136224"/>
                    <a:pt x="1117512" y="4155837"/>
                  </a:cubicBezTo>
                  <a:cubicBezTo>
                    <a:pt x="1143476" y="4180005"/>
                    <a:pt x="1179080" y="4158727"/>
                    <a:pt x="1178137" y="4131172"/>
                  </a:cubicBezTo>
                  <a:cubicBezTo>
                    <a:pt x="1177368" y="4108795"/>
                    <a:pt x="1160364" y="4095625"/>
                    <a:pt x="1142950" y="4095509"/>
                  </a:cubicBezTo>
                  <a:close/>
                  <a:moveTo>
                    <a:pt x="1145947" y="3641258"/>
                  </a:moveTo>
                  <a:cubicBezTo>
                    <a:pt x="1112716" y="3641034"/>
                    <a:pt x="1099417" y="3681963"/>
                    <a:pt x="1120508" y="3701586"/>
                  </a:cubicBezTo>
                  <a:cubicBezTo>
                    <a:pt x="1146472" y="3725754"/>
                    <a:pt x="1182077" y="3704477"/>
                    <a:pt x="1181133" y="3676931"/>
                  </a:cubicBezTo>
                  <a:cubicBezTo>
                    <a:pt x="1180365" y="3654554"/>
                    <a:pt x="1163360" y="3641375"/>
                    <a:pt x="1145947" y="3641258"/>
                  </a:cubicBezTo>
                  <a:close/>
                  <a:moveTo>
                    <a:pt x="797818" y="459119"/>
                  </a:moveTo>
                  <a:cubicBezTo>
                    <a:pt x="764626" y="458895"/>
                    <a:pt x="751269" y="499805"/>
                    <a:pt x="772369" y="519447"/>
                  </a:cubicBezTo>
                  <a:cubicBezTo>
                    <a:pt x="798353" y="543625"/>
                    <a:pt x="833938" y="522309"/>
                    <a:pt x="833004" y="494783"/>
                  </a:cubicBezTo>
                  <a:cubicBezTo>
                    <a:pt x="832226" y="472405"/>
                    <a:pt x="815221" y="459236"/>
                    <a:pt x="797818" y="459119"/>
                  </a:cubicBezTo>
                  <a:close/>
                  <a:moveTo>
                    <a:pt x="1521061" y="2735220"/>
                  </a:moveTo>
                  <a:cubicBezTo>
                    <a:pt x="1487830" y="2734996"/>
                    <a:pt x="1474542" y="2775935"/>
                    <a:pt x="1495622" y="2795548"/>
                  </a:cubicBezTo>
                  <a:cubicBezTo>
                    <a:pt x="1521616" y="2819735"/>
                    <a:pt x="1557211" y="2798351"/>
                    <a:pt x="1556248" y="2770883"/>
                  </a:cubicBezTo>
                  <a:cubicBezTo>
                    <a:pt x="1555479" y="2748506"/>
                    <a:pt x="1538474" y="2735327"/>
                    <a:pt x="1521061" y="2735220"/>
                  </a:cubicBezTo>
                  <a:close/>
                  <a:moveTo>
                    <a:pt x="1154945" y="2278536"/>
                  </a:moveTo>
                  <a:cubicBezTo>
                    <a:pt x="1121734" y="2278312"/>
                    <a:pt x="1108406" y="2319241"/>
                    <a:pt x="1129506" y="2338864"/>
                  </a:cubicBezTo>
                  <a:cubicBezTo>
                    <a:pt x="1155490" y="2363061"/>
                    <a:pt x="1191075" y="2341686"/>
                    <a:pt x="1190132" y="2314199"/>
                  </a:cubicBezTo>
                  <a:cubicBezTo>
                    <a:pt x="1189363" y="2291822"/>
                    <a:pt x="1172358" y="2278652"/>
                    <a:pt x="1154945" y="2278536"/>
                  </a:cubicBezTo>
                  <a:close/>
                  <a:moveTo>
                    <a:pt x="1148953" y="3187017"/>
                  </a:moveTo>
                  <a:cubicBezTo>
                    <a:pt x="1115722" y="3186793"/>
                    <a:pt x="1102423" y="3227723"/>
                    <a:pt x="1123514" y="3247345"/>
                  </a:cubicBezTo>
                  <a:cubicBezTo>
                    <a:pt x="1149507" y="3271533"/>
                    <a:pt x="1185102" y="3250148"/>
                    <a:pt x="1184139" y="3222681"/>
                  </a:cubicBezTo>
                  <a:cubicBezTo>
                    <a:pt x="1183361" y="3200303"/>
                    <a:pt x="1166356" y="3187134"/>
                    <a:pt x="1148953" y="3187017"/>
                  </a:cubicBezTo>
                  <a:close/>
                  <a:moveTo>
                    <a:pt x="1157941" y="1824295"/>
                  </a:moveTo>
                  <a:cubicBezTo>
                    <a:pt x="1124720" y="1824071"/>
                    <a:pt x="1111412" y="1865010"/>
                    <a:pt x="1132502" y="1884623"/>
                  </a:cubicBezTo>
                  <a:cubicBezTo>
                    <a:pt x="1158467" y="1908791"/>
                    <a:pt x="1194071" y="1887514"/>
                    <a:pt x="1193128" y="1859958"/>
                  </a:cubicBezTo>
                  <a:cubicBezTo>
                    <a:pt x="1192359" y="1837571"/>
                    <a:pt x="1175355" y="1824402"/>
                    <a:pt x="1157941" y="1824295"/>
                  </a:cubicBezTo>
                  <a:close/>
                  <a:moveTo>
                    <a:pt x="800814" y="4878"/>
                  </a:moveTo>
                  <a:cubicBezTo>
                    <a:pt x="767593" y="4655"/>
                    <a:pt x="754275" y="45584"/>
                    <a:pt x="775375" y="65206"/>
                  </a:cubicBezTo>
                  <a:cubicBezTo>
                    <a:pt x="801174" y="89219"/>
                    <a:pt x="836954" y="68272"/>
                    <a:pt x="836001" y="40552"/>
                  </a:cubicBezTo>
                  <a:cubicBezTo>
                    <a:pt x="835222" y="18165"/>
                    <a:pt x="818218" y="4995"/>
                    <a:pt x="800814" y="4878"/>
                  </a:cubicBezTo>
                  <a:close/>
                  <a:moveTo>
                    <a:pt x="1890183" y="2737653"/>
                  </a:moveTo>
                  <a:cubicBezTo>
                    <a:pt x="1856952" y="2737429"/>
                    <a:pt x="1843654" y="2778358"/>
                    <a:pt x="1864734" y="2797981"/>
                  </a:cubicBezTo>
                  <a:cubicBezTo>
                    <a:pt x="1890699" y="2822149"/>
                    <a:pt x="1926323" y="2800862"/>
                    <a:pt x="1925360" y="2773326"/>
                  </a:cubicBezTo>
                  <a:cubicBezTo>
                    <a:pt x="1924601" y="2750939"/>
                    <a:pt x="1907596" y="2737770"/>
                    <a:pt x="1890183" y="2737653"/>
                  </a:cubicBezTo>
                  <a:close/>
                  <a:moveTo>
                    <a:pt x="1884191" y="3646135"/>
                  </a:moveTo>
                  <a:cubicBezTo>
                    <a:pt x="1851008" y="3645911"/>
                    <a:pt x="1837632" y="3686820"/>
                    <a:pt x="1858742" y="3706463"/>
                  </a:cubicBezTo>
                  <a:cubicBezTo>
                    <a:pt x="1884726" y="3730640"/>
                    <a:pt x="1920311" y="3709324"/>
                    <a:pt x="1919377" y="3681808"/>
                  </a:cubicBezTo>
                  <a:cubicBezTo>
                    <a:pt x="1918599" y="3659421"/>
                    <a:pt x="1901604" y="3646251"/>
                    <a:pt x="1884191" y="3646135"/>
                  </a:cubicBezTo>
                  <a:close/>
                  <a:moveTo>
                    <a:pt x="1893179" y="2283412"/>
                  </a:moveTo>
                  <a:cubicBezTo>
                    <a:pt x="1859948" y="2283188"/>
                    <a:pt x="1846660" y="2324127"/>
                    <a:pt x="1867740" y="2343740"/>
                  </a:cubicBezTo>
                  <a:cubicBezTo>
                    <a:pt x="1893734" y="2367928"/>
                    <a:pt x="1929329" y="2346543"/>
                    <a:pt x="1928366" y="2319085"/>
                  </a:cubicBezTo>
                  <a:cubicBezTo>
                    <a:pt x="1927597" y="2296698"/>
                    <a:pt x="1910592" y="2283529"/>
                    <a:pt x="1893179" y="2283412"/>
                  </a:cubicBezTo>
                  <a:close/>
                  <a:moveTo>
                    <a:pt x="1887187" y="3191894"/>
                  </a:moveTo>
                  <a:cubicBezTo>
                    <a:pt x="1853965" y="3191670"/>
                    <a:pt x="1840657" y="3232599"/>
                    <a:pt x="1861748" y="3252222"/>
                  </a:cubicBezTo>
                  <a:cubicBezTo>
                    <a:pt x="1887712" y="3276390"/>
                    <a:pt x="1923317" y="3255113"/>
                    <a:pt x="1922373" y="3227557"/>
                  </a:cubicBezTo>
                  <a:cubicBezTo>
                    <a:pt x="1921605" y="3205180"/>
                    <a:pt x="1904600" y="3192011"/>
                    <a:pt x="1887187" y="3191894"/>
                  </a:cubicBezTo>
                  <a:close/>
                  <a:moveTo>
                    <a:pt x="1905164" y="466439"/>
                  </a:moveTo>
                  <a:cubicBezTo>
                    <a:pt x="1871875" y="466215"/>
                    <a:pt x="1858683" y="507183"/>
                    <a:pt x="1879725" y="526767"/>
                  </a:cubicBezTo>
                  <a:cubicBezTo>
                    <a:pt x="1905699" y="550945"/>
                    <a:pt x="1941314" y="529609"/>
                    <a:pt x="1940351" y="502102"/>
                  </a:cubicBezTo>
                  <a:cubicBezTo>
                    <a:pt x="1939582" y="479725"/>
                    <a:pt x="1922578" y="466556"/>
                    <a:pt x="1905164" y="466439"/>
                  </a:cubicBezTo>
                  <a:close/>
                  <a:moveTo>
                    <a:pt x="1899172" y="1374921"/>
                  </a:moveTo>
                  <a:cubicBezTo>
                    <a:pt x="1865921" y="1374697"/>
                    <a:pt x="1852652" y="1415645"/>
                    <a:pt x="1873733" y="1435249"/>
                  </a:cubicBezTo>
                  <a:cubicBezTo>
                    <a:pt x="1899697" y="1459417"/>
                    <a:pt x="1935302" y="1438139"/>
                    <a:pt x="1934358" y="1410594"/>
                  </a:cubicBezTo>
                  <a:cubicBezTo>
                    <a:pt x="1933590" y="1388207"/>
                    <a:pt x="1916585" y="1375037"/>
                    <a:pt x="1899172" y="1374921"/>
                  </a:cubicBezTo>
                  <a:close/>
                  <a:moveTo>
                    <a:pt x="1896176" y="1829171"/>
                  </a:moveTo>
                  <a:cubicBezTo>
                    <a:pt x="1863003" y="1828947"/>
                    <a:pt x="1849607" y="1869837"/>
                    <a:pt x="1870727" y="1889499"/>
                  </a:cubicBezTo>
                  <a:cubicBezTo>
                    <a:pt x="1896555" y="1913541"/>
                    <a:pt x="1932306" y="1892536"/>
                    <a:pt x="1931362" y="1864835"/>
                  </a:cubicBezTo>
                  <a:cubicBezTo>
                    <a:pt x="1930584" y="1842409"/>
                    <a:pt x="1913443" y="1829278"/>
                    <a:pt x="1896176" y="1829171"/>
                  </a:cubicBezTo>
                  <a:close/>
                  <a:moveTo>
                    <a:pt x="1539048" y="9755"/>
                  </a:moveTo>
                  <a:cubicBezTo>
                    <a:pt x="1505827" y="9531"/>
                    <a:pt x="1492519" y="50460"/>
                    <a:pt x="1513600" y="70083"/>
                  </a:cubicBezTo>
                  <a:cubicBezTo>
                    <a:pt x="1539554" y="94241"/>
                    <a:pt x="1575188" y="72983"/>
                    <a:pt x="1574225" y="45428"/>
                  </a:cubicBezTo>
                  <a:cubicBezTo>
                    <a:pt x="1573466" y="23041"/>
                    <a:pt x="1556461" y="9872"/>
                    <a:pt x="1539048" y="9755"/>
                  </a:cubicBezTo>
                  <a:close/>
                  <a:moveTo>
                    <a:pt x="1530060" y="1372487"/>
                  </a:moveTo>
                  <a:cubicBezTo>
                    <a:pt x="1496838" y="1372263"/>
                    <a:pt x="1483530" y="1413202"/>
                    <a:pt x="1504621" y="1432815"/>
                  </a:cubicBezTo>
                  <a:cubicBezTo>
                    <a:pt x="1530585" y="1456983"/>
                    <a:pt x="1566190" y="1435706"/>
                    <a:pt x="1565246" y="1408151"/>
                  </a:cubicBezTo>
                  <a:cubicBezTo>
                    <a:pt x="1564468" y="1385773"/>
                    <a:pt x="1547463" y="1372604"/>
                    <a:pt x="1530060" y="1372487"/>
                  </a:cubicBezTo>
                  <a:close/>
                  <a:moveTo>
                    <a:pt x="1881194" y="4100385"/>
                  </a:moveTo>
                  <a:cubicBezTo>
                    <a:pt x="1847963" y="4100161"/>
                    <a:pt x="1834665" y="4141090"/>
                    <a:pt x="1855746" y="4160713"/>
                  </a:cubicBezTo>
                  <a:cubicBezTo>
                    <a:pt x="1881710" y="4184881"/>
                    <a:pt x="1917334" y="4163604"/>
                    <a:pt x="1916371" y="4136048"/>
                  </a:cubicBezTo>
                  <a:cubicBezTo>
                    <a:pt x="1915602" y="4113671"/>
                    <a:pt x="1898598" y="4100502"/>
                    <a:pt x="1881194" y="4100385"/>
                  </a:cubicBezTo>
                  <a:close/>
                  <a:moveTo>
                    <a:pt x="1533056" y="918237"/>
                  </a:moveTo>
                  <a:cubicBezTo>
                    <a:pt x="1499834" y="918022"/>
                    <a:pt x="1486526" y="958942"/>
                    <a:pt x="1507617" y="978574"/>
                  </a:cubicBezTo>
                  <a:cubicBezTo>
                    <a:pt x="1533591" y="1002752"/>
                    <a:pt x="1569205" y="981416"/>
                    <a:pt x="1568242" y="953919"/>
                  </a:cubicBezTo>
                  <a:cubicBezTo>
                    <a:pt x="1567464" y="931533"/>
                    <a:pt x="1550459" y="918353"/>
                    <a:pt x="1533056" y="918237"/>
                  </a:cubicBezTo>
                  <a:close/>
                  <a:moveTo>
                    <a:pt x="1527063" y="1826728"/>
                  </a:moveTo>
                  <a:cubicBezTo>
                    <a:pt x="1493852" y="1826504"/>
                    <a:pt x="1480524" y="1867433"/>
                    <a:pt x="1501615" y="1887056"/>
                  </a:cubicBezTo>
                  <a:cubicBezTo>
                    <a:pt x="1527579" y="1911224"/>
                    <a:pt x="1563184" y="1889947"/>
                    <a:pt x="1562240" y="1862391"/>
                  </a:cubicBezTo>
                  <a:cubicBezTo>
                    <a:pt x="1561471" y="1840014"/>
                    <a:pt x="1544467" y="1826845"/>
                    <a:pt x="1527063" y="1826728"/>
                  </a:cubicBezTo>
                  <a:close/>
                  <a:moveTo>
                    <a:pt x="1524057" y="2280969"/>
                  </a:moveTo>
                  <a:cubicBezTo>
                    <a:pt x="1490875" y="2280745"/>
                    <a:pt x="1477499" y="2321645"/>
                    <a:pt x="1498609" y="2341297"/>
                  </a:cubicBezTo>
                  <a:cubicBezTo>
                    <a:pt x="1524437" y="2365339"/>
                    <a:pt x="1560187" y="2344334"/>
                    <a:pt x="1559244" y="2316632"/>
                  </a:cubicBezTo>
                  <a:cubicBezTo>
                    <a:pt x="1558475" y="2294255"/>
                    <a:pt x="1541471" y="2281086"/>
                    <a:pt x="1524057" y="2280969"/>
                  </a:cubicBezTo>
                  <a:close/>
                  <a:moveTo>
                    <a:pt x="1536052" y="463996"/>
                  </a:moveTo>
                  <a:cubicBezTo>
                    <a:pt x="1502743" y="463772"/>
                    <a:pt x="1489581" y="504759"/>
                    <a:pt x="1510613" y="524324"/>
                  </a:cubicBezTo>
                  <a:cubicBezTo>
                    <a:pt x="1536587" y="548502"/>
                    <a:pt x="1572202" y="527166"/>
                    <a:pt x="1571239" y="499659"/>
                  </a:cubicBezTo>
                  <a:cubicBezTo>
                    <a:pt x="1570470" y="477321"/>
                    <a:pt x="1553504" y="464113"/>
                    <a:pt x="1536052" y="463996"/>
                  </a:cubicBezTo>
                  <a:close/>
                  <a:moveTo>
                    <a:pt x="1902168" y="920680"/>
                  </a:moveTo>
                  <a:cubicBezTo>
                    <a:pt x="1868966" y="920466"/>
                    <a:pt x="1855619" y="961375"/>
                    <a:pt x="1876729" y="981008"/>
                  </a:cubicBezTo>
                  <a:cubicBezTo>
                    <a:pt x="1902703" y="1005186"/>
                    <a:pt x="1938318" y="983860"/>
                    <a:pt x="1937354" y="956343"/>
                  </a:cubicBezTo>
                  <a:cubicBezTo>
                    <a:pt x="1936586" y="933966"/>
                    <a:pt x="1919581" y="920797"/>
                    <a:pt x="1902168" y="920680"/>
                  </a:cubicBezTo>
                  <a:close/>
                  <a:moveTo>
                    <a:pt x="56578" y="908493"/>
                  </a:moveTo>
                  <a:cubicBezTo>
                    <a:pt x="23347" y="908270"/>
                    <a:pt x="10048" y="949208"/>
                    <a:pt x="31139" y="968821"/>
                  </a:cubicBezTo>
                  <a:cubicBezTo>
                    <a:pt x="57103" y="992990"/>
                    <a:pt x="92708" y="971712"/>
                    <a:pt x="91764" y="944167"/>
                  </a:cubicBezTo>
                  <a:cubicBezTo>
                    <a:pt x="90986" y="921780"/>
                    <a:pt x="73991" y="908600"/>
                    <a:pt x="56578" y="908493"/>
                  </a:cubicBezTo>
                  <a:close/>
                  <a:moveTo>
                    <a:pt x="410709" y="3182141"/>
                  </a:moveTo>
                  <a:cubicBezTo>
                    <a:pt x="377536" y="3181917"/>
                    <a:pt x="364140" y="3222807"/>
                    <a:pt x="385260" y="3242469"/>
                  </a:cubicBezTo>
                  <a:cubicBezTo>
                    <a:pt x="411088" y="3266510"/>
                    <a:pt x="446839" y="3245506"/>
                    <a:pt x="445895" y="3217804"/>
                  </a:cubicBezTo>
                  <a:cubicBezTo>
                    <a:pt x="445117" y="3195427"/>
                    <a:pt x="428122" y="3182258"/>
                    <a:pt x="410709" y="3182141"/>
                  </a:cubicBezTo>
                  <a:close/>
                  <a:moveTo>
                    <a:pt x="59574" y="454243"/>
                  </a:moveTo>
                  <a:cubicBezTo>
                    <a:pt x="26285" y="454019"/>
                    <a:pt x="13093" y="494987"/>
                    <a:pt x="34135" y="514571"/>
                  </a:cubicBezTo>
                  <a:cubicBezTo>
                    <a:pt x="60099" y="538739"/>
                    <a:pt x="95704" y="517462"/>
                    <a:pt x="94760" y="489906"/>
                  </a:cubicBezTo>
                  <a:cubicBezTo>
                    <a:pt x="93992" y="467529"/>
                    <a:pt x="76987" y="454360"/>
                    <a:pt x="59574" y="454243"/>
                  </a:cubicBezTo>
                  <a:close/>
                  <a:moveTo>
                    <a:pt x="53582" y="1362734"/>
                  </a:moveTo>
                  <a:cubicBezTo>
                    <a:pt x="20496" y="1362520"/>
                    <a:pt x="6955" y="1403352"/>
                    <a:pt x="28133" y="1423062"/>
                  </a:cubicBezTo>
                  <a:cubicBezTo>
                    <a:pt x="54097" y="1447230"/>
                    <a:pt x="89712" y="1425953"/>
                    <a:pt x="88768" y="1398407"/>
                  </a:cubicBezTo>
                  <a:cubicBezTo>
                    <a:pt x="87990" y="1375972"/>
                    <a:pt x="70849" y="1362851"/>
                    <a:pt x="53582" y="1362734"/>
                  </a:cubicBezTo>
                  <a:close/>
                  <a:moveTo>
                    <a:pt x="407713" y="3636382"/>
                  </a:moveTo>
                  <a:cubicBezTo>
                    <a:pt x="374423" y="3636158"/>
                    <a:pt x="361232" y="3677126"/>
                    <a:pt x="382274" y="3696710"/>
                  </a:cubicBezTo>
                  <a:cubicBezTo>
                    <a:pt x="408267" y="3720897"/>
                    <a:pt x="443862" y="3699513"/>
                    <a:pt x="442899" y="3672045"/>
                  </a:cubicBezTo>
                  <a:cubicBezTo>
                    <a:pt x="442130" y="3649668"/>
                    <a:pt x="425126" y="3636498"/>
                    <a:pt x="407713" y="3636382"/>
                  </a:cubicBezTo>
                  <a:close/>
                  <a:moveTo>
                    <a:pt x="404716" y="4090632"/>
                  </a:moveTo>
                  <a:cubicBezTo>
                    <a:pt x="371407" y="4090408"/>
                    <a:pt x="358245" y="4131396"/>
                    <a:pt x="379277" y="4150960"/>
                  </a:cubicBezTo>
                  <a:cubicBezTo>
                    <a:pt x="405251" y="4175138"/>
                    <a:pt x="440866" y="4153831"/>
                    <a:pt x="439903" y="4126296"/>
                  </a:cubicBezTo>
                  <a:cubicBezTo>
                    <a:pt x="439134" y="4103918"/>
                    <a:pt x="422129" y="4090749"/>
                    <a:pt x="404716" y="4090632"/>
                  </a:cubicBezTo>
                  <a:close/>
                  <a:moveTo>
                    <a:pt x="37462" y="10212"/>
                  </a:moveTo>
                  <a:cubicBezTo>
                    <a:pt x="16002" y="29893"/>
                    <a:pt x="29067" y="70657"/>
                    <a:pt x="62103" y="70871"/>
                  </a:cubicBezTo>
                  <a:cubicBezTo>
                    <a:pt x="95403" y="71095"/>
                    <a:pt x="108574" y="30117"/>
                    <a:pt x="87542" y="10543"/>
                  </a:cubicBezTo>
                  <a:cubicBezTo>
                    <a:pt x="71501" y="-4388"/>
                    <a:pt x="50352" y="-2509"/>
                    <a:pt x="37462" y="10212"/>
                  </a:cubicBezTo>
                  <a:close/>
                  <a:moveTo>
                    <a:pt x="50585" y="1816975"/>
                  </a:moveTo>
                  <a:cubicBezTo>
                    <a:pt x="17354" y="1816751"/>
                    <a:pt x="4056" y="1857680"/>
                    <a:pt x="25146" y="1877303"/>
                  </a:cubicBezTo>
                  <a:cubicBezTo>
                    <a:pt x="51120" y="1901481"/>
                    <a:pt x="86735" y="1880145"/>
                    <a:pt x="85772" y="1852638"/>
                  </a:cubicBezTo>
                  <a:cubicBezTo>
                    <a:pt x="85003" y="1830300"/>
                    <a:pt x="68037" y="1817092"/>
                    <a:pt x="50585" y="1816975"/>
                  </a:cubicBezTo>
                  <a:close/>
                  <a:moveTo>
                    <a:pt x="38591" y="3633948"/>
                  </a:moveTo>
                  <a:cubicBezTo>
                    <a:pt x="5408" y="3633724"/>
                    <a:pt x="-7968" y="3674624"/>
                    <a:pt x="13152" y="3694276"/>
                  </a:cubicBezTo>
                  <a:cubicBezTo>
                    <a:pt x="38980" y="3718318"/>
                    <a:pt x="74730" y="3697313"/>
                    <a:pt x="73787" y="3669621"/>
                  </a:cubicBezTo>
                  <a:cubicBezTo>
                    <a:pt x="73009" y="3647225"/>
                    <a:pt x="56014" y="3634065"/>
                    <a:pt x="38591" y="3633948"/>
                  </a:cubicBezTo>
                  <a:close/>
                  <a:moveTo>
                    <a:pt x="47589" y="2271216"/>
                  </a:moveTo>
                  <a:cubicBezTo>
                    <a:pt x="14348" y="2270992"/>
                    <a:pt x="1069" y="2311931"/>
                    <a:pt x="22140" y="2331544"/>
                  </a:cubicBezTo>
                  <a:cubicBezTo>
                    <a:pt x="48134" y="2355732"/>
                    <a:pt x="83729" y="2334347"/>
                    <a:pt x="82766" y="2306889"/>
                  </a:cubicBezTo>
                  <a:cubicBezTo>
                    <a:pt x="82007" y="2284502"/>
                    <a:pt x="64993" y="2271333"/>
                    <a:pt x="47589" y="2271216"/>
                  </a:cubicBezTo>
                  <a:close/>
                  <a:moveTo>
                    <a:pt x="4122406" y="97706"/>
                  </a:moveTo>
                  <a:cubicBezTo>
                    <a:pt x="4155666" y="97921"/>
                    <a:pt x="4168906" y="56972"/>
                    <a:pt x="4147854" y="37378"/>
                  </a:cubicBezTo>
                  <a:cubicBezTo>
                    <a:pt x="4122007" y="13327"/>
                    <a:pt x="4086363" y="34274"/>
                    <a:pt x="4087219" y="62043"/>
                  </a:cubicBezTo>
                  <a:cubicBezTo>
                    <a:pt x="4088075" y="84508"/>
                    <a:pt x="4105109" y="97590"/>
                    <a:pt x="4122406" y="97706"/>
                  </a:cubicBezTo>
                  <a:close/>
                  <a:moveTo>
                    <a:pt x="35594" y="4088189"/>
                  </a:moveTo>
                  <a:cubicBezTo>
                    <a:pt x="2305" y="4087965"/>
                    <a:pt x="-10886" y="4128933"/>
                    <a:pt x="10155" y="4148517"/>
                  </a:cubicBezTo>
                  <a:cubicBezTo>
                    <a:pt x="35983" y="4172559"/>
                    <a:pt x="71647" y="4151622"/>
                    <a:pt x="70781" y="4123852"/>
                  </a:cubicBezTo>
                  <a:cubicBezTo>
                    <a:pt x="69925" y="4101388"/>
                    <a:pt x="52891" y="4088306"/>
                    <a:pt x="35594" y="4088189"/>
                  </a:cubicBezTo>
                  <a:close/>
                  <a:moveTo>
                    <a:pt x="794822" y="913370"/>
                  </a:moveTo>
                  <a:cubicBezTo>
                    <a:pt x="761591" y="913146"/>
                    <a:pt x="748292" y="954075"/>
                    <a:pt x="769373" y="973698"/>
                  </a:cubicBezTo>
                  <a:cubicBezTo>
                    <a:pt x="795337" y="997866"/>
                    <a:pt x="830961" y="976589"/>
                    <a:pt x="829998" y="949033"/>
                  </a:cubicBezTo>
                  <a:cubicBezTo>
                    <a:pt x="829230" y="926656"/>
                    <a:pt x="812225" y="913477"/>
                    <a:pt x="794822" y="913370"/>
                  </a:cubicBezTo>
                  <a:close/>
                  <a:moveTo>
                    <a:pt x="44593" y="2725467"/>
                  </a:moveTo>
                  <a:cubicBezTo>
                    <a:pt x="11371" y="2725243"/>
                    <a:pt x="-1946" y="2766172"/>
                    <a:pt x="19154" y="2785795"/>
                  </a:cubicBezTo>
                  <a:cubicBezTo>
                    <a:pt x="45118" y="2809963"/>
                    <a:pt x="80723" y="2788685"/>
                    <a:pt x="79779" y="2761130"/>
                  </a:cubicBezTo>
                  <a:cubicBezTo>
                    <a:pt x="79001" y="2738753"/>
                    <a:pt x="61996" y="2725574"/>
                    <a:pt x="44593" y="2725467"/>
                  </a:cubicBezTo>
                  <a:close/>
                  <a:moveTo>
                    <a:pt x="41597" y="3179707"/>
                  </a:moveTo>
                  <a:cubicBezTo>
                    <a:pt x="8346" y="3179483"/>
                    <a:pt x="-4923" y="3220432"/>
                    <a:pt x="16158" y="3240035"/>
                  </a:cubicBezTo>
                  <a:cubicBezTo>
                    <a:pt x="42122" y="3264204"/>
                    <a:pt x="77727" y="3242926"/>
                    <a:pt x="76783" y="3215381"/>
                  </a:cubicBezTo>
                  <a:cubicBezTo>
                    <a:pt x="76005" y="3192993"/>
                    <a:pt x="59000" y="3179824"/>
                    <a:pt x="41597" y="3179707"/>
                  </a:cubicBezTo>
                  <a:close/>
                  <a:moveTo>
                    <a:pt x="773838" y="4093066"/>
                  </a:moveTo>
                  <a:cubicBezTo>
                    <a:pt x="740607" y="4092842"/>
                    <a:pt x="727319" y="4133780"/>
                    <a:pt x="748399" y="4153394"/>
                  </a:cubicBezTo>
                  <a:cubicBezTo>
                    <a:pt x="774364" y="4177562"/>
                    <a:pt x="809968" y="4156284"/>
                    <a:pt x="809025" y="4128739"/>
                  </a:cubicBezTo>
                  <a:cubicBezTo>
                    <a:pt x="808246" y="4106352"/>
                    <a:pt x="791242" y="4093182"/>
                    <a:pt x="773838" y="4093066"/>
                  </a:cubicBezTo>
                  <a:close/>
                  <a:moveTo>
                    <a:pt x="782827" y="2730333"/>
                  </a:moveTo>
                  <a:cubicBezTo>
                    <a:pt x="749654" y="2730119"/>
                    <a:pt x="736259" y="2771000"/>
                    <a:pt x="757378" y="2790661"/>
                  </a:cubicBezTo>
                  <a:cubicBezTo>
                    <a:pt x="783343" y="2814829"/>
                    <a:pt x="818957" y="2793552"/>
                    <a:pt x="818013" y="2765997"/>
                  </a:cubicBezTo>
                  <a:cubicBezTo>
                    <a:pt x="817235" y="2743629"/>
                    <a:pt x="800240" y="2730450"/>
                    <a:pt x="782827" y="2730333"/>
                  </a:cubicBezTo>
                  <a:close/>
                  <a:moveTo>
                    <a:pt x="776834" y="3638825"/>
                  </a:moveTo>
                  <a:cubicBezTo>
                    <a:pt x="743603" y="3638601"/>
                    <a:pt x="730305" y="3679530"/>
                    <a:pt x="751386" y="3699153"/>
                  </a:cubicBezTo>
                  <a:cubicBezTo>
                    <a:pt x="777360" y="3723331"/>
                    <a:pt x="812974" y="3702024"/>
                    <a:pt x="812011" y="3674488"/>
                  </a:cubicBezTo>
                  <a:cubicBezTo>
                    <a:pt x="811252" y="3652111"/>
                    <a:pt x="794238" y="3638941"/>
                    <a:pt x="776834" y="3638825"/>
                  </a:cubicBezTo>
                  <a:close/>
                  <a:moveTo>
                    <a:pt x="779831" y="3184584"/>
                  </a:moveTo>
                  <a:cubicBezTo>
                    <a:pt x="746522" y="3184360"/>
                    <a:pt x="733360" y="3225348"/>
                    <a:pt x="754392" y="3244912"/>
                  </a:cubicBezTo>
                  <a:cubicBezTo>
                    <a:pt x="780385" y="3269099"/>
                    <a:pt x="815980" y="3247715"/>
                    <a:pt x="815017" y="3220257"/>
                  </a:cubicBezTo>
                  <a:cubicBezTo>
                    <a:pt x="814249" y="3197909"/>
                    <a:pt x="797283" y="3184701"/>
                    <a:pt x="779831" y="3184584"/>
                  </a:cubicBezTo>
                  <a:close/>
                  <a:moveTo>
                    <a:pt x="791816" y="1367611"/>
                  </a:moveTo>
                  <a:cubicBezTo>
                    <a:pt x="758585" y="1367387"/>
                    <a:pt x="745286" y="1408316"/>
                    <a:pt x="766377" y="1427939"/>
                  </a:cubicBezTo>
                  <a:cubicBezTo>
                    <a:pt x="792370" y="1452126"/>
                    <a:pt x="827965" y="1430742"/>
                    <a:pt x="827002" y="1403274"/>
                  </a:cubicBezTo>
                  <a:cubicBezTo>
                    <a:pt x="826234" y="1380936"/>
                    <a:pt x="809268" y="1367728"/>
                    <a:pt x="791816" y="1367611"/>
                  </a:cubicBezTo>
                  <a:close/>
                  <a:moveTo>
                    <a:pt x="788819" y="1821852"/>
                  </a:moveTo>
                  <a:cubicBezTo>
                    <a:pt x="755598" y="1821628"/>
                    <a:pt x="742290" y="1862557"/>
                    <a:pt x="763381" y="1882180"/>
                  </a:cubicBezTo>
                  <a:cubicBezTo>
                    <a:pt x="789354" y="1906358"/>
                    <a:pt x="824969" y="1885051"/>
                    <a:pt x="824006" y="1857525"/>
                  </a:cubicBezTo>
                  <a:cubicBezTo>
                    <a:pt x="823237" y="1835138"/>
                    <a:pt x="806233" y="1821968"/>
                    <a:pt x="788819" y="1821852"/>
                  </a:cubicBezTo>
                  <a:close/>
                  <a:moveTo>
                    <a:pt x="785823" y="2276092"/>
                  </a:moveTo>
                  <a:cubicBezTo>
                    <a:pt x="752602" y="2275869"/>
                    <a:pt x="739294" y="2316808"/>
                    <a:pt x="760384" y="2336420"/>
                  </a:cubicBezTo>
                  <a:cubicBezTo>
                    <a:pt x="786349" y="2360589"/>
                    <a:pt x="821953" y="2339311"/>
                    <a:pt x="821010" y="2311766"/>
                  </a:cubicBezTo>
                  <a:cubicBezTo>
                    <a:pt x="820241" y="2289379"/>
                    <a:pt x="803236" y="2276209"/>
                    <a:pt x="785823" y="2276092"/>
                  </a:cubicBezTo>
                  <a:close/>
                  <a:moveTo>
                    <a:pt x="413705" y="2727900"/>
                  </a:moveTo>
                  <a:cubicBezTo>
                    <a:pt x="380484" y="2727676"/>
                    <a:pt x="367176" y="2768615"/>
                    <a:pt x="388256" y="2788228"/>
                  </a:cubicBezTo>
                  <a:cubicBezTo>
                    <a:pt x="414221" y="2812396"/>
                    <a:pt x="449825" y="2791119"/>
                    <a:pt x="448882" y="2763573"/>
                  </a:cubicBezTo>
                  <a:cubicBezTo>
                    <a:pt x="448123" y="2741186"/>
                    <a:pt x="431118" y="2728017"/>
                    <a:pt x="413705" y="2727900"/>
                  </a:cubicBezTo>
                  <a:close/>
                  <a:moveTo>
                    <a:pt x="419697" y="1819418"/>
                  </a:moveTo>
                  <a:cubicBezTo>
                    <a:pt x="386389" y="1819194"/>
                    <a:pt x="373226" y="1860182"/>
                    <a:pt x="394259" y="1879746"/>
                  </a:cubicBezTo>
                  <a:cubicBezTo>
                    <a:pt x="420252" y="1903934"/>
                    <a:pt x="455847" y="1882549"/>
                    <a:pt x="454884" y="1855082"/>
                  </a:cubicBezTo>
                  <a:cubicBezTo>
                    <a:pt x="454115" y="1832704"/>
                    <a:pt x="437111" y="1819525"/>
                    <a:pt x="419697" y="1819418"/>
                  </a:cubicBezTo>
                  <a:close/>
                  <a:moveTo>
                    <a:pt x="416701" y="2273659"/>
                  </a:moveTo>
                  <a:cubicBezTo>
                    <a:pt x="383480" y="2273435"/>
                    <a:pt x="370172" y="2314364"/>
                    <a:pt x="391262" y="2333987"/>
                  </a:cubicBezTo>
                  <a:cubicBezTo>
                    <a:pt x="417236" y="2358165"/>
                    <a:pt x="452851" y="2336859"/>
                    <a:pt x="451888" y="2309323"/>
                  </a:cubicBezTo>
                  <a:cubicBezTo>
                    <a:pt x="451119" y="2286945"/>
                    <a:pt x="434115" y="2273776"/>
                    <a:pt x="416701" y="2273659"/>
                  </a:cubicBezTo>
                  <a:close/>
                  <a:moveTo>
                    <a:pt x="422704" y="1365168"/>
                  </a:moveTo>
                  <a:cubicBezTo>
                    <a:pt x="389395" y="1364944"/>
                    <a:pt x="376233" y="1405931"/>
                    <a:pt x="397265" y="1425496"/>
                  </a:cubicBezTo>
                  <a:cubicBezTo>
                    <a:pt x="423258" y="1449683"/>
                    <a:pt x="458853" y="1428299"/>
                    <a:pt x="457890" y="1400831"/>
                  </a:cubicBezTo>
                  <a:cubicBezTo>
                    <a:pt x="457112" y="1378493"/>
                    <a:pt x="440146" y="1365284"/>
                    <a:pt x="422704" y="1365168"/>
                  </a:cubicBezTo>
                  <a:close/>
                  <a:moveTo>
                    <a:pt x="425700" y="910927"/>
                  </a:moveTo>
                  <a:cubicBezTo>
                    <a:pt x="392478" y="910703"/>
                    <a:pt x="379170" y="951632"/>
                    <a:pt x="400251" y="971255"/>
                  </a:cubicBezTo>
                  <a:cubicBezTo>
                    <a:pt x="426235" y="995433"/>
                    <a:pt x="461820" y="974116"/>
                    <a:pt x="460886" y="946590"/>
                  </a:cubicBezTo>
                  <a:cubicBezTo>
                    <a:pt x="460108" y="924213"/>
                    <a:pt x="443103" y="911044"/>
                    <a:pt x="425700" y="910927"/>
                  </a:cubicBezTo>
                  <a:close/>
                  <a:moveTo>
                    <a:pt x="431692" y="2445"/>
                  </a:moveTo>
                  <a:cubicBezTo>
                    <a:pt x="398461" y="2221"/>
                    <a:pt x="385163" y="43150"/>
                    <a:pt x="406253" y="62773"/>
                  </a:cubicBezTo>
                  <a:cubicBezTo>
                    <a:pt x="432218" y="86941"/>
                    <a:pt x="467822" y="65664"/>
                    <a:pt x="466879" y="38109"/>
                  </a:cubicBezTo>
                  <a:cubicBezTo>
                    <a:pt x="466110" y="15731"/>
                    <a:pt x="449105" y="2552"/>
                    <a:pt x="431692" y="2445"/>
                  </a:cubicBezTo>
                  <a:close/>
                  <a:moveTo>
                    <a:pt x="428696" y="456686"/>
                  </a:moveTo>
                  <a:cubicBezTo>
                    <a:pt x="395475" y="456462"/>
                    <a:pt x="382157" y="497391"/>
                    <a:pt x="403257" y="517014"/>
                  </a:cubicBezTo>
                  <a:cubicBezTo>
                    <a:pt x="429221" y="541182"/>
                    <a:pt x="464826" y="519905"/>
                    <a:pt x="463882" y="492359"/>
                  </a:cubicBezTo>
                  <a:cubicBezTo>
                    <a:pt x="463114" y="469972"/>
                    <a:pt x="446109" y="456803"/>
                    <a:pt x="428696" y="456686"/>
                  </a:cubicBezTo>
                  <a:close/>
                  <a:moveTo>
                    <a:pt x="3738779" y="2295598"/>
                  </a:moveTo>
                  <a:cubicBezTo>
                    <a:pt x="3705694" y="2295384"/>
                    <a:pt x="3692153" y="2336216"/>
                    <a:pt x="3713331" y="2355926"/>
                  </a:cubicBezTo>
                  <a:cubicBezTo>
                    <a:pt x="3739295" y="2380094"/>
                    <a:pt x="3774919" y="2358817"/>
                    <a:pt x="3773956" y="2331262"/>
                  </a:cubicBezTo>
                  <a:cubicBezTo>
                    <a:pt x="3773187" y="2308884"/>
                    <a:pt x="3756183" y="2295715"/>
                    <a:pt x="3738779" y="2295598"/>
                  </a:cubicBezTo>
                  <a:close/>
                  <a:moveTo>
                    <a:pt x="3381642" y="476192"/>
                  </a:moveTo>
                  <a:cubicBezTo>
                    <a:pt x="3348392" y="475978"/>
                    <a:pt x="3335132" y="516907"/>
                    <a:pt x="3356204" y="536520"/>
                  </a:cubicBezTo>
                  <a:cubicBezTo>
                    <a:pt x="3382032" y="560561"/>
                    <a:pt x="3417782" y="539557"/>
                    <a:pt x="3416838" y="511865"/>
                  </a:cubicBezTo>
                  <a:cubicBezTo>
                    <a:pt x="3416050" y="489468"/>
                    <a:pt x="3399056" y="476309"/>
                    <a:pt x="3381642" y="476192"/>
                  </a:cubicBezTo>
                  <a:close/>
                  <a:moveTo>
                    <a:pt x="3384638" y="21951"/>
                  </a:moveTo>
                  <a:cubicBezTo>
                    <a:pt x="3351398" y="21727"/>
                    <a:pt x="3338119" y="62676"/>
                    <a:pt x="3359200" y="82279"/>
                  </a:cubicBezTo>
                  <a:cubicBezTo>
                    <a:pt x="3385164" y="106447"/>
                    <a:pt x="3420769" y="85170"/>
                    <a:pt x="3419825" y="57624"/>
                  </a:cubicBezTo>
                  <a:cubicBezTo>
                    <a:pt x="3419057" y="35237"/>
                    <a:pt x="3402052" y="22058"/>
                    <a:pt x="3384638" y="21951"/>
                  </a:cubicBezTo>
                  <a:close/>
                  <a:moveTo>
                    <a:pt x="3378646" y="930433"/>
                  </a:moveTo>
                  <a:cubicBezTo>
                    <a:pt x="3345415" y="930209"/>
                    <a:pt x="3332117" y="971138"/>
                    <a:pt x="3353207" y="990761"/>
                  </a:cubicBezTo>
                  <a:cubicBezTo>
                    <a:pt x="3379171" y="1014929"/>
                    <a:pt x="3414796" y="993632"/>
                    <a:pt x="3413832" y="966096"/>
                  </a:cubicBezTo>
                  <a:cubicBezTo>
                    <a:pt x="3413064" y="943719"/>
                    <a:pt x="3396059" y="930549"/>
                    <a:pt x="3378646" y="930433"/>
                  </a:cubicBezTo>
                  <a:close/>
                  <a:moveTo>
                    <a:pt x="3375650" y="1384674"/>
                  </a:moveTo>
                  <a:cubicBezTo>
                    <a:pt x="3342341" y="1384450"/>
                    <a:pt x="3329179" y="1425437"/>
                    <a:pt x="3350211" y="1445002"/>
                  </a:cubicBezTo>
                  <a:cubicBezTo>
                    <a:pt x="3376185" y="1469179"/>
                    <a:pt x="3411799" y="1447873"/>
                    <a:pt x="3410836" y="1420347"/>
                  </a:cubicBezTo>
                  <a:cubicBezTo>
                    <a:pt x="3410068" y="1397960"/>
                    <a:pt x="3393063" y="1384790"/>
                    <a:pt x="3375650" y="1384674"/>
                  </a:cubicBezTo>
                  <a:close/>
                  <a:moveTo>
                    <a:pt x="3732777" y="3204090"/>
                  </a:moveTo>
                  <a:cubicBezTo>
                    <a:pt x="3699546" y="3203866"/>
                    <a:pt x="3686257" y="3244805"/>
                    <a:pt x="3707338" y="3264418"/>
                  </a:cubicBezTo>
                  <a:cubicBezTo>
                    <a:pt x="3733312" y="3288596"/>
                    <a:pt x="3768927" y="3267289"/>
                    <a:pt x="3767964" y="3239753"/>
                  </a:cubicBezTo>
                  <a:cubicBezTo>
                    <a:pt x="3767195" y="3217376"/>
                    <a:pt x="3750190" y="3204206"/>
                    <a:pt x="3732777" y="3204090"/>
                  </a:cubicBezTo>
                  <a:close/>
                  <a:moveTo>
                    <a:pt x="3726785" y="4112571"/>
                  </a:moveTo>
                  <a:cubicBezTo>
                    <a:pt x="3693573" y="4112347"/>
                    <a:pt x="3680246" y="4153277"/>
                    <a:pt x="3701346" y="4172899"/>
                  </a:cubicBezTo>
                  <a:cubicBezTo>
                    <a:pt x="3727339" y="4197107"/>
                    <a:pt x="3762915" y="4175703"/>
                    <a:pt x="3761971" y="4148245"/>
                  </a:cubicBezTo>
                  <a:cubicBezTo>
                    <a:pt x="3761202" y="4125857"/>
                    <a:pt x="3744198" y="4112688"/>
                    <a:pt x="3726785" y="4112571"/>
                  </a:cubicBezTo>
                  <a:close/>
                  <a:moveTo>
                    <a:pt x="3729781" y="3658331"/>
                  </a:moveTo>
                  <a:cubicBezTo>
                    <a:pt x="3696550" y="3658107"/>
                    <a:pt x="3683251" y="3699045"/>
                    <a:pt x="3704342" y="3718659"/>
                  </a:cubicBezTo>
                  <a:cubicBezTo>
                    <a:pt x="3730306" y="3742827"/>
                    <a:pt x="3765911" y="3721549"/>
                    <a:pt x="3764967" y="3693994"/>
                  </a:cubicBezTo>
                  <a:cubicBezTo>
                    <a:pt x="3764199" y="3671617"/>
                    <a:pt x="3747194" y="3658447"/>
                    <a:pt x="3729781" y="3658331"/>
                  </a:cubicBezTo>
                  <a:close/>
                  <a:moveTo>
                    <a:pt x="3363655" y="3201647"/>
                  </a:moveTo>
                  <a:cubicBezTo>
                    <a:pt x="3330366" y="3201423"/>
                    <a:pt x="3317174" y="3242391"/>
                    <a:pt x="3338216" y="3261975"/>
                  </a:cubicBezTo>
                  <a:cubicBezTo>
                    <a:pt x="3364210" y="3286162"/>
                    <a:pt x="3399805" y="3264778"/>
                    <a:pt x="3398842" y="3237310"/>
                  </a:cubicBezTo>
                  <a:cubicBezTo>
                    <a:pt x="3398073" y="3214972"/>
                    <a:pt x="3381107" y="3201763"/>
                    <a:pt x="3363655" y="3201647"/>
                  </a:cubicBezTo>
                  <a:close/>
                  <a:moveTo>
                    <a:pt x="3735773" y="2749849"/>
                  </a:moveTo>
                  <a:cubicBezTo>
                    <a:pt x="3702552" y="2749625"/>
                    <a:pt x="3689244" y="2790554"/>
                    <a:pt x="3710334" y="2810177"/>
                  </a:cubicBezTo>
                  <a:cubicBezTo>
                    <a:pt x="3736328" y="2834364"/>
                    <a:pt x="3771923" y="2812980"/>
                    <a:pt x="3770960" y="2785512"/>
                  </a:cubicBezTo>
                  <a:cubicBezTo>
                    <a:pt x="3770191" y="2763164"/>
                    <a:pt x="3753225" y="2749956"/>
                    <a:pt x="3735773" y="2749849"/>
                  </a:cubicBezTo>
                  <a:close/>
                  <a:moveTo>
                    <a:pt x="3360659" y="3655887"/>
                  </a:moveTo>
                  <a:cubicBezTo>
                    <a:pt x="3327428" y="3655663"/>
                    <a:pt x="3314130" y="3696603"/>
                    <a:pt x="3335220" y="3716215"/>
                  </a:cubicBezTo>
                  <a:cubicBezTo>
                    <a:pt x="3361194" y="3740393"/>
                    <a:pt x="3396808" y="3719087"/>
                    <a:pt x="3395845" y="3691561"/>
                  </a:cubicBezTo>
                  <a:cubicBezTo>
                    <a:pt x="3395077" y="3669183"/>
                    <a:pt x="3378072" y="3656004"/>
                    <a:pt x="3360659" y="3655887"/>
                  </a:cubicBezTo>
                  <a:close/>
                  <a:moveTo>
                    <a:pt x="3357663" y="4110138"/>
                  </a:moveTo>
                  <a:cubicBezTo>
                    <a:pt x="3324431" y="4109914"/>
                    <a:pt x="3311133" y="4150853"/>
                    <a:pt x="3332224" y="4170466"/>
                  </a:cubicBezTo>
                  <a:cubicBezTo>
                    <a:pt x="3358188" y="4194634"/>
                    <a:pt x="3393793" y="4173357"/>
                    <a:pt x="3392849" y="4145801"/>
                  </a:cubicBezTo>
                  <a:cubicBezTo>
                    <a:pt x="3392081" y="4123424"/>
                    <a:pt x="3375076" y="4110255"/>
                    <a:pt x="3357663" y="4110138"/>
                  </a:cubicBezTo>
                  <a:close/>
                  <a:moveTo>
                    <a:pt x="3372653" y="1838924"/>
                  </a:moveTo>
                  <a:cubicBezTo>
                    <a:pt x="3339432" y="1838700"/>
                    <a:pt x="3326124" y="1879629"/>
                    <a:pt x="3347215" y="1899252"/>
                  </a:cubicBezTo>
                  <a:cubicBezTo>
                    <a:pt x="3373179" y="1923420"/>
                    <a:pt x="3408784" y="1902143"/>
                    <a:pt x="3407840" y="1874587"/>
                  </a:cubicBezTo>
                  <a:cubicBezTo>
                    <a:pt x="3407071" y="1852210"/>
                    <a:pt x="3390057" y="1839031"/>
                    <a:pt x="3372653" y="1838924"/>
                  </a:cubicBezTo>
                  <a:close/>
                  <a:moveTo>
                    <a:pt x="3366661" y="2747406"/>
                  </a:moveTo>
                  <a:cubicBezTo>
                    <a:pt x="3333430" y="2747182"/>
                    <a:pt x="3320122" y="2788111"/>
                    <a:pt x="3341212" y="2807734"/>
                  </a:cubicBezTo>
                  <a:cubicBezTo>
                    <a:pt x="3367177" y="2831902"/>
                    <a:pt x="3402801" y="2810625"/>
                    <a:pt x="3401838" y="2783079"/>
                  </a:cubicBezTo>
                  <a:cubicBezTo>
                    <a:pt x="3401069" y="2760692"/>
                    <a:pt x="3384065" y="2747523"/>
                    <a:pt x="3366661" y="2747406"/>
                  </a:cubicBezTo>
                  <a:close/>
                  <a:moveTo>
                    <a:pt x="3369657" y="2293165"/>
                  </a:moveTo>
                  <a:cubicBezTo>
                    <a:pt x="3336475" y="2292951"/>
                    <a:pt x="3323099" y="2333851"/>
                    <a:pt x="3344209" y="2353493"/>
                  </a:cubicBezTo>
                  <a:cubicBezTo>
                    <a:pt x="3370192" y="2377671"/>
                    <a:pt x="3405778" y="2356355"/>
                    <a:pt x="3404844" y="2328838"/>
                  </a:cubicBezTo>
                  <a:cubicBezTo>
                    <a:pt x="3404065" y="2306403"/>
                    <a:pt x="3386915" y="2293272"/>
                    <a:pt x="3369657" y="2293165"/>
                  </a:cubicBezTo>
                  <a:close/>
                  <a:moveTo>
                    <a:pt x="3753760" y="24384"/>
                  </a:moveTo>
                  <a:cubicBezTo>
                    <a:pt x="3720588" y="24160"/>
                    <a:pt x="3707192" y="65051"/>
                    <a:pt x="3728312" y="84712"/>
                  </a:cubicBezTo>
                  <a:cubicBezTo>
                    <a:pt x="3754276" y="108880"/>
                    <a:pt x="3789891" y="87603"/>
                    <a:pt x="3788947" y="60048"/>
                  </a:cubicBezTo>
                  <a:cubicBezTo>
                    <a:pt x="3788169" y="37670"/>
                    <a:pt x="3771174" y="24501"/>
                    <a:pt x="3753760" y="24384"/>
                  </a:cubicBezTo>
                  <a:close/>
                  <a:moveTo>
                    <a:pt x="4107891" y="2298041"/>
                  </a:moveTo>
                  <a:cubicBezTo>
                    <a:pt x="4074582" y="2297818"/>
                    <a:pt x="4061420" y="2338805"/>
                    <a:pt x="4082453" y="2358369"/>
                  </a:cubicBezTo>
                  <a:cubicBezTo>
                    <a:pt x="4108446" y="2382557"/>
                    <a:pt x="4144041" y="2361173"/>
                    <a:pt x="4143078" y="2333715"/>
                  </a:cubicBezTo>
                  <a:cubicBezTo>
                    <a:pt x="4142309" y="2311366"/>
                    <a:pt x="4125344" y="2298158"/>
                    <a:pt x="4107891" y="2298041"/>
                  </a:cubicBezTo>
                  <a:close/>
                  <a:moveTo>
                    <a:pt x="4110888" y="1843801"/>
                  </a:moveTo>
                  <a:cubicBezTo>
                    <a:pt x="4077657" y="1843577"/>
                    <a:pt x="4064358" y="1884506"/>
                    <a:pt x="4085439" y="1904129"/>
                  </a:cubicBezTo>
                  <a:cubicBezTo>
                    <a:pt x="4111423" y="1928306"/>
                    <a:pt x="4147008" y="1906990"/>
                    <a:pt x="4146074" y="1879464"/>
                  </a:cubicBezTo>
                  <a:cubicBezTo>
                    <a:pt x="4145296" y="1857087"/>
                    <a:pt x="4128301" y="1843908"/>
                    <a:pt x="4110888" y="1843801"/>
                  </a:cubicBezTo>
                  <a:close/>
                  <a:moveTo>
                    <a:pt x="4104895" y="2752282"/>
                  </a:moveTo>
                  <a:cubicBezTo>
                    <a:pt x="4071664" y="2752058"/>
                    <a:pt x="4058366" y="2792988"/>
                    <a:pt x="4079456" y="2812610"/>
                  </a:cubicBezTo>
                  <a:cubicBezTo>
                    <a:pt x="4105450" y="2836798"/>
                    <a:pt x="4141045" y="2815413"/>
                    <a:pt x="4140082" y="2787946"/>
                  </a:cubicBezTo>
                  <a:cubicBezTo>
                    <a:pt x="4139313" y="2765568"/>
                    <a:pt x="4122308" y="2752399"/>
                    <a:pt x="4104895" y="2752282"/>
                  </a:cubicBezTo>
                  <a:close/>
                  <a:moveTo>
                    <a:pt x="4101899" y="3206523"/>
                  </a:moveTo>
                  <a:cubicBezTo>
                    <a:pt x="4068678" y="3206299"/>
                    <a:pt x="4055369" y="3247228"/>
                    <a:pt x="4076460" y="3266851"/>
                  </a:cubicBezTo>
                  <a:cubicBezTo>
                    <a:pt x="4102424" y="3291019"/>
                    <a:pt x="4138029" y="3269742"/>
                    <a:pt x="4137085" y="3242196"/>
                  </a:cubicBezTo>
                  <a:cubicBezTo>
                    <a:pt x="4136317" y="3219809"/>
                    <a:pt x="4119303" y="3206640"/>
                    <a:pt x="4101899" y="3206523"/>
                  </a:cubicBezTo>
                  <a:close/>
                  <a:moveTo>
                    <a:pt x="4119876" y="481068"/>
                  </a:moveTo>
                  <a:cubicBezTo>
                    <a:pt x="4086645" y="480844"/>
                    <a:pt x="4073347" y="521774"/>
                    <a:pt x="4094438" y="541396"/>
                  </a:cubicBezTo>
                  <a:cubicBezTo>
                    <a:pt x="4120411" y="565574"/>
                    <a:pt x="4156026" y="544268"/>
                    <a:pt x="4155063" y="516732"/>
                  </a:cubicBezTo>
                  <a:cubicBezTo>
                    <a:pt x="4154294" y="494354"/>
                    <a:pt x="4137290" y="481185"/>
                    <a:pt x="4119876" y="481068"/>
                  </a:cubicBezTo>
                  <a:close/>
                  <a:moveTo>
                    <a:pt x="4113884" y="1389550"/>
                  </a:moveTo>
                  <a:cubicBezTo>
                    <a:pt x="4080662" y="1389326"/>
                    <a:pt x="4067355" y="1430265"/>
                    <a:pt x="4088445" y="1449878"/>
                  </a:cubicBezTo>
                  <a:cubicBezTo>
                    <a:pt x="4114409" y="1474046"/>
                    <a:pt x="4150014" y="1452769"/>
                    <a:pt x="4149070" y="1425223"/>
                  </a:cubicBezTo>
                  <a:cubicBezTo>
                    <a:pt x="4148302" y="1402836"/>
                    <a:pt x="4131297" y="1389667"/>
                    <a:pt x="4113884" y="1389550"/>
                  </a:cubicBezTo>
                  <a:close/>
                  <a:moveTo>
                    <a:pt x="4116880" y="935309"/>
                  </a:moveTo>
                  <a:cubicBezTo>
                    <a:pt x="4083591" y="935085"/>
                    <a:pt x="4070399" y="976053"/>
                    <a:pt x="4091431" y="995637"/>
                  </a:cubicBezTo>
                  <a:cubicBezTo>
                    <a:pt x="4117396" y="1019805"/>
                    <a:pt x="4153000" y="998528"/>
                    <a:pt x="4152057" y="970972"/>
                  </a:cubicBezTo>
                  <a:cubicBezTo>
                    <a:pt x="4151298" y="948595"/>
                    <a:pt x="4134293" y="935426"/>
                    <a:pt x="4116880" y="935309"/>
                  </a:cubicBezTo>
                  <a:close/>
                  <a:moveTo>
                    <a:pt x="3747768" y="932876"/>
                  </a:moveTo>
                  <a:cubicBezTo>
                    <a:pt x="3714478" y="932652"/>
                    <a:pt x="3701287" y="973620"/>
                    <a:pt x="3722329" y="993204"/>
                  </a:cubicBezTo>
                  <a:cubicBezTo>
                    <a:pt x="3748322" y="1017401"/>
                    <a:pt x="3783917" y="996026"/>
                    <a:pt x="3782954" y="968539"/>
                  </a:cubicBezTo>
                  <a:cubicBezTo>
                    <a:pt x="3782176" y="946162"/>
                    <a:pt x="3765171" y="932983"/>
                    <a:pt x="3747768" y="932876"/>
                  </a:cubicBezTo>
                  <a:close/>
                  <a:moveTo>
                    <a:pt x="4098903" y="3660764"/>
                  </a:moveTo>
                  <a:cubicBezTo>
                    <a:pt x="4065662" y="3660540"/>
                    <a:pt x="4052383" y="3701489"/>
                    <a:pt x="4073464" y="3721092"/>
                  </a:cubicBezTo>
                  <a:cubicBezTo>
                    <a:pt x="4099428" y="3745260"/>
                    <a:pt x="4135033" y="3723983"/>
                    <a:pt x="4134089" y="3696437"/>
                  </a:cubicBezTo>
                  <a:cubicBezTo>
                    <a:pt x="4133320" y="3674050"/>
                    <a:pt x="4116306" y="3660881"/>
                    <a:pt x="4098903" y="3660764"/>
                  </a:cubicBezTo>
                  <a:close/>
                  <a:moveTo>
                    <a:pt x="3744772" y="1387117"/>
                  </a:moveTo>
                  <a:cubicBezTo>
                    <a:pt x="3711541" y="1386893"/>
                    <a:pt x="3698252" y="1427832"/>
                    <a:pt x="3719333" y="1447445"/>
                  </a:cubicBezTo>
                  <a:cubicBezTo>
                    <a:pt x="3745297" y="1471613"/>
                    <a:pt x="3780902" y="1450335"/>
                    <a:pt x="3779958" y="1422780"/>
                  </a:cubicBezTo>
                  <a:cubicBezTo>
                    <a:pt x="3779180" y="1400403"/>
                    <a:pt x="3762175" y="1387233"/>
                    <a:pt x="3744772" y="1387117"/>
                  </a:cubicBezTo>
                  <a:close/>
                  <a:moveTo>
                    <a:pt x="3750764" y="478625"/>
                  </a:moveTo>
                  <a:cubicBezTo>
                    <a:pt x="3717533" y="478411"/>
                    <a:pt x="3704235" y="519330"/>
                    <a:pt x="3725316" y="538953"/>
                  </a:cubicBezTo>
                  <a:cubicBezTo>
                    <a:pt x="3751309" y="563141"/>
                    <a:pt x="3786904" y="541756"/>
                    <a:pt x="3785941" y="514289"/>
                  </a:cubicBezTo>
                  <a:cubicBezTo>
                    <a:pt x="3785182" y="491950"/>
                    <a:pt x="3768207" y="478742"/>
                    <a:pt x="3750764" y="478625"/>
                  </a:cubicBezTo>
                  <a:close/>
                  <a:moveTo>
                    <a:pt x="3741775" y="1841357"/>
                  </a:moveTo>
                  <a:cubicBezTo>
                    <a:pt x="3708564" y="1841134"/>
                    <a:pt x="3695236" y="1882063"/>
                    <a:pt x="3716327" y="1901685"/>
                  </a:cubicBezTo>
                  <a:cubicBezTo>
                    <a:pt x="3742310" y="1925863"/>
                    <a:pt x="3777896" y="1904547"/>
                    <a:pt x="3776962" y="1877031"/>
                  </a:cubicBezTo>
                  <a:cubicBezTo>
                    <a:pt x="3776174" y="1854605"/>
                    <a:pt x="3759033" y="1841474"/>
                    <a:pt x="3741775" y="1841357"/>
                  </a:cubicBezTo>
                  <a:close/>
                  <a:moveTo>
                    <a:pt x="4095897" y="4115015"/>
                  </a:moveTo>
                  <a:cubicBezTo>
                    <a:pt x="4062656" y="4114791"/>
                    <a:pt x="4049377" y="4155729"/>
                    <a:pt x="4070458" y="4175342"/>
                  </a:cubicBezTo>
                  <a:cubicBezTo>
                    <a:pt x="4096286" y="4199384"/>
                    <a:pt x="4131939" y="4178467"/>
                    <a:pt x="4131093" y="4150678"/>
                  </a:cubicBezTo>
                  <a:cubicBezTo>
                    <a:pt x="4130227" y="4128203"/>
                    <a:pt x="4113203" y="4115122"/>
                    <a:pt x="4095897" y="4115015"/>
                  </a:cubicBezTo>
                  <a:close/>
                  <a:moveTo>
                    <a:pt x="3015526" y="19508"/>
                  </a:moveTo>
                  <a:cubicBezTo>
                    <a:pt x="2982305" y="19284"/>
                    <a:pt x="2968987" y="60223"/>
                    <a:pt x="2990087" y="79836"/>
                  </a:cubicBezTo>
                  <a:cubicBezTo>
                    <a:pt x="3016052" y="104004"/>
                    <a:pt x="3051657" y="82727"/>
                    <a:pt x="3050713" y="55171"/>
                  </a:cubicBezTo>
                  <a:cubicBezTo>
                    <a:pt x="3049935" y="32794"/>
                    <a:pt x="3032930" y="19625"/>
                    <a:pt x="3015526" y="19508"/>
                  </a:cubicBezTo>
                  <a:close/>
                  <a:moveTo>
                    <a:pt x="2634410" y="1834048"/>
                  </a:moveTo>
                  <a:cubicBezTo>
                    <a:pt x="2601179" y="1833824"/>
                    <a:pt x="2587880" y="1874753"/>
                    <a:pt x="2608971" y="1894376"/>
                  </a:cubicBezTo>
                  <a:cubicBezTo>
                    <a:pt x="2634935" y="1918544"/>
                    <a:pt x="2670559" y="1897257"/>
                    <a:pt x="2669596" y="1869711"/>
                  </a:cubicBezTo>
                  <a:cubicBezTo>
                    <a:pt x="2668827" y="1847324"/>
                    <a:pt x="2651823" y="1834155"/>
                    <a:pt x="2634410" y="1834048"/>
                  </a:cubicBezTo>
                  <a:close/>
                  <a:moveTo>
                    <a:pt x="2277282" y="14631"/>
                  </a:moveTo>
                  <a:cubicBezTo>
                    <a:pt x="2243993" y="14408"/>
                    <a:pt x="2230802" y="55376"/>
                    <a:pt x="2251844" y="74959"/>
                  </a:cubicBezTo>
                  <a:cubicBezTo>
                    <a:pt x="2277837" y="99147"/>
                    <a:pt x="2313432" y="77763"/>
                    <a:pt x="2312469" y="50305"/>
                  </a:cubicBezTo>
                  <a:cubicBezTo>
                    <a:pt x="2311700" y="27918"/>
                    <a:pt x="2294696" y="14748"/>
                    <a:pt x="2277282" y="14631"/>
                  </a:cubicBezTo>
                  <a:close/>
                  <a:moveTo>
                    <a:pt x="3012530" y="473749"/>
                  </a:moveTo>
                  <a:cubicBezTo>
                    <a:pt x="2979280" y="473535"/>
                    <a:pt x="2966020" y="514473"/>
                    <a:pt x="2987091" y="534086"/>
                  </a:cubicBezTo>
                  <a:cubicBezTo>
                    <a:pt x="3013046" y="558255"/>
                    <a:pt x="3048660" y="536987"/>
                    <a:pt x="3047717" y="509422"/>
                  </a:cubicBezTo>
                  <a:cubicBezTo>
                    <a:pt x="3046938" y="487035"/>
                    <a:pt x="3029934" y="473866"/>
                    <a:pt x="3012530" y="473749"/>
                  </a:cubicBezTo>
                  <a:close/>
                  <a:moveTo>
                    <a:pt x="2628417" y="2742529"/>
                  </a:moveTo>
                  <a:cubicBezTo>
                    <a:pt x="2595196" y="2742306"/>
                    <a:pt x="2581878" y="2783235"/>
                    <a:pt x="2602978" y="2802857"/>
                  </a:cubicBezTo>
                  <a:cubicBezTo>
                    <a:pt x="2628943" y="2827025"/>
                    <a:pt x="2664547" y="2805748"/>
                    <a:pt x="2663604" y="2778193"/>
                  </a:cubicBezTo>
                  <a:cubicBezTo>
                    <a:pt x="2662835" y="2755816"/>
                    <a:pt x="2645831" y="2742646"/>
                    <a:pt x="2628417" y="2742529"/>
                  </a:cubicBezTo>
                  <a:close/>
                  <a:moveTo>
                    <a:pt x="2625421" y="3196770"/>
                  </a:moveTo>
                  <a:cubicBezTo>
                    <a:pt x="2592200" y="3196546"/>
                    <a:pt x="2578892" y="3237475"/>
                    <a:pt x="2599972" y="3257098"/>
                  </a:cubicBezTo>
                  <a:cubicBezTo>
                    <a:pt x="2625956" y="3281276"/>
                    <a:pt x="2661541" y="3259960"/>
                    <a:pt x="2660607" y="3232433"/>
                  </a:cubicBezTo>
                  <a:cubicBezTo>
                    <a:pt x="2659829" y="3210018"/>
                    <a:pt x="2642688" y="3196887"/>
                    <a:pt x="2625421" y="3196770"/>
                  </a:cubicBezTo>
                  <a:close/>
                  <a:moveTo>
                    <a:pt x="2619429" y="4105262"/>
                  </a:moveTo>
                  <a:cubicBezTo>
                    <a:pt x="2586197" y="4105038"/>
                    <a:pt x="2572899" y="4145967"/>
                    <a:pt x="2593990" y="4165589"/>
                  </a:cubicBezTo>
                  <a:cubicBezTo>
                    <a:pt x="2619964" y="4189767"/>
                    <a:pt x="2655578" y="4168432"/>
                    <a:pt x="2654615" y="4140925"/>
                  </a:cubicBezTo>
                  <a:cubicBezTo>
                    <a:pt x="2653846" y="4118548"/>
                    <a:pt x="2636842" y="4105378"/>
                    <a:pt x="2619429" y="4105262"/>
                  </a:cubicBezTo>
                  <a:close/>
                  <a:moveTo>
                    <a:pt x="2268294" y="1377364"/>
                  </a:moveTo>
                  <a:cubicBezTo>
                    <a:pt x="2235121" y="1377140"/>
                    <a:pt x="2221725" y="1418030"/>
                    <a:pt x="2242845" y="1437692"/>
                  </a:cubicBezTo>
                  <a:cubicBezTo>
                    <a:pt x="2268809" y="1461860"/>
                    <a:pt x="2304414" y="1440582"/>
                    <a:pt x="2303480" y="1413027"/>
                  </a:cubicBezTo>
                  <a:cubicBezTo>
                    <a:pt x="2302702" y="1390650"/>
                    <a:pt x="2285707" y="1377480"/>
                    <a:pt x="2268294" y="1377364"/>
                  </a:cubicBezTo>
                  <a:close/>
                  <a:moveTo>
                    <a:pt x="2622425" y="3651011"/>
                  </a:moveTo>
                  <a:cubicBezTo>
                    <a:pt x="2589194" y="3650787"/>
                    <a:pt x="2575895" y="3691716"/>
                    <a:pt x="2596986" y="3711339"/>
                  </a:cubicBezTo>
                  <a:cubicBezTo>
                    <a:pt x="2622960" y="3735517"/>
                    <a:pt x="2658574" y="3714181"/>
                    <a:pt x="2657611" y="3686674"/>
                  </a:cubicBezTo>
                  <a:cubicBezTo>
                    <a:pt x="2656843" y="3664336"/>
                    <a:pt x="2639877" y="3651128"/>
                    <a:pt x="2622425" y="3651011"/>
                  </a:cubicBezTo>
                  <a:close/>
                  <a:moveTo>
                    <a:pt x="2271290" y="923123"/>
                  </a:moveTo>
                  <a:cubicBezTo>
                    <a:pt x="2238059" y="922899"/>
                    <a:pt x="2224761" y="963838"/>
                    <a:pt x="2245851" y="983451"/>
                  </a:cubicBezTo>
                  <a:cubicBezTo>
                    <a:pt x="2271815" y="1007619"/>
                    <a:pt x="2307420" y="986342"/>
                    <a:pt x="2306476" y="958796"/>
                  </a:cubicBezTo>
                  <a:cubicBezTo>
                    <a:pt x="2305708" y="936409"/>
                    <a:pt x="2288703" y="923230"/>
                    <a:pt x="2271290" y="923123"/>
                  </a:cubicBezTo>
                  <a:close/>
                  <a:moveTo>
                    <a:pt x="2253313" y="3648578"/>
                  </a:moveTo>
                  <a:cubicBezTo>
                    <a:pt x="2220091" y="3648354"/>
                    <a:pt x="2206774" y="3689283"/>
                    <a:pt x="2227864" y="3708905"/>
                  </a:cubicBezTo>
                  <a:cubicBezTo>
                    <a:pt x="2253828" y="3733074"/>
                    <a:pt x="2289452" y="3711797"/>
                    <a:pt x="2288489" y="3684241"/>
                  </a:cubicBezTo>
                  <a:cubicBezTo>
                    <a:pt x="2287721" y="3661864"/>
                    <a:pt x="2270716" y="3648695"/>
                    <a:pt x="2253313" y="3648578"/>
                  </a:cubicBezTo>
                  <a:close/>
                  <a:moveTo>
                    <a:pt x="2265298" y="1831605"/>
                  </a:moveTo>
                  <a:cubicBezTo>
                    <a:pt x="2232067" y="1831381"/>
                    <a:pt x="2218768" y="1872310"/>
                    <a:pt x="2239859" y="1891932"/>
                  </a:cubicBezTo>
                  <a:cubicBezTo>
                    <a:pt x="2265832" y="1916110"/>
                    <a:pt x="2301447" y="1894775"/>
                    <a:pt x="2300484" y="1867278"/>
                  </a:cubicBezTo>
                  <a:cubicBezTo>
                    <a:pt x="2299715" y="1844930"/>
                    <a:pt x="2282750" y="1831721"/>
                    <a:pt x="2265298" y="1831605"/>
                  </a:cubicBezTo>
                  <a:close/>
                  <a:moveTo>
                    <a:pt x="2250307" y="4102818"/>
                  </a:moveTo>
                  <a:cubicBezTo>
                    <a:pt x="2217075" y="4102595"/>
                    <a:pt x="2203777" y="4143524"/>
                    <a:pt x="2224868" y="4163146"/>
                  </a:cubicBezTo>
                  <a:cubicBezTo>
                    <a:pt x="2250842" y="4187324"/>
                    <a:pt x="2286456" y="4165989"/>
                    <a:pt x="2285493" y="4138492"/>
                  </a:cubicBezTo>
                  <a:cubicBezTo>
                    <a:pt x="2284725" y="4116144"/>
                    <a:pt x="2267759" y="4102935"/>
                    <a:pt x="2250307" y="4102818"/>
                  </a:cubicBezTo>
                  <a:close/>
                  <a:moveTo>
                    <a:pt x="2256309" y="3194337"/>
                  </a:moveTo>
                  <a:cubicBezTo>
                    <a:pt x="2223088" y="3194113"/>
                    <a:pt x="2209770" y="3235042"/>
                    <a:pt x="2230870" y="3254665"/>
                  </a:cubicBezTo>
                  <a:cubicBezTo>
                    <a:pt x="2256834" y="3278833"/>
                    <a:pt x="2292439" y="3257556"/>
                    <a:pt x="2291495" y="3230010"/>
                  </a:cubicBezTo>
                  <a:cubicBezTo>
                    <a:pt x="2290707" y="3207574"/>
                    <a:pt x="2273566" y="3194444"/>
                    <a:pt x="2256309" y="3194337"/>
                  </a:cubicBezTo>
                  <a:close/>
                  <a:moveTo>
                    <a:pt x="2262301" y="2285846"/>
                  </a:moveTo>
                  <a:cubicBezTo>
                    <a:pt x="2229070" y="2285622"/>
                    <a:pt x="2215772" y="2326551"/>
                    <a:pt x="2236862" y="2346173"/>
                  </a:cubicBezTo>
                  <a:cubicBezTo>
                    <a:pt x="2262827" y="2370342"/>
                    <a:pt x="2298451" y="2349054"/>
                    <a:pt x="2297488" y="2321518"/>
                  </a:cubicBezTo>
                  <a:cubicBezTo>
                    <a:pt x="2296709" y="2299132"/>
                    <a:pt x="2279705" y="2285962"/>
                    <a:pt x="2262301" y="2285846"/>
                  </a:cubicBezTo>
                  <a:close/>
                  <a:moveTo>
                    <a:pt x="2259305" y="2740096"/>
                  </a:moveTo>
                  <a:cubicBezTo>
                    <a:pt x="2226016" y="2739872"/>
                    <a:pt x="2212824" y="2780840"/>
                    <a:pt x="2233866" y="2800424"/>
                  </a:cubicBezTo>
                  <a:cubicBezTo>
                    <a:pt x="2259830" y="2824592"/>
                    <a:pt x="2295435" y="2803315"/>
                    <a:pt x="2294492" y="2775759"/>
                  </a:cubicBezTo>
                  <a:cubicBezTo>
                    <a:pt x="2293713" y="2753372"/>
                    <a:pt x="2276709" y="2740203"/>
                    <a:pt x="2259305" y="2740096"/>
                  </a:cubicBezTo>
                  <a:close/>
                  <a:moveTo>
                    <a:pt x="2274286" y="468872"/>
                  </a:moveTo>
                  <a:cubicBezTo>
                    <a:pt x="2241065" y="468648"/>
                    <a:pt x="2227757" y="509578"/>
                    <a:pt x="2248838" y="529200"/>
                  </a:cubicBezTo>
                  <a:cubicBezTo>
                    <a:pt x="2274812" y="553368"/>
                    <a:pt x="2310426" y="532072"/>
                    <a:pt x="2309463" y="504545"/>
                  </a:cubicBezTo>
                  <a:cubicBezTo>
                    <a:pt x="2308704" y="482158"/>
                    <a:pt x="2291699" y="468989"/>
                    <a:pt x="2274286" y="468872"/>
                  </a:cubicBezTo>
                  <a:close/>
                  <a:moveTo>
                    <a:pt x="3000535" y="2290722"/>
                  </a:moveTo>
                  <a:cubicBezTo>
                    <a:pt x="2967314" y="2290498"/>
                    <a:pt x="2953996" y="2331427"/>
                    <a:pt x="2975096" y="2351050"/>
                  </a:cubicBezTo>
                  <a:cubicBezTo>
                    <a:pt x="3001061" y="2375218"/>
                    <a:pt x="3036665" y="2353941"/>
                    <a:pt x="3035722" y="2326385"/>
                  </a:cubicBezTo>
                  <a:cubicBezTo>
                    <a:pt x="3034953" y="2304008"/>
                    <a:pt x="3017949" y="2290839"/>
                    <a:pt x="3000535" y="2290722"/>
                  </a:cubicBezTo>
                  <a:close/>
                  <a:moveTo>
                    <a:pt x="2997539" y="2744963"/>
                  </a:moveTo>
                  <a:cubicBezTo>
                    <a:pt x="2964318" y="2744739"/>
                    <a:pt x="2951010" y="2785668"/>
                    <a:pt x="2972090" y="2805291"/>
                  </a:cubicBezTo>
                  <a:cubicBezTo>
                    <a:pt x="2998074" y="2829469"/>
                    <a:pt x="3033660" y="2808152"/>
                    <a:pt x="3032726" y="2780636"/>
                  </a:cubicBezTo>
                  <a:cubicBezTo>
                    <a:pt x="3031947" y="2758210"/>
                    <a:pt x="3014806" y="2745080"/>
                    <a:pt x="2997539" y="2744963"/>
                  </a:cubicBezTo>
                  <a:close/>
                  <a:moveTo>
                    <a:pt x="2991547" y="3653454"/>
                  </a:moveTo>
                  <a:cubicBezTo>
                    <a:pt x="2958257" y="3653230"/>
                    <a:pt x="2945066" y="3694198"/>
                    <a:pt x="2966108" y="3713782"/>
                  </a:cubicBezTo>
                  <a:cubicBezTo>
                    <a:pt x="2992101" y="3737970"/>
                    <a:pt x="3027696" y="3716585"/>
                    <a:pt x="3026733" y="3689117"/>
                  </a:cubicBezTo>
                  <a:cubicBezTo>
                    <a:pt x="3025955" y="3666740"/>
                    <a:pt x="3008950" y="3653571"/>
                    <a:pt x="2991547" y="3653454"/>
                  </a:cubicBezTo>
                  <a:close/>
                  <a:moveTo>
                    <a:pt x="2994543" y="3199213"/>
                  </a:moveTo>
                  <a:cubicBezTo>
                    <a:pt x="2961312" y="3198989"/>
                    <a:pt x="2948013" y="3239919"/>
                    <a:pt x="2969094" y="3259541"/>
                  </a:cubicBezTo>
                  <a:cubicBezTo>
                    <a:pt x="2995068" y="3283719"/>
                    <a:pt x="3030683" y="3262383"/>
                    <a:pt x="3029720" y="3234886"/>
                  </a:cubicBezTo>
                  <a:cubicBezTo>
                    <a:pt x="3028951" y="3212499"/>
                    <a:pt x="3011956" y="3199330"/>
                    <a:pt x="2994543" y="3199213"/>
                  </a:cubicBezTo>
                  <a:close/>
                  <a:moveTo>
                    <a:pt x="3009524" y="927999"/>
                  </a:moveTo>
                  <a:cubicBezTo>
                    <a:pt x="2976342" y="927775"/>
                    <a:pt x="2962966" y="968675"/>
                    <a:pt x="2984085" y="988327"/>
                  </a:cubicBezTo>
                  <a:cubicBezTo>
                    <a:pt x="3009913" y="1012369"/>
                    <a:pt x="3045664" y="991364"/>
                    <a:pt x="3044720" y="963672"/>
                  </a:cubicBezTo>
                  <a:cubicBezTo>
                    <a:pt x="3043942" y="941276"/>
                    <a:pt x="3026937" y="928106"/>
                    <a:pt x="3009524" y="927999"/>
                  </a:cubicBezTo>
                  <a:close/>
                  <a:moveTo>
                    <a:pt x="2631414" y="2288288"/>
                  </a:moveTo>
                  <a:cubicBezTo>
                    <a:pt x="2598124" y="2288065"/>
                    <a:pt x="2584933" y="2329033"/>
                    <a:pt x="2605974" y="2348616"/>
                  </a:cubicBezTo>
                  <a:cubicBezTo>
                    <a:pt x="2631939" y="2372785"/>
                    <a:pt x="2667544" y="2351507"/>
                    <a:pt x="2666600" y="2323952"/>
                  </a:cubicBezTo>
                  <a:cubicBezTo>
                    <a:pt x="2665831" y="2301575"/>
                    <a:pt x="2648827" y="2288405"/>
                    <a:pt x="2631414" y="2288288"/>
                  </a:cubicBezTo>
                  <a:close/>
                  <a:moveTo>
                    <a:pt x="3003532" y="1836481"/>
                  </a:moveTo>
                  <a:cubicBezTo>
                    <a:pt x="2970223" y="1836257"/>
                    <a:pt x="2957061" y="1877245"/>
                    <a:pt x="2978083" y="1896809"/>
                  </a:cubicBezTo>
                  <a:cubicBezTo>
                    <a:pt x="3004047" y="1920977"/>
                    <a:pt x="3039652" y="1899700"/>
                    <a:pt x="3038708" y="1872154"/>
                  </a:cubicBezTo>
                  <a:cubicBezTo>
                    <a:pt x="3037949" y="1849767"/>
                    <a:pt x="3020945" y="1836598"/>
                    <a:pt x="3003532" y="1836481"/>
                  </a:cubicBezTo>
                  <a:close/>
                  <a:moveTo>
                    <a:pt x="3006528" y="1382240"/>
                  </a:moveTo>
                  <a:cubicBezTo>
                    <a:pt x="2973239" y="1382016"/>
                    <a:pt x="2960047" y="1422984"/>
                    <a:pt x="2981089" y="1442568"/>
                  </a:cubicBezTo>
                  <a:cubicBezTo>
                    <a:pt x="3007083" y="1466756"/>
                    <a:pt x="3042677" y="1445371"/>
                    <a:pt x="3041714" y="1417903"/>
                  </a:cubicBezTo>
                  <a:cubicBezTo>
                    <a:pt x="3040946" y="1395526"/>
                    <a:pt x="3023941" y="1382357"/>
                    <a:pt x="3006528" y="1382240"/>
                  </a:cubicBezTo>
                  <a:close/>
                  <a:moveTo>
                    <a:pt x="2637416" y="1379797"/>
                  </a:moveTo>
                  <a:cubicBezTo>
                    <a:pt x="2604185" y="1379573"/>
                    <a:pt x="2590886" y="1420502"/>
                    <a:pt x="2611967" y="1440125"/>
                  </a:cubicBezTo>
                  <a:cubicBezTo>
                    <a:pt x="2637795" y="1464167"/>
                    <a:pt x="2673546" y="1443162"/>
                    <a:pt x="2672602" y="1415470"/>
                  </a:cubicBezTo>
                  <a:cubicBezTo>
                    <a:pt x="2671824" y="1393083"/>
                    <a:pt x="2654829" y="1379914"/>
                    <a:pt x="2637416" y="1379797"/>
                  </a:cubicBezTo>
                  <a:close/>
                  <a:moveTo>
                    <a:pt x="2988551" y="4107695"/>
                  </a:moveTo>
                  <a:cubicBezTo>
                    <a:pt x="2955329" y="4107471"/>
                    <a:pt x="2942021" y="4148400"/>
                    <a:pt x="2963111" y="4168023"/>
                  </a:cubicBezTo>
                  <a:cubicBezTo>
                    <a:pt x="2989086" y="4192201"/>
                    <a:pt x="3024700" y="4170894"/>
                    <a:pt x="3023737" y="4143368"/>
                  </a:cubicBezTo>
                  <a:cubicBezTo>
                    <a:pt x="3022959" y="4120981"/>
                    <a:pt x="3005954" y="4107812"/>
                    <a:pt x="2988551" y="4107695"/>
                  </a:cubicBezTo>
                  <a:close/>
                  <a:moveTo>
                    <a:pt x="2640412" y="925556"/>
                  </a:moveTo>
                  <a:cubicBezTo>
                    <a:pt x="2607229" y="925332"/>
                    <a:pt x="2593844" y="966232"/>
                    <a:pt x="2614963" y="985884"/>
                  </a:cubicBezTo>
                  <a:cubicBezTo>
                    <a:pt x="2640947" y="1010082"/>
                    <a:pt x="2676532" y="988707"/>
                    <a:pt x="2675589" y="961220"/>
                  </a:cubicBezTo>
                  <a:cubicBezTo>
                    <a:pt x="2674820" y="938794"/>
                    <a:pt x="2657786" y="925673"/>
                    <a:pt x="2640412" y="925556"/>
                  </a:cubicBezTo>
                  <a:close/>
                  <a:moveTo>
                    <a:pt x="1908170" y="12198"/>
                  </a:moveTo>
                  <a:cubicBezTo>
                    <a:pt x="1874881" y="11974"/>
                    <a:pt x="1861690" y="52942"/>
                    <a:pt x="1882731" y="72526"/>
                  </a:cubicBezTo>
                  <a:cubicBezTo>
                    <a:pt x="1908725" y="96714"/>
                    <a:pt x="1944320" y="75329"/>
                    <a:pt x="1943357" y="47861"/>
                  </a:cubicBezTo>
                  <a:cubicBezTo>
                    <a:pt x="1942578" y="25513"/>
                    <a:pt x="1925613" y="12305"/>
                    <a:pt x="1908170" y="12198"/>
                  </a:cubicBezTo>
                  <a:close/>
                  <a:moveTo>
                    <a:pt x="2646404" y="17074"/>
                  </a:moveTo>
                  <a:cubicBezTo>
                    <a:pt x="2613115" y="16851"/>
                    <a:pt x="2599924" y="57819"/>
                    <a:pt x="2620966" y="77402"/>
                  </a:cubicBezTo>
                  <a:cubicBezTo>
                    <a:pt x="2646939" y="101580"/>
                    <a:pt x="2682554" y="80274"/>
                    <a:pt x="2681591" y="52738"/>
                  </a:cubicBezTo>
                  <a:cubicBezTo>
                    <a:pt x="2680822" y="30361"/>
                    <a:pt x="2663818" y="17182"/>
                    <a:pt x="2646404" y="17074"/>
                  </a:cubicBezTo>
                  <a:close/>
                  <a:moveTo>
                    <a:pt x="2643408" y="471315"/>
                  </a:moveTo>
                  <a:cubicBezTo>
                    <a:pt x="2610206" y="471101"/>
                    <a:pt x="2596859" y="512011"/>
                    <a:pt x="2617969" y="531653"/>
                  </a:cubicBezTo>
                  <a:cubicBezTo>
                    <a:pt x="2643933" y="555821"/>
                    <a:pt x="2679538" y="534544"/>
                    <a:pt x="2678595" y="506988"/>
                  </a:cubicBezTo>
                  <a:cubicBezTo>
                    <a:pt x="2677826" y="484601"/>
                    <a:pt x="2660812" y="471432"/>
                    <a:pt x="2643408" y="471315"/>
                  </a:cubicBez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7" name="Google Shape;577;p7"/>
          <p:cNvGrpSpPr/>
          <p:nvPr/>
        </p:nvGrpSpPr>
        <p:grpSpPr>
          <a:xfrm>
            <a:off x="6086002" y="1686543"/>
            <a:ext cx="2400262" cy="2433360"/>
            <a:chOff x="12172005" y="3373085"/>
            <a:chExt cx="4800523" cy="4866720"/>
          </a:xfrm>
        </p:grpSpPr>
        <p:sp>
          <p:nvSpPr>
            <p:cNvPr id="578" name="Google Shape;578;p7"/>
            <p:cNvSpPr/>
            <p:nvPr/>
          </p:nvSpPr>
          <p:spPr>
            <a:xfrm>
              <a:off x="12172005" y="3373085"/>
              <a:ext cx="4800523" cy="4866720"/>
            </a:xfrm>
            <a:custGeom>
              <a:avLst/>
              <a:gdLst/>
              <a:ahLst/>
              <a:cxnLst/>
              <a:rect l="l" t="t" r="r" b="b"/>
              <a:pathLst>
                <a:path w="4800523" h="4866720" extrusionOk="0">
                  <a:moveTo>
                    <a:pt x="1" y="79390"/>
                  </a:moveTo>
                  <a:cubicBezTo>
                    <a:pt x="-242" y="35035"/>
                    <a:pt x="36063" y="-813"/>
                    <a:pt x="80384" y="14"/>
                  </a:cubicBezTo>
                  <a:cubicBezTo>
                    <a:pt x="4877909" y="89688"/>
                    <a:pt x="4796213" y="5523"/>
                    <a:pt x="4796981" y="143281"/>
                  </a:cubicBezTo>
                  <a:cubicBezTo>
                    <a:pt x="4798090" y="343839"/>
                    <a:pt x="4800522" y="4786723"/>
                    <a:pt x="4800522" y="4786071"/>
                  </a:cubicBezTo>
                  <a:cubicBezTo>
                    <a:pt x="4800766" y="4830017"/>
                    <a:pt x="4765102" y="4865700"/>
                    <a:pt x="4721180" y="4865456"/>
                  </a:cubicBezTo>
                  <a:cubicBezTo>
                    <a:pt x="-73825" y="4839001"/>
                    <a:pt x="4311" y="4922621"/>
                    <a:pt x="3542" y="4783423"/>
                  </a:cubicBezTo>
                  <a:cubicBezTo>
                    <a:pt x="2424" y="4580062"/>
                    <a:pt x="1" y="78748"/>
                    <a:pt x="1" y="79390"/>
                  </a:cubicBez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12503851" y="3764509"/>
              <a:ext cx="4158005" cy="4185874"/>
            </a:xfrm>
            <a:custGeom>
              <a:avLst/>
              <a:gdLst/>
              <a:ahLst/>
              <a:cxnLst/>
              <a:rect l="l" t="t" r="r" b="b"/>
              <a:pathLst>
                <a:path w="4158005" h="4185874" extrusionOk="0">
                  <a:moveTo>
                    <a:pt x="1202117" y="497236"/>
                  </a:moveTo>
                  <a:cubicBezTo>
                    <a:pt x="1203080" y="524781"/>
                    <a:pt x="1167455" y="546059"/>
                    <a:pt x="1141491" y="521890"/>
                  </a:cubicBezTo>
                  <a:cubicBezTo>
                    <a:pt x="1120469" y="502316"/>
                    <a:pt x="1133621" y="461339"/>
                    <a:pt x="1166940" y="461562"/>
                  </a:cubicBezTo>
                  <a:cubicBezTo>
                    <a:pt x="1184343" y="461679"/>
                    <a:pt x="1201348" y="474849"/>
                    <a:pt x="1202117" y="497236"/>
                  </a:cubicBezTo>
                  <a:close/>
                  <a:moveTo>
                    <a:pt x="1169926" y="7322"/>
                  </a:moveTo>
                  <a:cubicBezTo>
                    <a:pt x="1136676" y="7098"/>
                    <a:pt x="1123416" y="48046"/>
                    <a:pt x="1144478" y="67650"/>
                  </a:cubicBezTo>
                  <a:cubicBezTo>
                    <a:pt x="1170461" y="91827"/>
                    <a:pt x="1206047" y="70511"/>
                    <a:pt x="1205113" y="42985"/>
                  </a:cubicBezTo>
                  <a:cubicBezTo>
                    <a:pt x="1204335" y="20608"/>
                    <a:pt x="1187340" y="7429"/>
                    <a:pt x="1169926" y="7322"/>
                  </a:cubicBezTo>
                  <a:close/>
                  <a:moveTo>
                    <a:pt x="1163934" y="915803"/>
                  </a:moveTo>
                  <a:cubicBezTo>
                    <a:pt x="1130712" y="915589"/>
                    <a:pt x="1117405" y="956509"/>
                    <a:pt x="1138495" y="976141"/>
                  </a:cubicBezTo>
                  <a:cubicBezTo>
                    <a:pt x="1164469" y="1000319"/>
                    <a:pt x="1200083" y="978983"/>
                    <a:pt x="1199120" y="951486"/>
                  </a:cubicBezTo>
                  <a:cubicBezTo>
                    <a:pt x="1198352" y="929128"/>
                    <a:pt x="1181386" y="915920"/>
                    <a:pt x="1163934" y="915803"/>
                  </a:cubicBezTo>
                  <a:close/>
                  <a:moveTo>
                    <a:pt x="1160938" y="1370044"/>
                  </a:moveTo>
                  <a:cubicBezTo>
                    <a:pt x="1127697" y="1369820"/>
                    <a:pt x="1114418" y="1410759"/>
                    <a:pt x="1135489" y="1430372"/>
                  </a:cubicBezTo>
                  <a:cubicBezTo>
                    <a:pt x="1161463" y="1454550"/>
                    <a:pt x="1197077" y="1433243"/>
                    <a:pt x="1196114" y="1405717"/>
                  </a:cubicBezTo>
                  <a:cubicBezTo>
                    <a:pt x="1195356" y="1383330"/>
                    <a:pt x="1178351" y="1370161"/>
                    <a:pt x="1160938" y="1370044"/>
                  </a:cubicBezTo>
                  <a:close/>
                  <a:moveTo>
                    <a:pt x="1512072" y="4097942"/>
                  </a:moveTo>
                  <a:cubicBezTo>
                    <a:pt x="1478890" y="4097718"/>
                    <a:pt x="1465514" y="4138628"/>
                    <a:pt x="1486624" y="4158270"/>
                  </a:cubicBezTo>
                  <a:cubicBezTo>
                    <a:pt x="1512607" y="4182448"/>
                    <a:pt x="1548193" y="4161131"/>
                    <a:pt x="1547259" y="4133606"/>
                  </a:cubicBezTo>
                  <a:cubicBezTo>
                    <a:pt x="1546480" y="4111228"/>
                    <a:pt x="1529486" y="4098059"/>
                    <a:pt x="1512072" y="4097942"/>
                  </a:cubicBezTo>
                  <a:close/>
                  <a:moveTo>
                    <a:pt x="1518065" y="3189460"/>
                  </a:moveTo>
                  <a:cubicBezTo>
                    <a:pt x="1484834" y="3189236"/>
                    <a:pt x="1471535" y="3230166"/>
                    <a:pt x="1492626" y="3249788"/>
                  </a:cubicBezTo>
                  <a:cubicBezTo>
                    <a:pt x="1518590" y="3273957"/>
                    <a:pt x="1554195" y="3252679"/>
                    <a:pt x="1553251" y="3225133"/>
                  </a:cubicBezTo>
                  <a:cubicBezTo>
                    <a:pt x="1552483" y="3202747"/>
                    <a:pt x="1535478" y="3189577"/>
                    <a:pt x="1518065" y="3189460"/>
                  </a:cubicBezTo>
                  <a:close/>
                  <a:moveTo>
                    <a:pt x="1515069" y="3643701"/>
                  </a:moveTo>
                  <a:cubicBezTo>
                    <a:pt x="1481847" y="3643477"/>
                    <a:pt x="1468539" y="3684406"/>
                    <a:pt x="1489630" y="3704029"/>
                  </a:cubicBezTo>
                  <a:cubicBezTo>
                    <a:pt x="1515594" y="3728197"/>
                    <a:pt x="1551199" y="3706920"/>
                    <a:pt x="1550255" y="3679365"/>
                  </a:cubicBezTo>
                  <a:cubicBezTo>
                    <a:pt x="1549487" y="3656987"/>
                    <a:pt x="1532482" y="3643818"/>
                    <a:pt x="1515069" y="3643701"/>
                  </a:cubicBezTo>
                  <a:close/>
                  <a:moveTo>
                    <a:pt x="1151949" y="2732776"/>
                  </a:moveTo>
                  <a:cubicBezTo>
                    <a:pt x="1118718" y="2732553"/>
                    <a:pt x="1105420" y="2773482"/>
                    <a:pt x="1126510" y="2793104"/>
                  </a:cubicBezTo>
                  <a:cubicBezTo>
                    <a:pt x="1152338" y="2817146"/>
                    <a:pt x="1188089" y="2796141"/>
                    <a:pt x="1187145" y="2768450"/>
                  </a:cubicBezTo>
                  <a:cubicBezTo>
                    <a:pt x="1186357" y="2746053"/>
                    <a:pt x="1169362" y="2732893"/>
                    <a:pt x="1151949" y="2732776"/>
                  </a:cubicBezTo>
                  <a:close/>
                  <a:moveTo>
                    <a:pt x="1142950" y="4095509"/>
                  </a:moveTo>
                  <a:cubicBezTo>
                    <a:pt x="1109729" y="4095285"/>
                    <a:pt x="1096421" y="4136224"/>
                    <a:pt x="1117512" y="4155837"/>
                  </a:cubicBezTo>
                  <a:cubicBezTo>
                    <a:pt x="1143476" y="4180005"/>
                    <a:pt x="1179080" y="4158727"/>
                    <a:pt x="1178137" y="4131172"/>
                  </a:cubicBezTo>
                  <a:cubicBezTo>
                    <a:pt x="1177368" y="4108795"/>
                    <a:pt x="1160364" y="4095625"/>
                    <a:pt x="1142950" y="4095509"/>
                  </a:cubicBezTo>
                  <a:close/>
                  <a:moveTo>
                    <a:pt x="1145947" y="3641258"/>
                  </a:moveTo>
                  <a:cubicBezTo>
                    <a:pt x="1112716" y="3641034"/>
                    <a:pt x="1099417" y="3681963"/>
                    <a:pt x="1120508" y="3701586"/>
                  </a:cubicBezTo>
                  <a:cubicBezTo>
                    <a:pt x="1146472" y="3725754"/>
                    <a:pt x="1182077" y="3704477"/>
                    <a:pt x="1181133" y="3676931"/>
                  </a:cubicBezTo>
                  <a:cubicBezTo>
                    <a:pt x="1180365" y="3654554"/>
                    <a:pt x="1163360" y="3641375"/>
                    <a:pt x="1145947" y="3641258"/>
                  </a:cubicBezTo>
                  <a:close/>
                  <a:moveTo>
                    <a:pt x="797818" y="459119"/>
                  </a:moveTo>
                  <a:cubicBezTo>
                    <a:pt x="764626" y="458895"/>
                    <a:pt x="751269" y="499805"/>
                    <a:pt x="772369" y="519447"/>
                  </a:cubicBezTo>
                  <a:cubicBezTo>
                    <a:pt x="798353" y="543625"/>
                    <a:pt x="833938" y="522309"/>
                    <a:pt x="833004" y="494783"/>
                  </a:cubicBezTo>
                  <a:cubicBezTo>
                    <a:pt x="832226" y="472405"/>
                    <a:pt x="815221" y="459236"/>
                    <a:pt x="797818" y="459119"/>
                  </a:cubicBezTo>
                  <a:close/>
                  <a:moveTo>
                    <a:pt x="1521061" y="2735220"/>
                  </a:moveTo>
                  <a:cubicBezTo>
                    <a:pt x="1487830" y="2734996"/>
                    <a:pt x="1474542" y="2775935"/>
                    <a:pt x="1495622" y="2795548"/>
                  </a:cubicBezTo>
                  <a:cubicBezTo>
                    <a:pt x="1521616" y="2819735"/>
                    <a:pt x="1557211" y="2798351"/>
                    <a:pt x="1556248" y="2770883"/>
                  </a:cubicBezTo>
                  <a:cubicBezTo>
                    <a:pt x="1555479" y="2748506"/>
                    <a:pt x="1538474" y="2735327"/>
                    <a:pt x="1521061" y="2735220"/>
                  </a:cubicBezTo>
                  <a:close/>
                  <a:moveTo>
                    <a:pt x="1154945" y="2278536"/>
                  </a:moveTo>
                  <a:cubicBezTo>
                    <a:pt x="1121734" y="2278312"/>
                    <a:pt x="1108406" y="2319241"/>
                    <a:pt x="1129506" y="2338864"/>
                  </a:cubicBezTo>
                  <a:cubicBezTo>
                    <a:pt x="1155490" y="2363061"/>
                    <a:pt x="1191075" y="2341686"/>
                    <a:pt x="1190132" y="2314199"/>
                  </a:cubicBezTo>
                  <a:cubicBezTo>
                    <a:pt x="1189363" y="2291822"/>
                    <a:pt x="1172358" y="2278652"/>
                    <a:pt x="1154945" y="2278536"/>
                  </a:cubicBezTo>
                  <a:close/>
                  <a:moveTo>
                    <a:pt x="1148953" y="3187017"/>
                  </a:moveTo>
                  <a:cubicBezTo>
                    <a:pt x="1115722" y="3186793"/>
                    <a:pt x="1102423" y="3227723"/>
                    <a:pt x="1123514" y="3247345"/>
                  </a:cubicBezTo>
                  <a:cubicBezTo>
                    <a:pt x="1149507" y="3271533"/>
                    <a:pt x="1185102" y="3250148"/>
                    <a:pt x="1184139" y="3222681"/>
                  </a:cubicBezTo>
                  <a:cubicBezTo>
                    <a:pt x="1183361" y="3200303"/>
                    <a:pt x="1166356" y="3187134"/>
                    <a:pt x="1148953" y="3187017"/>
                  </a:cubicBezTo>
                  <a:close/>
                  <a:moveTo>
                    <a:pt x="1157941" y="1824295"/>
                  </a:moveTo>
                  <a:cubicBezTo>
                    <a:pt x="1124720" y="1824071"/>
                    <a:pt x="1111412" y="1865010"/>
                    <a:pt x="1132502" y="1884623"/>
                  </a:cubicBezTo>
                  <a:cubicBezTo>
                    <a:pt x="1158467" y="1908791"/>
                    <a:pt x="1194071" y="1887514"/>
                    <a:pt x="1193128" y="1859958"/>
                  </a:cubicBezTo>
                  <a:cubicBezTo>
                    <a:pt x="1192359" y="1837571"/>
                    <a:pt x="1175355" y="1824402"/>
                    <a:pt x="1157941" y="1824295"/>
                  </a:cubicBezTo>
                  <a:close/>
                  <a:moveTo>
                    <a:pt x="800814" y="4878"/>
                  </a:moveTo>
                  <a:cubicBezTo>
                    <a:pt x="767593" y="4655"/>
                    <a:pt x="754275" y="45584"/>
                    <a:pt x="775375" y="65206"/>
                  </a:cubicBezTo>
                  <a:cubicBezTo>
                    <a:pt x="801174" y="89219"/>
                    <a:pt x="836954" y="68272"/>
                    <a:pt x="836001" y="40552"/>
                  </a:cubicBezTo>
                  <a:cubicBezTo>
                    <a:pt x="835222" y="18165"/>
                    <a:pt x="818218" y="4995"/>
                    <a:pt x="800814" y="4878"/>
                  </a:cubicBezTo>
                  <a:close/>
                  <a:moveTo>
                    <a:pt x="1890183" y="2737653"/>
                  </a:moveTo>
                  <a:cubicBezTo>
                    <a:pt x="1856952" y="2737429"/>
                    <a:pt x="1843654" y="2778358"/>
                    <a:pt x="1864734" y="2797981"/>
                  </a:cubicBezTo>
                  <a:cubicBezTo>
                    <a:pt x="1890699" y="2822149"/>
                    <a:pt x="1926323" y="2800862"/>
                    <a:pt x="1925360" y="2773326"/>
                  </a:cubicBezTo>
                  <a:cubicBezTo>
                    <a:pt x="1924601" y="2750939"/>
                    <a:pt x="1907596" y="2737770"/>
                    <a:pt x="1890183" y="2737653"/>
                  </a:cubicBezTo>
                  <a:close/>
                  <a:moveTo>
                    <a:pt x="1884191" y="3646135"/>
                  </a:moveTo>
                  <a:cubicBezTo>
                    <a:pt x="1851008" y="3645911"/>
                    <a:pt x="1837632" y="3686820"/>
                    <a:pt x="1858742" y="3706463"/>
                  </a:cubicBezTo>
                  <a:cubicBezTo>
                    <a:pt x="1884726" y="3730640"/>
                    <a:pt x="1920311" y="3709324"/>
                    <a:pt x="1919377" y="3681808"/>
                  </a:cubicBezTo>
                  <a:cubicBezTo>
                    <a:pt x="1918599" y="3659421"/>
                    <a:pt x="1901604" y="3646251"/>
                    <a:pt x="1884191" y="3646135"/>
                  </a:cubicBezTo>
                  <a:close/>
                  <a:moveTo>
                    <a:pt x="1893179" y="2283412"/>
                  </a:moveTo>
                  <a:cubicBezTo>
                    <a:pt x="1859948" y="2283188"/>
                    <a:pt x="1846660" y="2324127"/>
                    <a:pt x="1867740" y="2343740"/>
                  </a:cubicBezTo>
                  <a:cubicBezTo>
                    <a:pt x="1893734" y="2367928"/>
                    <a:pt x="1929329" y="2346543"/>
                    <a:pt x="1928366" y="2319085"/>
                  </a:cubicBezTo>
                  <a:cubicBezTo>
                    <a:pt x="1927597" y="2296698"/>
                    <a:pt x="1910592" y="2283529"/>
                    <a:pt x="1893179" y="2283412"/>
                  </a:cubicBezTo>
                  <a:close/>
                  <a:moveTo>
                    <a:pt x="1887187" y="3191894"/>
                  </a:moveTo>
                  <a:cubicBezTo>
                    <a:pt x="1853965" y="3191670"/>
                    <a:pt x="1840657" y="3232599"/>
                    <a:pt x="1861748" y="3252222"/>
                  </a:cubicBezTo>
                  <a:cubicBezTo>
                    <a:pt x="1887712" y="3276390"/>
                    <a:pt x="1923317" y="3255113"/>
                    <a:pt x="1922373" y="3227557"/>
                  </a:cubicBezTo>
                  <a:cubicBezTo>
                    <a:pt x="1921605" y="3205180"/>
                    <a:pt x="1904600" y="3192011"/>
                    <a:pt x="1887187" y="3191894"/>
                  </a:cubicBezTo>
                  <a:close/>
                  <a:moveTo>
                    <a:pt x="1905164" y="466439"/>
                  </a:moveTo>
                  <a:cubicBezTo>
                    <a:pt x="1871875" y="466215"/>
                    <a:pt x="1858683" y="507183"/>
                    <a:pt x="1879725" y="526767"/>
                  </a:cubicBezTo>
                  <a:cubicBezTo>
                    <a:pt x="1905699" y="550945"/>
                    <a:pt x="1941314" y="529609"/>
                    <a:pt x="1940351" y="502102"/>
                  </a:cubicBezTo>
                  <a:cubicBezTo>
                    <a:pt x="1939582" y="479725"/>
                    <a:pt x="1922578" y="466556"/>
                    <a:pt x="1905164" y="466439"/>
                  </a:cubicBezTo>
                  <a:close/>
                  <a:moveTo>
                    <a:pt x="1899172" y="1374921"/>
                  </a:moveTo>
                  <a:cubicBezTo>
                    <a:pt x="1865921" y="1374697"/>
                    <a:pt x="1852652" y="1415645"/>
                    <a:pt x="1873733" y="1435249"/>
                  </a:cubicBezTo>
                  <a:cubicBezTo>
                    <a:pt x="1899697" y="1459417"/>
                    <a:pt x="1935302" y="1438139"/>
                    <a:pt x="1934358" y="1410594"/>
                  </a:cubicBezTo>
                  <a:cubicBezTo>
                    <a:pt x="1933590" y="1388207"/>
                    <a:pt x="1916585" y="1375037"/>
                    <a:pt x="1899172" y="1374921"/>
                  </a:cubicBezTo>
                  <a:close/>
                  <a:moveTo>
                    <a:pt x="1896176" y="1829171"/>
                  </a:moveTo>
                  <a:cubicBezTo>
                    <a:pt x="1863003" y="1828947"/>
                    <a:pt x="1849607" y="1869837"/>
                    <a:pt x="1870727" y="1889499"/>
                  </a:cubicBezTo>
                  <a:cubicBezTo>
                    <a:pt x="1896555" y="1913541"/>
                    <a:pt x="1932306" y="1892536"/>
                    <a:pt x="1931362" y="1864835"/>
                  </a:cubicBezTo>
                  <a:cubicBezTo>
                    <a:pt x="1930584" y="1842409"/>
                    <a:pt x="1913443" y="1829278"/>
                    <a:pt x="1896176" y="1829171"/>
                  </a:cubicBezTo>
                  <a:close/>
                  <a:moveTo>
                    <a:pt x="1539048" y="9755"/>
                  </a:moveTo>
                  <a:cubicBezTo>
                    <a:pt x="1505827" y="9531"/>
                    <a:pt x="1492519" y="50460"/>
                    <a:pt x="1513600" y="70083"/>
                  </a:cubicBezTo>
                  <a:cubicBezTo>
                    <a:pt x="1539554" y="94241"/>
                    <a:pt x="1575188" y="72983"/>
                    <a:pt x="1574225" y="45428"/>
                  </a:cubicBezTo>
                  <a:cubicBezTo>
                    <a:pt x="1573466" y="23041"/>
                    <a:pt x="1556461" y="9872"/>
                    <a:pt x="1539048" y="9755"/>
                  </a:cubicBezTo>
                  <a:close/>
                  <a:moveTo>
                    <a:pt x="1530060" y="1372487"/>
                  </a:moveTo>
                  <a:cubicBezTo>
                    <a:pt x="1496838" y="1372263"/>
                    <a:pt x="1483530" y="1413202"/>
                    <a:pt x="1504621" y="1432815"/>
                  </a:cubicBezTo>
                  <a:cubicBezTo>
                    <a:pt x="1530585" y="1456983"/>
                    <a:pt x="1566190" y="1435706"/>
                    <a:pt x="1565246" y="1408151"/>
                  </a:cubicBezTo>
                  <a:cubicBezTo>
                    <a:pt x="1564468" y="1385773"/>
                    <a:pt x="1547463" y="1372604"/>
                    <a:pt x="1530060" y="1372487"/>
                  </a:cubicBezTo>
                  <a:close/>
                  <a:moveTo>
                    <a:pt x="1881194" y="4100385"/>
                  </a:moveTo>
                  <a:cubicBezTo>
                    <a:pt x="1847963" y="4100161"/>
                    <a:pt x="1834665" y="4141090"/>
                    <a:pt x="1855746" y="4160713"/>
                  </a:cubicBezTo>
                  <a:cubicBezTo>
                    <a:pt x="1881710" y="4184881"/>
                    <a:pt x="1917334" y="4163604"/>
                    <a:pt x="1916371" y="4136048"/>
                  </a:cubicBezTo>
                  <a:cubicBezTo>
                    <a:pt x="1915602" y="4113671"/>
                    <a:pt x="1898598" y="4100502"/>
                    <a:pt x="1881194" y="4100385"/>
                  </a:cubicBezTo>
                  <a:close/>
                  <a:moveTo>
                    <a:pt x="1533056" y="918237"/>
                  </a:moveTo>
                  <a:cubicBezTo>
                    <a:pt x="1499834" y="918022"/>
                    <a:pt x="1486526" y="958942"/>
                    <a:pt x="1507617" y="978574"/>
                  </a:cubicBezTo>
                  <a:cubicBezTo>
                    <a:pt x="1533591" y="1002752"/>
                    <a:pt x="1569205" y="981416"/>
                    <a:pt x="1568242" y="953919"/>
                  </a:cubicBezTo>
                  <a:cubicBezTo>
                    <a:pt x="1567464" y="931533"/>
                    <a:pt x="1550459" y="918353"/>
                    <a:pt x="1533056" y="918237"/>
                  </a:cubicBezTo>
                  <a:close/>
                  <a:moveTo>
                    <a:pt x="1527063" y="1826728"/>
                  </a:moveTo>
                  <a:cubicBezTo>
                    <a:pt x="1493852" y="1826504"/>
                    <a:pt x="1480524" y="1867433"/>
                    <a:pt x="1501615" y="1887056"/>
                  </a:cubicBezTo>
                  <a:cubicBezTo>
                    <a:pt x="1527579" y="1911224"/>
                    <a:pt x="1563184" y="1889947"/>
                    <a:pt x="1562240" y="1862391"/>
                  </a:cubicBezTo>
                  <a:cubicBezTo>
                    <a:pt x="1561471" y="1840014"/>
                    <a:pt x="1544467" y="1826845"/>
                    <a:pt x="1527063" y="1826728"/>
                  </a:cubicBezTo>
                  <a:close/>
                  <a:moveTo>
                    <a:pt x="1524057" y="2280969"/>
                  </a:moveTo>
                  <a:cubicBezTo>
                    <a:pt x="1490875" y="2280745"/>
                    <a:pt x="1477499" y="2321645"/>
                    <a:pt x="1498609" y="2341297"/>
                  </a:cubicBezTo>
                  <a:cubicBezTo>
                    <a:pt x="1524437" y="2365339"/>
                    <a:pt x="1560187" y="2344334"/>
                    <a:pt x="1559244" y="2316632"/>
                  </a:cubicBezTo>
                  <a:cubicBezTo>
                    <a:pt x="1558475" y="2294255"/>
                    <a:pt x="1541471" y="2281086"/>
                    <a:pt x="1524057" y="2280969"/>
                  </a:cubicBezTo>
                  <a:close/>
                  <a:moveTo>
                    <a:pt x="1536052" y="463996"/>
                  </a:moveTo>
                  <a:cubicBezTo>
                    <a:pt x="1502743" y="463772"/>
                    <a:pt x="1489581" y="504759"/>
                    <a:pt x="1510613" y="524324"/>
                  </a:cubicBezTo>
                  <a:cubicBezTo>
                    <a:pt x="1536587" y="548502"/>
                    <a:pt x="1572202" y="527166"/>
                    <a:pt x="1571239" y="499659"/>
                  </a:cubicBezTo>
                  <a:cubicBezTo>
                    <a:pt x="1570470" y="477321"/>
                    <a:pt x="1553504" y="464113"/>
                    <a:pt x="1536052" y="463996"/>
                  </a:cubicBezTo>
                  <a:close/>
                  <a:moveTo>
                    <a:pt x="1902168" y="920680"/>
                  </a:moveTo>
                  <a:cubicBezTo>
                    <a:pt x="1868966" y="920466"/>
                    <a:pt x="1855619" y="961375"/>
                    <a:pt x="1876729" y="981008"/>
                  </a:cubicBezTo>
                  <a:cubicBezTo>
                    <a:pt x="1902703" y="1005186"/>
                    <a:pt x="1938318" y="983860"/>
                    <a:pt x="1937354" y="956343"/>
                  </a:cubicBezTo>
                  <a:cubicBezTo>
                    <a:pt x="1936586" y="933966"/>
                    <a:pt x="1919581" y="920797"/>
                    <a:pt x="1902168" y="920680"/>
                  </a:cubicBezTo>
                  <a:close/>
                  <a:moveTo>
                    <a:pt x="56578" y="908493"/>
                  </a:moveTo>
                  <a:cubicBezTo>
                    <a:pt x="23347" y="908270"/>
                    <a:pt x="10048" y="949208"/>
                    <a:pt x="31139" y="968821"/>
                  </a:cubicBezTo>
                  <a:cubicBezTo>
                    <a:pt x="57103" y="992990"/>
                    <a:pt x="92708" y="971712"/>
                    <a:pt x="91764" y="944167"/>
                  </a:cubicBezTo>
                  <a:cubicBezTo>
                    <a:pt x="90986" y="921780"/>
                    <a:pt x="73991" y="908600"/>
                    <a:pt x="56578" y="908493"/>
                  </a:cubicBezTo>
                  <a:close/>
                  <a:moveTo>
                    <a:pt x="410709" y="3182141"/>
                  </a:moveTo>
                  <a:cubicBezTo>
                    <a:pt x="377536" y="3181917"/>
                    <a:pt x="364140" y="3222807"/>
                    <a:pt x="385260" y="3242469"/>
                  </a:cubicBezTo>
                  <a:cubicBezTo>
                    <a:pt x="411088" y="3266510"/>
                    <a:pt x="446839" y="3245506"/>
                    <a:pt x="445895" y="3217804"/>
                  </a:cubicBezTo>
                  <a:cubicBezTo>
                    <a:pt x="445117" y="3195427"/>
                    <a:pt x="428122" y="3182258"/>
                    <a:pt x="410709" y="3182141"/>
                  </a:cubicBezTo>
                  <a:close/>
                  <a:moveTo>
                    <a:pt x="59574" y="454243"/>
                  </a:moveTo>
                  <a:cubicBezTo>
                    <a:pt x="26285" y="454019"/>
                    <a:pt x="13093" y="494987"/>
                    <a:pt x="34135" y="514571"/>
                  </a:cubicBezTo>
                  <a:cubicBezTo>
                    <a:pt x="60099" y="538739"/>
                    <a:pt x="95704" y="517462"/>
                    <a:pt x="94760" y="489906"/>
                  </a:cubicBezTo>
                  <a:cubicBezTo>
                    <a:pt x="93992" y="467529"/>
                    <a:pt x="76987" y="454360"/>
                    <a:pt x="59574" y="454243"/>
                  </a:cubicBezTo>
                  <a:close/>
                  <a:moveTo>
                    <a:pt x="53582" y="1362734"/>
                  </a:moveTo>
                  <a:cubicBezTo>
                    <a:pt x="20496" y="1362520"/>
                    <a:pt x="6955" y="1403352"/>
                    <a:pt x="28133" y="1423062"/>
                  </a:cubicBezTo>
                  <a:cubicBezTo>
                    <a:pt x="54097" y="1447230"/>
                    <a:pt x="89712" y="1425953"/>
                    <a:pt x="88768" y="1398407"/>
                  </a:cubicBezTo>
                  <a:cubicBezTo>
                    <a:pt x="87990" y="1375972"/>
                    <a:pt x="70849" y="1362851"/>
                    <a:pt x="53582" y="1362734"/>
                  </a:cubicBezTo>
                  <a:close/>
                  <a:moveTo>
                    <a:pt x="407713" y="3636382"/>
                  </a:moveTo>
                  <a:cubicBezTo>
                    <a:pt x="374423" y="3636158"/>
                    <a:pt x="361232" y="3677126"/>
                    <a:pt x="382274" y="3696710"/>
                  </a:cubicBezTo>
                  <a:cubicBezTo>
                    <a:pt x="408267" y="3720897"/>
                    <a:pt x="443862" y="3699513"/>
                    <a:pt x="442899" y="3672045"/>
                  </a:cubicBezTo>
                  <a:cubicBezTo>
                    <a:pt x="442130" y="3649668"/>
                    <a:pt x="425126" y="3636498"/>
                    <a:pt x="407713" y="3636382"/>
                  </a:cubicBezTo>
                  <a:close/>
                  <a:moveTo>
                    <a:pt x="404716" y="4090632"/>
                  </a:moveTo>
                  <a:cubicBezTo>
                    <a:pt x="371407" y="4090408"/>
                    <a:pt x="358245" y="4131396"/>
                    <a:pt x="379277" y="4150960"/>
                  </a:cubicBezTo>
                  <a:cubicBezTo>
                    <a:pt x="405251" y="4175138"/>
                    <a:pt x="440866" y="4153831"/>
                    <a:pt x="439903" y="4126296"/>
                  </a:cubicBezTo>
                  <a:cubicBezTo>
                    <a:pt x="439134" y="4103918"/>
                    <a:pt x="422129" y="4090749"/>
                    <a:pt x="404716" y="4090632"/>
                  </a:cubicBezTo>
                  <a:close/>
                  <a:moveTo>
                    <a:pt x="37462" y="10212"/>
                  </a:moveTo>
                  <a:cubicBezTo>
                    <a:pt x="16002" y="29893"/>
                    <a:pt x="29067" y="70657"/>
                    <a:pt x="62103" y="70871"/>
                  </a:cubicBezTo>
                  <a:cubicBezTo>
                    <a:pt x="95403" y="71095"/>
                    <a:pt x="108574" y="30117"/>
                    <a:pt x="87542" y="10543"/>
                  </a:cubicBezTo>
                  <a:cubicBezTo>
                    <a:pt x="71501" y="-4388"/>
                    <a:pt x="50352" y="-2509"/>
                    <a:pt x="37462" y="10212"/>
                  </a:cubicBezTo>
                  <a:close/>
                  <a:moveTo>
                    <a:pt x="50585" y="1816975"/>
                  </a:moveTo>
                  <a:cubicBezTo>
                    <a:pt x="17354" y="1816751"/>
                    <a:pt x="4056" y="1857680"/>
                    <a:pt x="25146" y="1877303"/>
                  </a:cubicBezTo>
                  <a:cubicBezTo>
                    <a:pt x="51120" y="1901481"/>
                    <a:pt x="86735" y="1880145"/>
                    <a:pt x="85772" y="1852638"/>
                  </a:cubicBezTo>
                  <a:cubicBezTo>
                    <a:pt x="85003" y="1830300"/>
                    <a:pt x="68037" y="1817092"/>
                    <a:pt x="50585" y="1816975"/>
                  </a:cubicBezTo>
                  <a:close/>
                  <a:moveTo>
                    <a:pt x="38591" y="3633948"/>
                  </a:moveTo>
                  <a:cubicBezTo>
                    <a:pt x="5408" y="3633724"/>
                    <a:pt x="-7968" y="3674624"/>
                    <a:pt x="13152" y="3694276"/>
                  </a:cubicBezTo>
                  <a:cubicBezTo>
                    <a:pt x="38980" y="3718318"/>
                    <a:pt x="74730" y="3697313"/>
                    <a:pt x="73787" y="3669621"/>
                  </a:cubicBezTo>
                  <a:cubicBezTo>
                    <a:pt x="73009" y="3647225"/>
                    <a:pt x="56014" y="3634065"/>
                    <a:pt x="38591" y="3633948"/>
                  </a:cubicBezTo>
                  <a:close/>
                  <a:moveTo>
                    <a:pt x="47589" y="2271216"/>
                  </a:moveTo>
                  <a:cubicBezTo>
                    <a:pt x="14348" y="2270992"/>
                    <a:pt x="1069" y="2311931"/>
                    <a:pt x="22140" y="2331544"/>
                  </a:cubicBezTo>
                  <a:cubicBezTo>
                    <a:pt x="48134" y="2355732"/>
                    <a:pt x="83729" y="2334347"/>
                    <a:pt x="82766" y="2306889"/>
                  </a:cubicBezTo>
                  <a:cubicBezTo>
                    <a:pt x="82007" y="2284502"/>
                    <a:pt x="64993" y="2271333"/>
                    <a:pt x="47589" y="2271216"/>
                  </a:cubicBezTo>
                  <a:close/>
                  <a:moveTo>
                    <a:pt x="4122406" y="97706"/>
                  </a:moveTo>
                  <a:cubicBezTo>
                    <a:pt x="4155666" y="97921"/>
                    <a:pt x="4168906" y="56972"/>
                    <a:pt x="4147854" y="37378"/>
                  </a:cubicBezTo>
                  <a:cubicBezTo>
                    <a:pt x="4122007" y="13327"/>
                    <a:pt x="4086363" y="34274"/>
                    <a:pt x="4087219" y="62043"/>
                  </a:cubicBezTo>
                  <a:cubicBezTo>
                    <a:pt x="4088075" y="84508"/>
                    <a:pt x="4105109" y="97590"/>
                    <a:pt x="4122406" y="97706"/>
                  </a:cubicBezTo>
                  <a:close/>
                  <a:moveTo>
                    <a:pt x="35594" y="4088189"/>
                  </a:moveTo>
                  <a:cubicBezTo>
                    <a:pt x="2305" y="4087965"/>
                    <a:pt x="-10886" y="4128933"/>
                    <a:pt x="10155" y="4148517"/>
                  </a:cubicBezTo>
                  <a:cubicBezTo>
                    <a:pt x="35983" y="4172559"/>
                    <a:pt x="71647" y="4151622"/>
                    <a:pt x="70781" y="4123852"/>
                  </a:cubicBezTo>
                  <a:cubicBezTo>
                    <a:pt x="69925" y="4101388"/>
                    <a:pt x="52891" y="4088306"/>
                    <a:pt x="35594" y="4088189"/>
                  </a:cubicBezTo>
                  <a:close/>
                  <a:moveTo>
                    <a:pt x="794822" y="913370"/>
                  </a:moveTo>
                  <a:cubicBezTo>
                    <a:pt x="761591" y="913146"/>
                    <a:pt x="748292" y="954075"/>
                    <a:pt x="769373" y="973698"/>
                  </a:cubicBezTo>
                  <a:cubicBezTo>
                    <a:pt x="795337" y="997866"/>
                    <a:pt x="830961" y="976589"/>
                    <a:pt x="829998" y="949033"/>
                  </a:cubicBezTo>
                  <a:cubicBezTo>
                    <a:pt x="829230" y="926656"/>
                    <a:pt x="812225" y="913477"/>
                    <a:pt x="794822" y="913370"/>
                  </a:cubicBezTo>
                  <a:close/>
                  <a:moveTo>
                    <a:pt x="44593" y="2725467"/>
                  </a:moveTo>
                  <a:cubicBezTo>
                    <a:pt x="11371" y="2725243"/>
                    <a:pt x="-1946" y="2766172"/>
                    <a:pt x="19154" y="2785795"/>
                  </a:cubicBezTo>
                  <a:cubicBezTo>
                    <a:pt x="45118" y="2809963"/>
                    <a:pt x="80723" y="2788685"/>
                    <a:pt x="79779" y="2761130"/>
                  </a:cubicBezTo>
                  <a:cubicBezTo>
                    <a:pt x="79001" y="2738753"/>
                    <a:pt x="61996" y="2725574"/>
                    <a:pt x="44593" y="2725467"/>
                  </a:cubicBezTo>
                  <a:close/>
                  <a:moveTo>
                    <a:pt x="41597" y="3179707"/>
                  </a:moveTo>
                  <a:cubicBezTo>
                    <a:pt x="8346" y="3179483"/>
                    <a:pt x="-4923" y="3220432"/>
                    <a:pt x="16158" y="3240035"/>
                  </a:cubicBezTo>
                  <a:cubicBezTo>
                    <a:pt x="42122" y="3264204"/>
                    <a:pt x="77727" y="3242926"/>
                    <a:pt x="76783" y="3215381"/>
                  </a:cubicBezTo>
                  <a:cubicBezTo>
                    <a:pt x="76005" y="3192993"/>
                    <a:pt x="59000" y="3179824"/>
                    <a:pt x="41597" y="3179707"/>
                  </a:cubicBezTo>
                  <a:close/>
                  <a:moveTo>
                    <a:pt x="773838" y="4093066"/>
                  </a:moveTo>
                  <a:cubicBezTo>
                    <a:pt x="740607" y="4092842"/>
                    <a:pt x="727319" y="4133780"/>
                    <a:pt x="748399" y="4153394"/>
                  </a:cubicBezTo>
                  <a:cubicBezTo>
                    <a:pt x="774364" y="4177562"/>
                    <a:pt x="809968" y="4156284"/>
                    <a:pt x="809025" y="4128739"/>
                  </a:cubicBezTo>
                  <a:cubicBezTo>
                    <a:pt x="808246" y="4106352"/>
                    <a:pt x="791242" y="4093182"/>
                    <a:pt x="773838" y="4093066"/>
                  </a:cubicBezTo>
                  <a:close/>
                  <a:moveTo>
                    <a:pt x="782827" y="2730333"/>
                  </a:moveTo>
                  <a:cubicBezTo>
                    <a:pt x="749654" y="2730119"/>
                    <a:pt x="736259" y="2771000"/>
                    <a:pt x="757378" y="2790661"/>
                  </a:cubicBezTo>
                  <a:cubicBezTo>
                    <a:pt x="783343" y="2814829"/>
                    <a:pt x="818957" y="2793552"/>
                    <a:pt x="818013" y="2765997"/>
                  </a:cubicBezTo>
                  <a:cubicBezTo>
                    <a:pt x="817235" y="2743629"/>
                    <a:pt x="800240" y="2730450"/>
                    <a:pt x="782827" y="2730333"/>
                  </a:cubicBezTo>
                  <a:close/>
                  <a:moveTo>
                    <a:pt x="776834" y="3638825"/>
                  </a:moveTo>
                  <a:cubicBezTo>
                    <a:pt x="743603" y="3638601"/>
                    <a:pt x="730305" y="3679530"/>
                    <a:pt x="751386" y="3699153"/>
                  </a:cubicBezTo>
                  <a:cubicBezTo>
                    <a:pt x="777360" y="3723331"/>
                    <a:pt x="812974" y="3702024"/>
                    <a:pt x="812011" y="3674488"/>
                  </a:cubicBezTo>
                  <a:cubicBezTo>
                    <a:pt x="811252" y="3652111"/>
                    <a:pt x="794238" y="3638941"/>
                    <a:pt x="776834" y="3638825"/>
                  </a:cubicBezTo>
                  <a:close/>
                  <a:moveTo>
                    <a:pt x="779831" y="3184584"/>
                  </a:moveTo>
                  <a:cubicBezTo>
                    <a:pt x="746522" y="3184360"/>
                    <a:pt x="733360" y="3225348"/>
                    <a:pt x="754392" y="3244912"/>
                  </a:cubicBezTo>
                  <a:cubicBezTo>
                    <a:pt x="780385" y="3269099"/>
                    <a:pt x="815980" y="3247715"/>
                    <a:pt x="815017" y="3220257"/>
                  </a:cubicBezTo>
                  <a:cubicBezTo>
                    <a:pt x="814249" y="3197909"/>
                    <a:pt x="797283" y="3184701"/>
                    <a:pt x="779831" y="3184584"/>
                  </a:cubicBezTo>
                  <a:close/>
                  <a:moveTo>
                    <a:pt x="791816" y="1367611"/>
                  </a:moveTo>
                  <a:cubicBezTo>
                    <a:pt x="758585" y="1367387"/>
                    <a:pt x="745286" y="1408316"/>
                    <a:pt x="766377" y="1427939"/>
                  </a:cubicBezTo>
                  <a:cubicBezTo>
                    <a:pt x="792370" y="1452126"/>
                    <a:pt x="827965" y="1430742"/>
                    <a:pt x="827002" y="1403274"/>
                  </a:cubicBezTo>
                  <a:cubicBezTo>
                    <a:pt x="826234" y="1380936"/>
                    <a:pt x="809268" y="1367728"/>
                    <a:pt x="791816" y="1367611"/>
                  </a:cubicBezTo>
                  <a:close/>
                  <a:moveTo>
                    <a:pt x="788819" y="1821852"/>
                  </a:moveTo>
                  <a:cubicBezTo>
                    <a:pt x="755598" y="1821628"/>
                    <a:pt x="742290" y="1862557"/>
                    <a:pt x="763381" y="1882180"/>
                  </a:cubicBezTo>
                  <a:cubicBezTo>
                    <a:pt x="789354" y="1906358"/>
                    <a:pt x="824969" y="1885051"/>
                    <a:pt x="824006" y="1857525"/>
                  </a:cubicBezTo>
                  <a:cubicBezTo>
                    <a:pt x="823237" y="1835138"/>
                    <a:pt x="806233" y="1821968"/>
                    <a:pt x="788819" y="1821852"/>
                  </a:cubicBezTo>
                  <a:close/>
                  <a:moveTo>
                    <a:pt x="785823" y="2276092"/>
                  </a:moveTo>
                  <a:cubicBezTo>
                    <a:pt x="752602" y="2275869"/>
                    <a:pt x="739294" y="2316808"/>
                    <a:pt x="760384" y="2336420"/>
                  </a:cubicBezTo>
                  <a:cubicBezTo>
                    <a:pt x="786349" y="2360589"/>
                    <a:pt x="821953" y="2339311"/>
                    <a:pt x="821010" y="2311766"/>
                  </a:cubicBezTo>
                  <a:cubicBezTo>
                    <a:pt x="820241" y="2289379"/>
                    <a:pt x="803236" y="2276209"/>
                    <a:pt x="785823" y="2276092"/>
                  </a:cubicBezTo>
                  <a:close/>
                  <a:moveTo>
                    <a:pt x="413705" y="2727900"/>
                  </a:moveTo>
                  <a:cubicBezTo>
                    <a:pt x="380484" y="2727676"/>
                    <a:pt x="367176" y="2768615"/>
                    <a:pt x="388256" y="2788228"/>
                  </a:cubicBezTo>
                  <a:cubicBezTo>
                    <a:pt x="414221" y="2812396"/>
                    <a:pt x="449825" y="2791119"/>
                    <a:pt x="448882" y="2763573"/>
                  </a:cubicBezTo>
                  <a:cubicBezTo>
                    <a:pt x="448123" y="2741186"/>
                    <a:pt x="431118" y="2728017"/>
                    <a:pt x="413705" y="2727900"/>
                  </a:cubicBezTo>
                  <a:close/>
                  <a:moveTo>
                    <a:pt x="419697" y="1819418"/>
                  </a:moveTo>
                  <a:cubicBezTo>
                    <a:pt x="386389" y="1819194"/>
                    <a:pt x="373226" y="1860182"/>
                    <a:pt x="394259" y="1879746"/>
                  </a:cubicBezTo>
                  <a:cubicBezTo>
                    <a:pt x="420252" y="1903934"/>
                    <a:pt x="455847" y="1882549"/>
                    <a:pt x="454884" y="1855082"/>
                  </a:cubicBezTo>
                  <a:cubicBezTo>
                    <a:pt x="454115" y="1832704"/>
                    <a:pt x="437111" y="1819525"/>
                    <a:pt x="419697" y="1819418"/>
                  </a:cubicBezTo>
                  <a:close/>
                  <a:moveTo>
                    <a:pt x="416701" y="2273659"/>
                  </a:moveTo>
                  <a:cubicBezTo>
                    <a:pt x="383480" y="2273435"/>
                    <a:pt x="370172" y="2314364"/>
                    <a:pt x="391262" y="2333987"/>
                  </a:cubicBezTo>
                  <a:cubicBezTo>
                    <a:pt x="417236" y="2358165"/>
                    <a:pt x="452851" y="2336859"/>
                    <a:pt x="451888" y="2309323"/>
                  </a:cubicBezTo>
                  <a:cubicBezTo>
                    <a:pt x="451119" y="2286945"/>
                    <a:pt x="434115" y="2273776"/>
                    <a:pt x="416701" y="2273659"/>
                  </a:cubicBezTo>
                  <a:close/>
                  <a:moveTo>
                    <a:pt x="422704" y="1365168"/>
                  </a:moveTo>
                  <a:cubicBezTo>
                    <a:pt x="389395" y="1364944"/>
                    <a:pt x="376233" y="1405931"/>
                    <a:pt x="397265" y="1425496"/>
                  </a:cubicBezTo>
                  <a:cubicBezTo>
                    <a:pt x="423258" y="1449683"/>
                    <a:pt x="458853" y="1428299"/>
                    <a:pt x="457890" y="1400831"/>
                  </a:cubicBezTo>
                  <a:cubicBezTo>
                    <a:pt x="457112" y="1378493"/>
                    <a:pt x="440146" y="1365284"/>
                    <a:pt x="422704" y="1365168"/>
                  </a:cubicBezTo>
                  <a:close/>
                  <a:moveTo>
                    <a:pt x="425700" y="910927"/>
                  </a:moveTo>
                  <a:cubicBezTo>
                    <a:pt x="392478" y="910703"/>
                    <a:pt x="379170" y="951632"/>
                    <a:pt x="400251" y="971255"/>
                  </a:cubicBezTo>
                  <a:cubicBezTo>
                    <a:pt x="426235" y="995433"/>
                    <a:pt x="461820" y="974116"/>
                    <a:pt x="460886" y="946590"/>
                  </a:cubicBezTo>
                  <a:cubicBezTo>
                    <a:pt x="460108" y="924213"/>
                    <a:pt x="443103" y="911044"/>
                    <a:pt x="425700" y="910927"/>
                  </a:cubicBezTo>
                  <a:close/>
                  <a:moveTo>
                    <a:pt x="431692" y="2445"/>
                  </a:moveTo>
                  <a:cubicBezTo>
                    <a:pt x="398461" y="2221"/>
                    <a:pt x="385163" y="43150"/>
                    <a:pt x="406253" y="62773"/>
                  </a:cubicBezTo>
                  <a:cubicBezTo>
                    <a:pt x="432218" y="86941"/>
                    <a:pt x="467822" y="65664"/>
                    <a:pt x="466879" y="38109"/>
                  </a:cubicBezTo>
                  <a:cubicBezTo>
                    <a:pt x="466110" y="15731"/>
                    <a:pt x="449105" y="2552"/>
                    <a:pt x="431692" y="2445"/>
                  </a:cubicBezTo>
                  <a:close/>
                  <a:moveTo>
                    <a:pt x="428696" y="456686"/>
                  </a:moveTo>
                  <a:cubicBezTo>
                    <a:pt x="395475" y="456462"/>
                    <a:pt x="382157" y="497391"/>
                    <a:pt x="403257" y="517014"/>
                  </a:cubicBezTo>
                  <a:cubicBezTo>
                    <a:pt x="429221" y="541182"/>
                    <a:pt x="464826" y="519905"/>
                    <a:pt x="463882" y="492359"/>
                  </a:cubicBezTo>
                  <a:cubicBezTo>
                    <a:pt x="463114" y="469972"/>
                    <a:pt x="446109" y="456803"/>
                    <a:pt x="428696" y="456686"/>
                  </a:cubicBezTo>
                  <a:close/>
                  <a:moveTo>
                    <a:pt x="3738779" y="2295598"/>
                  </a:moveTo>
                  <a:cubicBezTo>
                    <a:pt x="3705694" y="2295384"/>
                    <a:pt x="3692153" y="2336216"/>
                    <a:pt x="3713331" y="2355926"/>
                  </a:cubicBezTo>
                  <a:cubicBezTo>
                    <a:pt x="3739295" y="2380094"/>
                    <a:pt x="3774919" y="2358817"/>
                    <a:pt x="3773956" y="2331262"/>
                  </a:cubicBezTo>
                  <a:cubicBezTo>
                    <a:pt x="3773187" y="2308884"/>
                    <a:pt x="3756183" y="2295715"/>
                    <a:pt x="3738779" y="2295598"/>
                  </a:cubicBezTo>
                  <a:close/>
                  <a:moveTo>
                    <a:pt x="3381642" y="476192"/>
                  </a:moveTo>
                  <a:cubicBezTo>
                    <a:pt x="3348392" y="475978"/>
                    <a:pt x="3335132" y="516907"/>
                    <a:pt x="3356204" y="536520"/>
                  </a:cubicBezTo>
                  <a:cubicBezTo>
                    <a:pt x="3382032" y="560561"/>
                    <a:pt x="3417782" y="539557"/>
                    <a:pt x="3416838" y="511865"/>
                  </a:cubicBezTo>
                  <a:cubicBezTo>
                    <a:pt x="3416050" y="489468"/>
                    <a:pt x="3399056" y="476309"/>
                    <a:pt x="3381642" y="476192"/>
                  </a:cubicBezTo>
                  <a:close/>
                  <a:moveTo>
                    <a:pt x="3384638" y="21951"/>
                  </a:moveTo>
                  <a:cubicBezTo>
                    <a:pt x="3351398" y="21727"/>
                    <a:pt x="3338119" y="62676"/>
                    <a:pt x="3359200" y="82279"/>
                  </a:cubicBezTo>
                  <a:cubicBezTo>
                    <a:pt x="3385164" y="106447"/>
                    <a:pt x="3420769" y="85170"/>
                    <a:pt x="3419825" y="57624"/>
                  </a:cubicBezTo>
                  <a:cubicBezTo>
                    <a:pt x="3419057" y="35237"/>
                    <a:pt x="3402052" y="22058"/>
                    <a:pt x="3384638" y="21951"/>
                  </a:cubicBezTo>
                  <a:close/>
                  <a:moveTo>
                    <a:pt x="3378646" y="930433"/>
                  </a:moveTo>
                  <a:cubicBezTo>
                    <a:pt x="3345415" y="930209"/>
                    <a:pt x="3332117" y="971138"/>
                    <a:pt x="3353207" y="990761"/>
                  </a:cubicBezTo>
                  <a:cubicBezTo>
                    <a:pt x="3379171" y="1014929"/>
                    <a:pt x="3414796" y="993632"/>
                    <a:pt x="3413832" y="966096"/>
                  </a:cubicBezTo>
                  <a:cubicBezTo>
                    <a:pt x="3413064" y="943719"/>
                    <a:pt x="3396059" y="930549"/>
                    <a:pt x="3378646" y="930433"/>
                  </a:cubicBezTo>
                  <a:close/>
                  <a:moveTo>
                    <a:pt x="3375650" y="1384674"/>
                  </a:moveTo>
                  <a:cubicBezTo>
                    <a:pt x="3342341" y="1384450"/>
                    <a:pt x="3329179" y="1425437"/>
                    <a:pt x="3350211" y="1445002"/>
                  </a:cubicBezTo>
                  <a:cubicBezTo>
                    <a:pt x="3376185" y="1469179"/>
                    <a:pt x="3411799" y="1447873"/>
                    <a:pt x="3410836" y="1420347"/>
                  </a:cubicBezTo>
                  <a:cubicBezTo>
                    <a:pt x="3410068" y="1397960"/>
                    <a:pt x="3393063" y="1384790"/>
                    <a:pt x="3375650" y="1384674"/>
                  </a:cubicBezTo>
                  <a:close/>
                  <a:moveTo>
                    <a:pt x="3732777" y="3204090"/>
                  </a:moveTo>
                  <a:cubicBezTo>
                    <a:pt x="3699546" y="3203866"/>
                    <a:pt x="3686257" y="3244805"/>
                    <a:pt x="3707338" y="3264418"/>
                  </a:cubicBezTo>
                  <a:cubicBezTo>
                    <a:pt x="3733312" y="3288596"/>
                    <a:pt x="3768927" y="3267289"/>
                    <a:pt x="3767964" y="3239753"/>
                  </a:cubicBezTo>
                  <a:cubicBezTo>
                    <a:pt x="3767195" y="3217376"/>
                    <a:pt x="3750190" y="3204206"/>
                    <a:pt x="3732777" y="3204090"/>
                  </a:cubicBezTo>
                  <a:close/>
                  <a:moveTo>
                    <a:pt x="3726785" y="4112571"/>
                  </a:moveTo>
                  <a:cubicBezTo>
                    <a:pt x="3693573" y="4112347"/>
                    <a:pt x="3680246" y="4153277"/>
                    <a:pt x="3701346" y="4172899"/>
                  </a:cubicBezTo>
                  <a:cubicBezTo>
                    <a:pt x="3727339" y="4197107"/>
                    <a:pt x="3762915" y="4175703"/>
                    <a:pt x="3761971" y="4148245"/>
                  </a:cubicBezTo>
                  <a:cubicBezTo>
                    <a:pt x="3761202" y="4125857"/>
                    <a:pt x="3744198" y="4112688"/>
                    <a:pt x="3726785" y="4112571"/>
                  </a:cubicBezTo>
                  <a:close/>
                  <a:moveTo>
                    <a:pt x="3729781" y="3658331"/>
                  </a:moveTo>
                  <a:cubicBezTo>
                    <a:pt x="3696550" y="3658107"/>
                    <a:pt x="3683251" y="3699045"/>
                    <a:pt x="3704342" y="3718659"/>
                  </a:cubicBezTo>
                  <a:cubicBezTo>
                    <a:pt x="3730306" y="3742827"/>
                    <a:pt x="3765911" y="3721549"/>
                    <a:pt x="3764967" y="3693994"/>
                  </a:cubicBezTo>
                  <a:cubicBezTo>
                    <a:pt x="3764199" y="3671617"/>
                    <a:pt x="3747194" y="3658447"/>
                    <a:pt x="3729781" y="3658331"/>
                  </a:cubicBezTo>
                  <a:close/>
                  <a:moveTo>
                    <a:pt x="3363655" y="3201647"/>
                  </a:moveTo>
                  <a:cubicBezTo>
                    <a:pt x="3330366" y="3201423"/>
                    <a:pt x="3317174" y="3242391"/>
                    <a:pt x="3338216" y="3261975"/>
                  </a:cubicBezTo>
                  <a:cubicBezTo>
                    <a:pt x="3364210" y="3286162"/>
                    <a:pt x="3399805" y="3264778"/>
                    <a:pt x="3398842" y="3237310"/>
                  </a:cubicBezTo>
                  <a:cubicBezTo>
                    <a:pt x="3398073" y="3214972"/>
                    <a:pt x="3381107" y="3201763"/>
                    <a:pt x="3363655" y="3201647"/>
                  </a:cubicBezTo>
                  <a:close/>
                  <a:moveTo>
                    <a:pt x="3735773" y="2749849"/>
                  </a:moveTo>
                  <a:cubicBezTo>
                    <a:pt x="3702552" y="2749625"/>
                    <a:pt x="3689244" y="2790554"/>
                    <a:pt x="3710334" y="2810177"/>
                  </a:cubicBezTo>
                  <a:cubicBezTo>
                    <a:pt x="3736328" y="2834364"/>
                    <a:pt x="3771923" y="2812980"/>
                    <a:pt x="3770960" y="2785512"/>
                  </a:cubicBezTo>
                  <a:cubicBezTo>
                    <a:pt x="3770191" y="2763164"/>
                    <a:pt x="3753225" y="2749956"/>
                    <a:pt x="3735773" y="2749849"/>
                  </a:cubicBezTo>
                  <a:close/>
                  <a:moveTo>
                    <a:pt x="3360659" y="3655887"/>
                  </a:moveTo>
                  <a:cubicBezTo>
                    <a:pt x="3327428" y="3655663"/>
                    <a:pt x="3314130" y="3696603"/>
                    <a:pt x="3335220" y="3716215"/>
                  </a:cubicBezTo>
                  <a:cubicBezTo>
                    <a:pt x="3361194" y="3740393"/>
                    <a:pt x="3396808" y="3719087"/>
                    <a:pt x="3395845" y="3691561"/>
                  </a:cubicBezTo>
                  <a:cubicBezTo>
                    <a:pt x="3395077" y="3669183"/>
                    <a:pt x="3378072" y="3656004"/>
                    <a:pt x="3360659" y="3655887"/>
                  </a:cubicBezTo>
                  <a:close/>
                  <a:moveTo>
                    <a:pt x="3357663" y="4110138"/>
                  </a:moveTo>
                  <a:cubicBezTo>
                    <a:pt x="3324431" y="4109914"/>
                    <a:pt x="3311133" y="4150853"/>
                    <a:pt x="3332224" y="4170466"/>
                  </a:cubicBezTo>
                  <a:cubicBezTo>
                    <a:pt x="3358188" y="4194634"/>
                    <a:pt x="3393793" y="4173357"/>
                    <a:pt x="3392849" y="4145801"/>
                  </a:cubicBezTo>
                  <a:cubicBezTo>
                    <a:pt x="3392081" y="4123424"/>
                    <a:pt x="3375076" y="4110255"/>
                    <a:pt x="3357663" y="4110138"/>
                  </a:cubicBezTo>
                  <a:close/>
                  <a:moveTo>
                    <a:pt x="3372653" y="1838924"/>
                  </a:moveTo>
                  <a:cubicBezTo>
                    <a:pt x="3339432" y="1838700"/>
                    <a:pt x="3326124" y="1879629"/>
                    <a:pt x="3347215" y="1899252"/>
                  </a:cubicBezTo>
                  <a:cubicBezTo>
                    <a:pt x="3373179" y="1923420"/>
                    <a:pt x="3408784" y="1902143"/>
                    <a:pt x="3407840" y="1874587"/>
                  </a:cubicBezTo>
                  <a:cubicBezTo>
                    <a:pt x="3407071" y="1852210"/>
                    <a:pt x="3390057" y="1839031"/>
                    <a:pt x="3372653" y="1838924"/>
                  </a:cubicBezTo>
                  <a:close/>
                  <a:moveTo>
                    <a:pt x="3366661" y="2747406"/>
                  </a:moveTo>
                  <a:cubicBezTo>
                    <a:pt x="3333430" y="2747182"/>
                    <a:pt x="3320122" y="2788111"/>
                    <a:pt x="3341212" y="2807734"/>
                  </a:cubicBezTo>
                  <a:cubicBezTo>
                    <a:pt x="3367177" y="2831902"/>
                    <a:pt x="3402801" y="2810625"/>
                    <a:pt x="3401838" y="2783079"/>
                  </a:cubicBezTo>
                  <a:cubicBezTo>
                    <a:pt x="3401069" y="2760692"/>
                    <a:pt x="3384065" y="2747523"/>
                    <a:pt x="3366661" y="2747406"/>
                  </a:cubicBezTo>
                  <a:close/>
                  <a:moveTo>
                    <a:pt x="3369657" y="2293165"/>
                  </a:moveTo>
                  <a:cubicBezTo>
                    <a:pt x="3336475" y="2292951"/>
                    <a:pt x="3323099" y="2333851"/>
                    <a:pt x="3344209" y="2353493"/>
                  </a:cubicBezTo>
                  <a:cubicBezTo>
                    <a:pt x="3370192" y="2377671"/>
                    <a:pt x="3405778" y="2356355"/>
                    <a:pt x="3404844" y="2328838"/>
                  </a:cubicBezTo>
                  <a:cubicBezTo>
                    <a:pt x="3404065" y="2306403"/>
                    <a:pt x="3386915" y="2293272"/>
                    <a:pt x="3369657" y="2293165"/>
                  </a:cubicBezTo>
                  <a:close/>
                  <a:moveTo>
                    <a:pt x="3753760" y="24384"/>
                  </a:moveTo>
                  <a:cubicBezTo>
                    <a:pt x="3720588" y="24160"/>
                    <a:pt x="3707192" y="65051"/>
                    <a:pt x="3728312" y="84712"/>
                  </a:cubicBezTo>
                  <a:cubicBezTo>
                    <a:pt x="3754276" y="108880"/>
                    <a:pt x="3789891" y="87603"/>
                    <a:pt x="3788947" y="60048"/>
                  </a:cubicBezTo>
                  <a:cubicBezTo>
                    <a:pt x="3788169" y="37670"/>
                    <a:pt x="3771174" y="24501"/>
                    <a:pt x="3753760" y="24384"/>
                  </a:cubicBezTo>
                  <a:close/>
                  <a:moveTo>
                    <a:pt x="4107891" y="2298041"/>
                  </a:moveTo>
                  <a:cubicBezTo>
                    <a:pt x="4074582" y="2297818"/>
                    <a:pt x="4061420" y="2338805"/>
                    <a:pt x="4082453" y="2358369"/>
                  </a:cubicBezTo>
                  <a:cubicBezTo>
                    <a:pt x="4108446" y="2382557"/>
                    <a:pt x="4144041" y="2361173"/>
                    <a:pt x="4143078" y="2333715"/>
                  </a:cubicBezTo>
                  <a:cubicBezTo>
                    <a:pt x="4142309" y="2311366"/>
                    <a:pt x="4125344" y="2298158"/>
                    <a:pt x="4107891" y="2298041"/>
                  </a:cubicBezTo>
                  <a:close/>
                  <a:moveTo>
                    <a:pt x="4110888" y="1843801"/>
                  </a:moveTo>
                  <a:cubicBezTo>
                    <a:pt x="4077657" y="1843577"/>
                    <a:pt x="4064358" y="1884506"/>
                    <a:pt x="4085439" y="1904129"/>
                  </a:cubicBezTo>
                  <a:cubicBezTo>
                    <a:pt x="4111423" y="1928306"/>
                    <a:pt x="4147008" y="1906990"/>
                    <a:pt x="4146074" y="1879464"/>
                  </a:cubicBezTo>
                  <a:cubicBezTo>
                    <a:pt x="4145296" y="1857087"/>
                    <a:pt x="4128301" y="1843908"/>
                    <a:pt x="4110888" y="1843801"/>
                  </a:cubicBezTo>
                  <a:close/>
                  <a:moveTo>
                    <a:pt x="4104895" y="2752282"/>
                  </a:moveTo>
                  <a:cubicBezTo>
                    <a:pt x="4071664" y="2752058"/>
                    <a:pt x="4058366" y="2792988"/>
                    <a:pt x="4079456" y="2812610"/>
                  </a:cubicBezTo>
                  <a:cubicBezTo>
                    <a:pt x="4105450" y="2836798"/>
                    <a:pt x="4141045" y="2815413"/>
                    <a:pt x="4140082" y="2787946"/>
                  </a:cubicBezTo>
                  <a:cubicBezTo>
                    <a:pt x="4139313" y="2765568"/>
                    <a:pt x="4122308" y="2752399"/>
                    <a:pt x="4104895" y="2752282"/>
                  </a:cubicBezTo>
                  <a:close/>
                  <a:moveTo>
                    <a:pt x="4101899" y="3206523"/>
                  </a:moveTo>
                  <a:cubicBezTo>
                    <a:pt x="4068678" y="3206299"/>
                    <a:pt x="4055369" y="3247228"/>
                    <a:pt x="4076460" y="3266851"/>
                  </a:cubicBezTo>
                  <a:cubicBezTo>
                    <a:pt x="4102424" y="3291019"/>
                    <a:pt x="4138029" y="3269742"/>
                    <a:pt x="4137085" y="3242196"/>
                  </a:cubicBezTo>
                  <a:cubicBezTo>
                    <a:pt x="4136317" y="3219809"/>
                    <a:pt x="4119303" y="3206640"/>
                    <a:pt x="4101899" y="3206523"/>
                  </a:cubicBezTo>
                  <a:close/>
                  <a:moveTo>
                    <a:pt x="4119876" y="481068"/>
                  </a:moveTo>
                  <a:cubicBezTo>
                    <a:pt x="4086645" y="480844"/>
                    <a:pt x="4073347" y="521774"/>
                    <a:pt x="4094438" y="541396"/>
                  </a:cubicBezTo>
                  <a:cubicBezTo>
                    <a:pt x="4120411" y="565574"/>
                    <a:pt x="4156026" y="544268"/>
                    <a:pt x="4155063" y="516732"/>
                  </a:cubicBezTo>
                  <a:cubicBezTo>
                    <a:pt x="4154294" y="494354"/>
                    <a:pt x="4137290" y="481185"/>
                    <a:pt x="4119876" y="481068"/>
                  </a:cubicBezTo>
                  <a:close/>
                  <a:moveTo>
                    <a:pt x="4113884" y="1389550"/>
                  </a:moveTo>
                  <a:cubicBezTo>
                    <a:pt x="4080662" y="1389326"/>
                    <a:pt x="4067355" y="1430265"/>
                    <a:pt x="4088445" y="1449878"/>
                  </a:cubicBezTo>
                  <a:cubicBezTo>
                    <a:pt x="4114409" y="1474046"/>
                    <a:pt x="4150014" y="1452769"/>
                    <a:pt x="4149070" y="1425223"/>
                  </a:cubicBezTo>
                  <a:cubicBezTo>
                    <a:pt x="4148302" y="1402836"/>
                    <a:pt x="4131297" y="1389667"/>
                    <a:pt x="4113884" y="1389550"/>
                  </a:cubicBezTo>
                  <a:close/>
                  <a:moveTo>
                    <a:pt x="4116880" y="935309"/>
                  </a:moveTo>
                  <a:cubicBezTo>
                    <a:pt x="4083591" y="935085"/>
                    <a:pt x="4070399" y="976053"/>
                    <a:pt x="4091431" y="995637"/>
                  </a:cubicBezTo>
                  <a:cubicBezTo>
                    <a:pt x="4117396" y="1019805"/>
                    <a:pt x="4153000" y="998528"/>
                    <a:pt x="4152057" y="970972"/>
                  </a:cubicBezTo>
                  <a:cubicBezTo>
                    <a:pt x="4151298" y="948595"/>
                    <a:pt x="4134293" y="935426"/>
                    <a:pt x="4116880" y="935309"/>
                  </a:cubicBezTo>
                  <a:close/>
                  <a:moveTo>
                    <a:pt x="3747768" y="932876"/>
                  </a:moveTo>
                  <a:cubicBezTo>
                    <a:pt x="3714478" y="932652"/>
                    <a:pt x="3701287" y="973620"/>
                    <a:pt x="3722329" y="993204"/>
                  </a:cubicBezTo>
                  <a:cubicBezTo>
                    <a:pt x="3748322" y="1017401"/>
                    <a:pt x="3783917" y="996026"/>
                    <a:pt x="3782954" y="968539"/>
                  </a:cubicBezTo>
                  <a:cubicBezTo>
                    <a:pt x="3782176" y="946162"/>
                    <a:pt x="3765171" y="932983"/>
                    <a:pt x="3747768" y="932876"/>
                  </a:cubicBezTo>
                  <a:close/>
                  <a:moveTo>
                    <a:pt x="4098903" y="3660764"/>
                  </a:moveTo>
                  <a:cubicBezTo>
                    <a:pt x="4065662" y="3660540"/>
                    <a:pt x="4052383" y="3701489"/>
                    <a:pt x="4073464" y="3721092"/>
                  </a:cubicBezTo>
                  <a:cubicBezTo>
                    <a:pt x="4099428" y="3745260"/>
                    <a:pt x="4135033" y="3723983"/>
                    <a:pt x="4134089" y="3696437"/>
                  </a:cubicBezTo>
                  <a:cubicBezTo>
                    <a:pt x="4133320" y="3674050"/>
                    <a:pt x="4116306" y="3660881"/>
                    <a:pt x="4098903" y="3660764"/>
                  </a:cubicBezTo>
                  <a:close/>
                  <a:moveTo>
                    <a:pt x="3744772" y="1387117"/>
                  </a:moveTo>
                  <a:cubicBezTo>
                    <a:pt x="3711541" y="1386893"/>
                    <a:pt x="3698252" y="1427832"/>
                    <a:pt x="3719333" y="1447445"/>
                  </a:cubicBezTo>
                  <a:cubicBezTo>
                    <a:pt x="3745297" y="1471613"/>
                    <a:pt x="3780902" y="1450335"/>
                    <a:pt x="3779958" y="1422780"/>
                  </a:cubicBezTo>
                  <a:cubicBezTo>
                    <a:pt x="3779180" y="1400403"/>
                    <a:pt x="3762175" y="1387233"/>
                    <a:pt x="3744772" y="1387117"/>
                  </a:cubicBezTo>
                  <a:close/>
                  <a:moveTo>
                    <a:pt x="3750764" y="478625"/>
                  </a:moveTo>
                  <a:cubicBezTo>
                    <a:pt x="3717533" y="478411"/>
                    <a:pt x="3704235" y="519330"/>
                    <a:pt x="3725316" y="538953"/>
                  </a:cubicBezTo>
                  <a:cubicBezTo>
                    <a:pt x="3751309" y="563141"/>
                    <a:pt x="3786904" y="541756"/>
                    <a:pt x="3785941" y="514289"/>
                  </a:cubicBezTo>
                  <a:cubicBezTo>
                    <a:pt x="3785182" y="491950"/>
                    <a:pt x="3768207" y="478742"/>
                    <a:pt x="3750764" y="478625"/>
                  </a:cubicBezTo>
                  <a:close/>
                  <a:moveTo>
                    <a:pt x="3741775" y="1841357"/>
                  </a:moveTo>
                  <a:cubicBezTo>
                    <a:pt x="3708564" y="1841134"/>
                    <a:pt x="3695236" y="1882063"/>
                    <a:pt x="3716327" y="1901685"/>
                  </a:cubicBezTo>
                  <a:cubicBezTo>
                    <a:pt x="3742310" y="1925863"/>
                    <a:pt x="3777896" y="1904547"/>
                    <a:pt x="3776962" y="1877031"/>
                  </a:cubicBezTo>
                  <a:cubicBezTo>
                    <a:pt x="3776174" y="1854605"/>
                    <a:pt x="3759033" y="1841474"/>
                    <a:pt x="3741775" y="1841357"/>
                  </a:cubicBezTo>
                  <a:close/>
                  <a:moveTo>
                    <a:pt x="4095897" y="4115015"/>
                  </a:moveTo>
                  <a:cubicBezTo>
                    <a:pt x="4062656" y="4114791"/>
                    <a:pt x="4049377" y="4155729"/>
                    <a:pt x="4070458" y="4175342"/>
                  </a:cubicBezTo>
                  <a:cubicBezTo>
                    <a:pt x="4096286" y="4199384"/>
                    <a:pt x="4131939" y="4178467"/>
                    <a:pt x="4131093" y="4150678"/>
                  </a:cubicBezTo>
                  <a:cubicBezTo>
                    <a:pt x="4130227" y="4128203"/>
                    <a:pt x="4113203" y="4115122"/>
                    <a:pt x="4095897" y="4115015"/>
                  </a:cubicBezTo>
                  <a:close/>
                  <a:moveTo>
                    <a:pt x="3015526" y="19508"/>
                  </a:moveTo>
                  <a:cubicBezTo>
                    <a:pt x="2982305" y="19284"/>
                    <a:pt x="2968987" y="60223"/>
                    <a:pt x="2990087" y="79836"/>
                  </a:cubicBezTo>
                  <a:cubicBezTo>
                    <a:pt x="3016052" y="104004"/>
                    <a:pt x="3051657" y="82727"/>
                    <a:pt x="3050713" y="55171"/>
                  </a:cubicBezTo>
                  <a:cubicBezTo>
                    <a:pt x="3049935" y="32794"/>
                    <a:pt x="3032930" y="19625"/>
                    <a:pt x="3015526" y="19508"/>
                  </a:cubicBezTo>
                  <a:close/>
                  <a:moveTo>
                    <a:pt x="2634410" y="1834048"/>
                  </a:moveTo>
                  <a:cubicBezTo>
                    <a:pt x="2601179" y="1833824"/>
                    <a:pt x="2587880" y="1874753"/>
                    <a:pt x="2608971" y="1894376"/>
                  </a:cubicBezTo>
                  <a:cubicBezTo>
                    <a:pt x="2634935" y="1918544"/>
                    <a:pt x="2670559" y="1897257"/>
                    <a:pt x="2669596" y="1869711"/>
                  </a:cubicBezTo>
                  <a:cubicBezTo>
                    <a:pt x="2668827" y="1847324"/>
                    <a:pt x="2651823" y="1834155"/>
                    <a:pt x="2634410" y="1834048"/>
                  </a:cubicBezTo>
                  <a:close/>
                  <a:moveTo>
                    <a:pt x="2277282" y="14631"/>
                  </a:moveTo>
                  <a:cubicBezTo>
                    <a:pt x="2243993" y="14408"/>
                    <a:pt x="2230802" y="55376"/>
                    <a:pt x="2251844" y="74959"/>
                  </a:cubicBezTo>
                  <a:cubicBezTo>
                    <a:pt x="2277837" y="99147"/>
                    <a:pt x="2313432" y="77763"/>
                    <a:pt x="2312469" y="50305"/>
                  </a:cubicBezTo>
                  <a:cubicBezTo>
                    <a:pt x="2311700" y="27918"/>
                    <a:pt x="2294696" y="14748"/>
                    <a:pt x="2277282" y="14631"/>
                  </a:cubicBezTo>
                  <a:close/>
                  <a:moveTo>
                    <a:pt x="3012530" y="473749"/>
                  </a:moveTo>
                  <a:cubicBezTo>
                    <a:pt x="2979280" y="473535"/>
                    <a:pt x="2966020" y="514473"/>
                    <a:pt x="2987091" y="534086"/>
                  </a:cubicBezTo>
                  <a:cubicBezTo>
                    <a:pt x="3013046" y="558255"/>
                    <a:pt x="3048660" y="536987"/>
                    <a:pt x="3047717" y="509422"/>
                  </a:cubicBezTo>
                  <a:cubicBezTo>
                    <a:pt x="3046938" y="487035"/>
                    <a:pt x="3029934" y="473866"/>
                    <a:pt x="3012530" y="473749"/>
                  </a:cubicBezTo>
                  <a:close/>
                  <a:moveTo>
                    <a:pt x="2628417" y="2742529"/>
                  </a:moveTo>
                  <a:cubicBezTo>
                    <a:pt x="2595196" y="2742306"/>
                    <a:pt x="2581878" y="2783235"/>
                    <a:pt x="2602978" y="2802857"/>
                  </a:cubicBezTo>
                  <a:cubicBezTo>
                    <a:pt x="2628943" y="2827025"/>
                    <a:pt x="2664547" y="2805748"/>
                    <a:pt x="2663604" y="2778193"/>
                  </a:cubicBezTo>
                  <a:cubicBezTo>
                    <a:pt x="2662835" y="2755816"/>
                    <a:pt x="2645831" y="2742646"/>
                    <a:pt x="2628417" y="2742529"/>
                  </a:cubicBezTo>
                  <a:close/>
                  <a:moveTo>
                    <a:pt x="2625421" y="3196770"/>
                  </a:moveTo>
                  <a:cubicBezTo>
                    <a:pt x="2592200" y="3196546"/>
                    <a:pt x="2578892" y="3237475"/>
                    <a:pt x="2599972" y="3257098"/>
                  </a:cubicBezTo>
                  <a:cubicBezTo>
                    <a:pt x="2625956" y="3281276"/>
                    <a:pt x="2661541" y="3259960"/>
                    <a:pt x="2660607" y="3232433"/>
                  </a:cubicBezTo>
                  <a:cubicBezTo>
                    <a:pt x="2659829" y="3210018"/>
                    <a:pt x="2642688" y="3196887"/>
                    <a:pt x="2625421" y="3196770"/>
                  </a:cubicBezTo>
                  <a:close/>
                  <a:moveTo>
                    <a:pt x="2619429" y="4105262"/>
                  </a:moveTo>
                  <a:cubicBezTo>
                    <a:pt x="2586197" y="4105038"/>
                    <a:pt x="2572899" y="4145967"/>
                    <a:pt x="2593990" y="4165589"/>
                  </a:cubicBezTo>
                  <a:cubicBezTo>
                    <a:pt x="2619964" y="4189767"/>
                    <a:pt x="2655578" y="4168432"/>
                    <a:pt x="2654615" y="4140925"/>
                  </a:cubicBezTo>
                  <a:cubicBezTo>
                    <a:pt x="2653846" y="4118548"/>
                    <a:pt x="2636842" y="4105378"/>
                    <a:pt x="2619429" y="4105262"/>
                  </a:cubicBezTo>
                  <a:close/>
                  <a:moveTo>
                    <a:pt x="2268294" y="1377364"/>
                  </a:moveTo>
                  <a:cubicBezTo>
                    <a:pt x="2235121" y="1377140"/>
                    <a:pt x="2221725" y="1418030"/>
                    <a:pt x="2242845" y="1437692"/>
                  </a:cubicBezTo>
                  <a:cubicBezTo>
                    <a:pt x="2268809" y="1461860"/>
                    <a:pt x="2304414" y="1440582"/>
                    <a:pt x="2303480" y="1413027"/>
                  </a:cubicBezTo>
                  <a:cubicBezTo>
                    <a:pt x="2302702" y="1390650"/>
                    <a:pt x="2285707" y="1377480"/>
                    <a:pt x="2268294" y="1377364"/>
                  </a:cubicBezTo>
                  <a:close/>
                  <a:moveTo>
                    <a:pt x="2622425" y="3651011"/>
                  </a:moveTo>
                  <a:cubicBezTo>
                    <a:pt x="2589194" y="3650787"/>
                    <a:pt x="2575895" y="3691716"/>
                    <a:pt x="2596986" y="3711339"/>
                  </a:cubicBezTo>
                  <a:cubicBezTo>
                    <a:pt x="2622960" y="3735517"/>
                    <a:pt x="2658574" y="3714181"/>
                    <a:pt x="2657611" y="3686674"/>
                  </a:cubicBezTo>
                  <a:cubicBezTo>
                    <a:pt x="2656843" y="3664336"/>
                    <a:pt x="2639877" y="3651128"/>
                    <a:pt x="2622425" y="3651011"/>
                  </a:cubicBezTo>
                  <a:close/>
                  <a:moveTo>
                    <a:pt x="2271290" y="923123"/>
                  </a:moveTo>
                  <a:cubicBezTo>
                    <a:pt x="2238059" y="922899"/>
                    <a:pt x="2224761" y="963838"/>
                    <a:pt x="2245851" y="983451"/>
                  </a:cubicBezTo>
                  <a:cubicBezTo>
                    <a:pt x="2271815" y="1007619"/>
                    <a:pt x="2307420" y="986342"/>
                    <a:pt x="2306476" y="958796"/>
                  </a:cubicBezTo>
                  <a:cubicBezTo>
                    <a:pt x="2305708" y="936409"/>
                    <a:pt x="2288703" y="923230"/>
                    <a:pt x="2271290" y="923123"/>
                  </a:cubicBezTo>
                  <a:close/>
                  <a:moveTo>
                    <a:pt x="2253313" y="3648578"/>
                  </a:moveTo>
                  <a:cubicBezTo>
                    <a:pt x="2220091" y="3648354"/>
                    <a:pt x="2206774" y="3689283"/>
                    <a:pt x="2227864" y="3708905"/>
                  </a:cubicBezTo>
                  <a:cubicBezTo>
                    <a:pt x="2253828" y="3733074"/>
                    <a:pt x="2289452" y="3711797"/>
                    <a:pt x="2288489" y="3684241"/>
                  </a:cubicBezTo>
                  <a:cubicBezTo>
                    <a:pt x="2287721" y="3661864"/>
                    <a:pt x="2270716" y="3648695"/>
                    <a:pt x="2253313" y="3648578"/>
                  </a:cubicBezTo>
                  <a:close/>
                  <a:moveTo>
                    <a:pt x="2265298" y="1831605"/>
                  </a:moveTo>
                  <a:cubicBezTo>
                    <a:pt x="2232067" y="1831381"/>
                    <a:pt x="2218768" y="1872310"/>
                    <a:pt x="2239859" y="1891932"/>
                  </a:cubicBezTo>
                  <a:cubicBezTo>
                    <a:pt x="2265832" y="1916110"/>
                    <a:pt x="2301447" y="1894775"/>
                    <a:pt x="2300484" y="1867278"/>
                  </a:cubicBezTo>
                  <a:cubicBezTo>
                    <a:pt x="2299715" y="1844930"/>
                    <a:pt x="2282750" y="1831721"/>
                    <a:pt x="2265298" y="1831605"/>
                  </a:cubicBezTo>
                  <a:close/>
                  <a:moveTo>
                    <a:pt x="2250307" y="4102818"/>
                  </a:moveTo>
                  <a:cubicBezTo>
                    <a:pt x="2217075" y="4102595"/>
                    <a:pt x="2203777" y="4143524"/>
                    <a:pt x="2224868" y="4163146"/>
                  </a:cubicBezTo>
                  <a:cubicBezTo>
                    <a:pt x="2250842" y="4187324"/>
                    <a:pt x="2286456" y="4165989"/>
                    <a:pt x="2285493" y="4138492"/>
                  </a:cubicBezTo>
                  <a:cubicBezTo>
                    <a:pt x="2284725" y="4116144"/>
                    <a:pt x="2267759" y="4102935"/>
                    <a:pt x="2250307" y="4102818"/>
                  </a:cubicBezTo>
                  <a:close/>
                  <a:moveTo>
                    <a:pt x="2256309" y="3194337"/>
                  </a:moveTo>
                  <a:cubicBezTo>
                    <a:pt x="2223088" y="3194113"/>
                    <a:pt x="2209770" y="3235042"/>
                    <a:pt x="2230870" y="3254665"/>
                  </a:cubicBezTo>
                  <a:cubicBezTo>
                    <a:pt x="2256834" y="3278833"/>
                    <a:pt x="2292439" y="3257556"/>
                    <a:pt x="2291495" y="3230010"/>
                  </a:cubicBezTo>
                  <a:cubicBezTo>
                    <a:pt x="2290707" y="3207574"/>
                    <a:pt x="2273566" y="3194444"/>
                    <a:pt x="2256309" y="3194337"/>
                  </a:cubicBezTo>
                  <a:close/>
                  <a:moveTo>
                    <a:pt x="2262301" y="2285846"/>
                  </a:moveTo>
                  <a:cubicBezTo>
                    <a:pt x="2229070" y="2285622"/>
                    <a:pt x="2215772" y="2326551"/>
                    <a:pt x="2236862" y="2346173"/>
                  </a:cubicBezTo>
                  <a:cubicBezTo>
                    <a:pt x="2262827" y="2370342"/>
                    <a:pt x="2298451" y="2349054"/>
                    <a:pt x="2297488" y="2321518"/>
                  </a:cubicBezTo>
                  <a:cubicBezTo>
                    <a:pt x="2296709" y="2299132"/>
                    <a:pt x="2279705" y="2285962"/>
                    <a:pt x="2262301" y="2285846"/>
                  </a:cubicBezTo>
                  <a:close/>
                  <a:moveTo>
                    <a:pt x="2259305" y="2740096"/>
                  </a:moveTo>
                  <a:cubicBezTo>
                    <a:pt x="2226016" y="2739872"/>
                    <a:pt x="2212824" y="2780840"/>
                    <a:pt x="2233866" y="2800424"/>
                  </a:cubicBezTo>
                  <a:cubicBezTo>
                    <a:pt x="2259830" y="2824592"/>
                    <a:pt x="2295435" y="2803315"/>
                    <a:pt x="2294492" y="2775759"/>
                  </a:cubicBezTo>
                  <a:cubicBezTo>
                    <a:pt x="2293713" y="2753372"/>
                    <a:pt x="2276709" y="2740203"/>
                    <a:pt x="2259305" y="2740096"/>
                  </a:cubicBezTo>
                  <a:close/>
                  <a:moveTo>
                    <a:pt x="2274286" y="468872"/>
                  </a:moveTo>
                  <a:cubicBezTo>
                    <a:pt x="2241065" y="468648"/>
                    <a:pt x="2227757" y="509578"/>
                    <a:pt x="2248838" y="529200"/>
                  </a:cubicBezTo>
                  <a:cubicBezTo>
                    <a:pt x="2274812" y="553368"/>
                    <a:pt x="2310426" y="532072"/>
                    <a:pt x="2309463" y="504545"/>
                  </a:cubicBezTo>
                  <a:cubicBezTo>
                    <a:pt x="2308704" y="482158"/>
                    <a:pt x="2291699" y="468989"/>
                    <a:pt x="2274286" y="468872"/>
                  </a:cubicBezTo>
                  <a:close/>
                  <a:moveTo>
                    <a:pt x="3000535" y="2290722"/>
                  </a:moveTo>
                  <a:cubicBezTo>
                    <a:pt x="2967314" y="2290498"/>
                    <a:pt x="2953996" y="2331427"/>
                    <a:pt x="2975096" y="2351050"/>
                  </a:cubicBezTo>
                  <a:cubicBezTo>
                    <a:pt x="3001061" y="2375218"/>
                    <a:pt x="3036665" y="2353941"/>
                    <a:pt x="3035722" y="2326385"/>
                  </a:cubicBezTo>
                  <a:cubicBezTo>
                    <a:pt x="3034953" y="2304008"/>
                    <a:pt x="3017949" y="2290839"/>
                    <a:pt x="3000535" y="2290722"/>
                  </a:cubicBezTo>
                  <a:close/>
                  <a:moveTo>
                    <a:pt x="2997539" y="2744963"/>
                  </a:moveTo>
                  <a:cubicBezTo>
                    <a:pt x="2964318" y="2744739"/>
                    <a:pt x="2951010" y="2785668"/>
                    <a:pt x="2972090" y="2805291"/>
                  </a:cubicBezTo>
                  <a:cubicBezTo>
                    <a:pt x="2998074" y="2829469"/>
                    <a:pt x="3033660" y="2808152"/>
                    <a:pt x="3032726" y="2780636"/>
                  </a:cubicBezTo>
                  <a:cubicBezTo>
                    <a:pt x="3031947" y="2758210"/>
                    <a:pt x="3014806" y="2745080"/>
                    <a:pt x="2997539" y="2744963"/>
                  </a:cubicBezTo>
                  <a:close/>
                  <a:moveTo>
                    <a:pt x="2991547" y="3653454"/>
                  </a:moveTo>
                  <a:cubicBezTo>
                    <a:pt x="2958257" y="3653230"/>
                    <a:pt x="2945066" y="3694198"/>
                    <a:pt x="2966108" y="3713782"/>
                  </a:cubicBezTo>
                  <a:cubicBezTo>
                    <a:pt x="2992101" y="3737970"/>
                    <a:pt x="3027696" y="3716585"/>
                    <a:pt x="3026733" y="3689117"/>
                  </a:cubicBezTo>
                  <a:cubicBezTo>
                    <a:pt x="3025955" y="3666740"/>
                    <a:pt x="3008950" y="3653571"/>
                    <a:pt x="2991547" y="3653454"/>
                  </a:cubicBezTo>
                  <a:close/>
                  <a:moveTo>
                    <a:pt x="2994543" y="3199213"/>
                  </a:moveTo>
                  <a:cubicBezTo>
                    <a:pt x="2961312" y="3198989"/>
                    <a:pt x="2948013" y="3239919"/>
                    <a:pt x="2969094" y="3259541"/>
                  </a:cubicBezTo>
                  <a:cubicBezTo>
                    <a:pt x="2995068" y="3283719"/>
                    <a:pt x="3030683" y="3262383"/>
                    <a:pt x="3029720" y="3234886"/>
                  </a:cubicBezTo>
                  <a:cubicBezTo>
                    <a:pt x="3028951" y="3212499"/>
                    <a:pt x="3011956" y="3199330"/>
                    <a:pt x="2994543" y="3199213"/>
                  </a:cubicBezTo>
                  <a:close/>
                  <a:moveTo>
                    <a:pt x="3009524" y="927999"/>
                  </a:moveTo>
                  <a:cubicBezTo>
                    <a:pt x="2976342" y="927775"/>
                    <a:pt x="2962966" y="968675"/>
                    <a:pt x="2984085" y="988327"/>
                  </a:cubicBezTo>
                  <a:cubicBezTo>
                    <a:pt x="3009913" y="1012369"/>
                    <a:pt x="3045664" y="991364"/>
                    <a:pt x="3044720" y="963672"/>
                  </a:cubicBezTo>
                  <a:cubicBezTo>
                    <a:pt x="3043942" y="941276"/>
                    <a:pt x="3026937" y="928106"/>
                    <a:pt x="3009524" y="927999"/>
                  </a:cubicBezTo>
                  <a:close/>
                  <a:moveTo>
                    <a:pt x="2631414" y="2288288"/>
                  </a:moveTo>
                  <a:cubicBezTo>
                    <a:pt x="2598124" y="2288065"/>
                    <a:pt x="2584933" y="2329033"/>
                    <a:pt x="2605974" y="2348616"/>
                  </a:cubicBezTo>
                  <a:cubicBezTo>
                    <a:pt x="2631939" y="2372785"/>
                    <a:pt x="2667544" y="2351507"/>
                    <a:pt x="2666600" y="2323952"/>
                  </a:cubicBezTo>
                  <a:cubicBezTo>
                    <a:pt x="2665831" y="2301575"/>
                    <a:pt x="2648827" y="2288405"/>
                    <a:pt x="2631414" y="2288288"/>
                  </a:cubicBezTo>
                  <a:close/>
                  <a:moveTo>
                    <a:pt x="3003532" y="1836481"/>
                  </a:moveTo>
                  <a:cubicBezTo>
                    <a:pt x="2970223" y="1836257"/>
                    <a:pt x="2957061" y="1877245"/>
                    <a:pt x="2978083" y="1896809"/>
                  </a:cubicBezTo>
                  <a:cubicBezTo>
                    <a:pt x="3004047" y="1920977"/>
                    <a:pt x="3039652" y="1899700"/>
                    <a:pt x="3038708" y="1872154"/>
                  </a:cubicBezTo>
                  <a:cubicBezTo>
                    <a:pt x="3037949" y="1849767"/>
                    <a:pt x="3020945" y="1836598"/>
                    <a:pt x="3003532" y="1836481"/>
                  </a:cubicBezTo>
                  <a:close/>
                  <a:moveTo>
                    <a:pt x="3006528" y="1382240"/>
                  </a:moveTo>
                  <a:cubicBezTo>
                    <a:pt x="2973239" y="1382016"/>
                    <a:pt x="2960047" y="1422984"/>
                    <a:pt x="2981089" y="1442568"/>
                  </a:cubicBezTo>
                  <a:cubicBezTo>
                    <a:pt x="3007083" y="1466756"/>
                    <a:pt x="3042677" y="1445371"/>
                    <a:pt x="3041714" y="1417903"/>
                  </a:cubicBezTo>
                  <a:cubicBezTo>
                    <a:pt x="3040946" y="1395526"/>
                    <a:pt x="3023941" y="1382357"/>
                    <a:pt x="3006528" y="1382240"/>
                  </a:cubicBezTo>
                  <a:close/>
                  <a:moveTo>
                    <a:pt x="2637416" y="1379797"/>
                  </a:moveTo>
                  <a:cubicBezTo>
                    <a:pt x="2604185" y="1379573"/>
                    <a:pt x="2590886" y="1420502"/>
                    <a:pt x="2611967" y="1440125"/>
                  </a:cubicBezTo>
                  <a:cubicBezTo>
                    <a:pt x="2637795" y="1464167"/>
                    <a:pt x="2673546" y="1443162"/>
                    <a:pt x="2672602" y="1415470"/>
                  </a:cubicBezTo>
                  <a:cubicBezTo>
                    <a:pt x="2671824" y="1393083"/>
                    <a:pt x="2654829" y="1379914"/>
                    <a:pt x="2637416" y="1379797"/>
                  </a:cubicBezTo>
                  <a:close/>
                  <a:moveTo>
                    <a:pt x="2988551" y="4107695"/>
                  </a:moveTo>
                  <a:cubicBezTo>
                    <a:pt x="2955329" y="4107471"/>
                    <a:pt x="2942021" y="4148400"/>
                    <a:pt x="2963111" y="4168023"/>
                  </a:cubicBezTo>
                  <a:cubicBezTo>
                    <a:pt x="2989086" y="4192201"/>
                    <a:pt x="3024700" y="4170894"/>
                    <a:pt x="3023737" y="4143368"/>
                  </a:cubicBezTo>
                  <a:cubicBezTo>
                    <a:pt x="3022959" y="4120981"/>
                    <a:pt x="3005954" y="4107812"/>
                    <a:pt x="2988551" y="4107695"/>
                  </a:cubicBezTo>
                  <a:close/>
                  <a:moveTo>
                    <a:pt x="2640412" y="925556"/>
                  </a:moveTo>
                  <a:cubicBezTo>
                    <a:pt x="2607229" y="925332"/>
                    <a:pt x="2593844" y="966232"/>
                    <a:pt x="2614963" y="985884"/>
                  </a:cubicBezTo>
                  <a:cubicBezTo>
                    <a:pt x="2640947" y="1010082"/>
                    <a:pt x="2676532" y="988707"/>
                    <a:pt x="2675589" y="961220"/>
                  </a:cubicBezTo>
                  <a:cubicBezTo>
                    <a:pt x="2674820" y="938794"/>
                    <a:pt x="2657786" y="925673"/>
                    <a:pt x="2640412" y="925556"/>
                  </a:cubicBezTo>
                  <a:close/>
                  <a:moveTo>
                    <a:pt x="1908170" y="12198"/>
                  </a:moveTo>
                  <a:cubicBezTo>
                    <a:pt x="1874881" y="11974"/>
                    <a:pt x="1861690" y="52942"/>
                    <a:pt x="1882731" y="72526"/>
                  </a:cubicBezTo>
                  <a:cubicBezTo>
                    <a:pt x="1908725" y="96714"/>
                    <a:pt x="1944320" y="75329"/>
                    <a:pt x="1943357" y="47861"/>
                  </a:cubicBezTo>
                  <a:cubicBezTo>
                    <a:pt x="1942578" y="25513"/>
                    <a:pt x="1925613" y="12305"/>
                    <a:pt x="1908170" y="12198"/>
                  </a:cubicBezTo>
                  <a:close/>
                  <a:moveTo>
                    <a:pt x="2646404" y="17074"/>
                  </a:moveTo>
                  <a:cubicBezTo>
                    <a:pt x="2613115" y="16851"/>
                    <a:pt x="2599924" y="57819"/>
                    <a:pt x="2620966" y="77402"/>
                  </a:cubicBezTo>
                  <a:cubicBezTo>
                    <a:pt x="2646939" y="101580"/>
                    <a:pt x="2682554" y="80274"/>
                    <a:pt x="2681591" y="52738"/>
                  </a:cubicBezTo>
                  <a:cubicBezTo>
                    <a:pt x="2680822" y="30361"/>
                    <a:pt x="2663818" y="17182"/>
                    <a:pt x="2646404" y="17074"/>
                  </a:cubicBezTo>
                  <a:close/>
                  <a:moveTo>
                    <a:pt x="2643408" y="471315"/>
                  </a:moveTo>
                  <a:cubicBezTo>
                    <a:pt x="2610206" y="471101"/>
                    <a:pt x="2596859" y="512011"/>
                    <a:pt x="2617969" y="531653"/>
                  </a:cubicBezTo>
                  <a:cubicBezTo>
                    <a:pt x="2643933" y="555821"/>
                    <a:pt x="2679538" y="534544"/>
                    <a:pt x="2678595" y="506988"/>
                  </a:cubicBezTo>
                  <a:cubicBezTo>
                    <a:pt x="2677826" y="484601"/>
                    <a:pt x="2660812" y="471432"/>
                    <a:pt x="2643408" y="471315"/>
                  </a:cubicBez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0" name="Google Shape;580;p7"/>
          <p:cNvGrpSpPr/>
          <p:nvPr/>
        </p:nvGrpSpPr>
        <p:grpSpPr>
          <a:xfrm rot="-2082231">
            <a:off x="346548" y="1668029"/>
            <a:ext cx="1235604" cy="403273"/>
            <a:chOff x="692877" y="3335755"/>
            <a:chExt cx="2470924" cy="806453"/>
          </a:xfrm>
        </p:grpSpPr>
        <p:sp>
          <p:nvSpPr>
            <p:cNvPr id="581" name="Google Shape;581;p7"/>
            <p:cNvSpPr/>
            <p:nvPr/>
          </p:nvSpPr>
          <p:spPr>
            <a:xfrm>
              <a:off x="692877" y="3335755"/>
              <a:ext cx="2470924" cy="806453"/>
            </a:xfrm>
            <a:custGeom>
              <a:avLst/>
              <a:gdLst/>
              <a:ahLst/>
              <a:cxnLst/>
              <a:rect l="l" t="t" r="r" b="b"/>
              <a:pathLst>
                <a:path w="2470924" h="806453" extrusionOk="0">
                  <a:moveTo>
                    <a:pt x="2469806" y="775917"/>
                  </a:moveTo>
                  <a:cubicBezTo>
                    <a:pt x="2446908" y="729771"/>
                    <a:pt x="2408227" y="687370"/>
                    <a:pt x="2367396" y="556921"/>
                  </a:cubicBezTo>
                  <a:cubicBezTo>
                    <a:pt x="2308716" y="362799"/>
                    <a:pt x="2304873" y="429124"/>
                    <a:pt x="2370904" y="296943"/>
                  </a:cubicBezTo>
                  <a:cubicBezTo>
                    <a:pt x="2474931" y="86789"/>
                    <a:pt x="2462766" y="87902"/>
                    <a:pt x="2415422" y="79855"/>
                  </a:cubicBezTo>
                  <a:cubicBezTo>
                    <a:pt x="2274755" y="56210"/>
                    <a:pt x="2096370" y="55072"/>
                    <a:pt x="1958621" y="43889"/>
                  </a:cubicBezTo>
                  <a:cubicBezTo>
                    <a:pt x="881902" y="-50694"/>
                    <a:pt x="611240" y="37573"/>
                    <a:pt x="16736" y="34083"/>
                  </a:cubicBezTo>
                  <a:cubicBezTo>
                    <a:pt x="-18128" y="34712"/>
                    <a:pt x="4037" y="76669"/>
                    <a:pt x="59543" y="275046"/>
                  </a:cubicBezTo>
                  <a:cubicBezTo>
                    <a:pt x="119047" y="490227"/>
                    <a:pt x="94721" y="354521"/>
                    <a:pt x="20483" y="732407"/>
                  </a:cubicBezTo>
                  <a:cubicBezTo>
                    <a:pt x="16766" y="755483"/>
                    <a:pt x="-2630" y="797260"/>
                    <a:pt x="33711" y="801478"/>
                  </a:cubicBezTo>
                  <a:cubicBezTo>
                    <a:pt x="570843" y="759671"/>
                    <a:pt x="1110849" y="815802"/>
                    <a:pt x="1649044" y="805058"/>
                  </a:cubicBezTo>
                  <a:cubicBezTo>
                    <a:pt x="1915105" y="800465"/>
                    <a:pt x="2181466" y="791658"/>
                    <a:pt x="2447502" y="801139"/>
                  </a:cubicBezTo>
                  <a:cubicBezTo>
                    <a:pt x="2461623" y="803895"/>
                    <a:pt x="2474921" y="789671"/>
                    <a:pt x="2469806" y="7759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692877" y="3335755"/>
              <a:ext cx="2470924" cy="806453"/>
            </a:xfrm>
            <a:custGeom>
              <a:avLst/>
              <a:gdLst/>
              <a:ahLst/>
              <a:cxnLst/>
              <a:rect l="l" t="t" r="r" b="b"/>
              <a:pathLst>
                <a:path w="2470924" h="806453" extrusionOk="0">
                  <a:moveTo>
                    <a:pt x="2469806" y="775917"/>
                  </a:moveTo>
                  <a:cubicBezTo>
                    <a:pt x="2446908" y="729771"/>
                    <a:pt x="2408227" y="687370"/>
                    <a:pt x="2367396" y="556921"/>
                  </a:cubicBezTo>
                  <a:cubicBezTo>
                    <a:pt x="2308716" y="362799"/>
                    <a:pt x="2304873" y="429124"/>
                    <a:pt x="2370904" y="296943"/>
                  </a:cubicBezTo>
                  <a:cubicBezTo>
                    <a:pt x="2474931" y="86789"/>
                    <a:pt x="2462766" y="87902"/>
                    <a:pt x="2415422" y="79855"/>
                  </a:cubicBezTo>
                  <a:cubicBezTo>
                    <a:pt x="2274755" y="56210"/>
                    <a:pt x="2096370" y="55072"/>
                    <a:pt x="1958621" y="43889"/>
                  </a:cubicBezTo>
                  <a:cubicBezTo>
                    <a:pt x="881902" y="-50694"/>
                    <a:pt x="611240" y="37573"/>
                    <a:pt x="16736" y="34083"/>
                  </a:cubicBezTo>
                  <a:cubicBezTo>
                    <a:pt x="-18128" y="34712"/>
                    <a:pt x="4037" y="76669"/>
                    <a:pt x="59543" y="275046"/>
                  </a:cubicBezTo>
                  <a:cubicBezTo>
                    <a:pt x="119047" y="490227"/>
                    <a:pt x="94721" y="354521"/>
                    <a:pt x="20483" y="732407"/>
                  </a:cubicBezTo>
                  <a:cubicBezTo>
                    <a:pt x="16766" y="755483"/>
                    <a:pt x="-2630" y="797260"/>
                    <a:pt x="33711" y="801478"/>
                  </a:cubicBezTo>
                  <a:cubicBezTo>
                    <a:pt x="570843" y="759671"/>
                    <a:pt x="1110849" y="815802"/>
                    <a:pt x="1649044" y="805058"/>
                  </a:cubicBezTo>
                  <a:cubicBezTo>
                    <a:pt x="1915105" y="800465"/>
                    <a:pt x="2181466" y="791658"/>
                    <a:pt x="2447502" y="801139"/>
                  </a:cubicBezTo>
                  <a:cubicBezTo>
                    <a:pt x="2461623" y="803895"/>
                    <a:pt x="2474921" y="789671"/>
                    <a:pt x="2469806" y="7759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3" name="Google Shape;583;p7"/>
          <p:cNvSpPr/>
          <p:nvPr/>
        </p:nvSpPr>
        <p:spPr>
          <a:xfrm rot="-1878446">
            <a:off x="7397198" y="3692747"/>
            <a:ext cx="1500156" cy="504556"/>
          </a:xfrm>
          <a:custGeom>
            <a:avLst/>
            <a:gdLst/>
            <a:ahLst/>
            <a:cxnLst/>
            <a:rect l="l" t="t" r="r" b="b"/>
            <a:pathLst>
              <a:path w="2998176" h="1008393" extrusionOk="0">
                <a:moveTo>
                  <a:pt x="2876394" y="827174"/>
                </a:moveTo>
                <a:cubicBezTo>
                  <a:pt x="3005838" y="752769"/>
                  <a:pt x="2993389" y="762998"/>
                  <a:pt x="2956068" y="708216"/>
                </a:cubicBezTo>
                <a:cubicBezTo>
                  <a:pt x="2924815" y="665001"/>
                  <a:pt x="2887481" y="627225"/>
                  <a:pt x="2849854" y="589690"/>
                </a:cubicBezTo>
                <a:cubicBezTo>
                  <a:pt x="3001358" y="479657"/>
                  <a:pt x="2983891" y="520423"/>
                  <a:pt x="2858063" y="342258"/>
                </a:cubicBezTo>
                <a:cubicBezTo>
                  <a:pt x="2929798" y="300016"/>
                  <a:pt x="2984095" y="280933"/>
                  <a:pt x="2954281" y="248032"/>
                </a:cubicBezTo>
                <a:cubicBezTo>
                  <a:pt x="2873264" y="131402"/>
                  <a:pt x="2901789" y="166441"/>
                  <a:pt x="2915317" y="120423"/>
                </a:cubicBezTo>
                <a:cubicBezTo>
                  <a:pt x="2921937" y="106232"/>
                  <a:pt x="2929570" y="93632"/>
                  <a:pt x="2937443" y="79898"/>
                </a:cubicBezTo>
                <a:cubicBezTo>
                  <a:pt x="2953130" y="56769"/>
                  <a:pt x="2969931" y="864"/>
                  <a:pt x="2926842" y="0"/>
                </a:cubicBezTo>
                <a:cubicBezTo>
                  <a:pt x="2498174" y="23615"/>
                  <a:pt x="347899" y="76230"/>
                  <a:pt x="347497" y="76218"/>
                </a:cubicBezTo>
                <a:cubicBezTo>
                  <a:pt x="273088" y="80390"/>
                  <a:pt x="120229" y="47092"/>
                  <a:pt x="64637" y="96100"/>
                </a:cubicBezTo>
                <a:cubicBezTo>
                  <a:pt x="46816" y="111989"/>
                  <a:pt x="59618" y="130796"/>
                  <a:pt x="80815" y="181682"/>
                </a:cubicBezTo>
                <a:cubicBezTo>
                  <a:pt x="95224" y="225497"/>
                  <a:pt x="75844" y="215310"/>
                  <a:pt x="29834" y="234489"/>
                </a:cubicBezTo>
                <a:cubicBezTo>
                  <a:pt x="-37433" y="257246"/>
                  <a:pt x="61651" y="306397"/>
                  <a:pt x="104872" y="375700"/>
                </a:cubicBezTo>
                <a:cubicBezTo>
                  <a:pt x="-9448" y="521953"/>
                  <a:pt x="-43532" y="460142"/>
                  <a:pt x="127970" y="637268"/>
                </a:cubicBezTo>
                <a:cubicBezTo>
                  <a:pt x="-23923" y="815619"/>
                  <a:pt x="-57743" y="735697"/>
                  <a:pt x="120817" y="858563"/>
                </a:cubicBezTo>
                <a:cubicBezTo>
                  <a:pt x="61429" y="939715"/>
                  <a:pt x="21397" y="988609"/>
                  <a:pt x="38451" y="1008394"/>
                </a:cubicBezTo>
                <a:cubicBezTo>
                  <a:pt x="352738" y="904947"/>
                  <a:pt x="2203405" y="973734"/>
                  <a:pt x="2936718" y="975210"/>
                </a:cubicBezTo>
                <a:cubicBezTo>
                  <a:pt x="3058126" y="945682"/>
                  <a:pt x="2979184" y="898596"/>
                  <a:pt x="2876394" y="8271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7"/>
          <p:cNvSpPr txBox="1">
            <a:spLocks noGrp="1"/>
          </p:cNvSpPr>
          <p:nvPr>
            <p:ph type="title"/>
          </p:nvPr>
        </p:nvSpPr>
        <p:spPr>
          <a:xfrm>
            <a:off x="855300" y="78785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585" name="Google Shape;585;p7"/>
          <p:cNvSpPr txBox="1">
            <a:spLocks noGrp="1"/>
          </p:cNvSpPr>
          <p:nvPr>
            <p:ph type="body" idx="1"/>
          </p:nvPr>
        </p:nvSpPr>
        <p:spPr>
          <a:xfrm>
            <a:off x="744600" y="1987475"/>
            <a:ext cx="2315700" cy="183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86" name="Google Shape;586;p7"/>
          <p:cNvSpPr txBox="1">
            <a:spLocks noGrp="1"/>
          </p:cNvSpPr>
          <p:nvPr>
            <p:ph type="body" idx="2"/>
          </p:nvPr>
        </p:nvSpPr>
        <p:spPr>
          <a:xfrm>
            <a:off x="3488649" y="1987475"/>
            <a:ext cx="2315700" cy="183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87" name="Google Shape;587;p7"/>
          <p:cNvSpPr txBox="1">
            <a:spLocks noGrp="1"/>
          </p:cNvSpPr>
          <p:nvPr>
            <p:ph type="body" idx="3"/>
          </p:nvPr>
        </p:nvSpPr>
        <p:spPr>
          <a:xfrm>
            <a:off x="6122047" y="1987475"/>
            <a:ext cx="2315700" cy="183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1"/>
        </a:soli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90" name="Google Shape;590;p8"/>
          <p:cNvGrpSpPr/>
          <p:nvPr/>
        </p:nvGrpSpPr>
        <p:grpSpPr>
          <a:xfrm>
            <a:off x="1113700" y="1538879"/>
            <a:ext cx="6916608" cy="2357489"/>
            <a:chOff x="2227400" y="3077757"/>
            <a:chExt cx="13833216" cy="4714978"/>
          </a:xfrm>
        </p:grpSpPr>
        <p:grpSp>
          <p:nvGrpSpPr>
            <p:cNvPr id="591" name="Google Shape;591;p8"/>
            <p:cNvGrpSpPr/>
            <p:nvPr/>
          </p:nvGrpSpPr>
          <p:grpSpPr>
            <a:xfrm>
              <a:off x="2227400" y="3077757"/>
              <a:ext cx="13833216" cy="4714978"/>
              <a:chOff x="2227400" y="3077757"/>
              <a:chExt cx="13833216" cy="4714978"/>
            </a:xfrm>
          </p:grpSpPr>
          <p:sp>
            <p:nvSpPr>
              <p:cNvPr id="592" name="Google Shape;592;p8"/>
              <p:cNvSpPr/>
              <p:nvPr/>
            </p:nvSpPr>
            <p:spPr>
              <a:xfrm>
                <a:off x="10285988" y="3183653"/>
                <a:ext cx="2572" cy="299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299" extrusionOk="0">
                    <a:moveTo>
                      <a:pt x="0" y="221"/>
                    </a:moveTo>
                    <a:cubicBezTo>
                      <a:pt x="1853" y="360"/>
                      <a:pt x="746" y="332"/>
                      <a:pt x="2573" y="0"/>
                    </a:cubicBezTo>
                    <a:cubicBezTo>
                      <a:pt x="1798" y="138"/>
                      <a:pt x="802" y="83"/>
                      <a:pt x="0" y="221"/>
                    </a:cubicBezTo>
                    <a:close/>
                  </a:path>
                </a:pathLst>
              </a:custGeom>
              <a:solidFill>
                <a:srgbClr val="FFD16C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10109337" y="3193945"/>
                <a:ext cx="359" cy="27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7" extrusionOk="0">
                    <a:moveTo>
                      <a:pt x="360" y="0"/>
                    </a:moveTo>
                    <a:cubicBezTo>
                      <a:pt x="221" y="0"/>
                      <a:pt x="111" y="0"/>
                      <a:pt x="0" y="28"/>
                    </a:cubicBezTo>
                    <a:cubicBezTo>
                      <a:pt x="56" y="28"/>
                      <a:pt x="277" y="0"/>
                      <a:pt x="360" y="0"/>
                    </a:cubicBezTo>
                    <a:close/>
                  </a:path>
                </a:pathLst>
              </a:custGeom>
              <a:solidFill>
                <a:srgbClr val="FFD16C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10474535" y="3172033"/>
                <a:ext cx="54" cy="27"/>
              </a:xfrm>
              <a:custGeom>
                <a:avLst/>
                <a:gdLst/>
                <a:ahLst/>
                <a:cxnLst/>
                <a:rect l="l" t="t" r="r" b="b"/>
                <a:pathLst>
                  <a:path w="54" h="27" extrusionOk="0">
                    <a:moveTo>
                      <a:pt x="55" y="0"/>
                    </a:moveTo>
                    <a:lnTo>
                      <a:pt x="0" y="2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D16C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2227400" y="3077757"/>
                <a:ext cx="13833216" cy="4714978"/>
              </a:xfrm>
              <a:custGeom>
                <a:avLst/>
                <a:gdLst/>
                <a:ahLst/>
                <a:cxnLst/>
                <a:rect l="l" t="t" r="r" b="b"/>
                <a:pathLst>
                  <a:path w="13833216" h="4714978" extrusionOk="0">
                    <a:moveTo>
                      <a:pt x="13680245" y="74660"/>
                    </a:moveTo>
                    <a:cubicBezTo>
                      <a:pt x="11666902" y="-52550"/>
                      <a:pt x="8647828" y="-25299"/>
                      <a:pt x="6628897" y="219273"/>
                    </a:cubicBezTo>
                    <a:cubicBezTo>
                      <a:pt x="6582472" y="222150"/>
                      <a:pt x="205881" y="470678"/>
                      <a:pt x="91812" y="481053"/>
                    </a:cubicBezTo>
                    <a:cubicBezTo>
                      <a:pt x="-113778" y="488163"/>
                      <a:pt x="36921" y="689492"/>
                      <a:pt x="433824" y="1263432"/>
                    </a:cubicBezTo>
                    <a:cubicBezTo>
                      <a:pt x="95547" y="2024481"/>
                      <a:pt x="-123046" y="1728395"/>
                      <a:pt x="500528" y="2326931"/>
                    </a:cubicBezTo>
                    <a:cubicBezTo>
                      <a:pt x="530242" y="2359743"/>
                      <a:pt x="573180" y="2383979"/>
                      <a:pt x="593764" y="2423653"/>
                    </a:cubicBezTo>
                    <a:cubicBezTo>
                      <a:pt x="606131" y="2568653"/>
                      <a:pt x="195340" y="3353162"/>
                      <a:pt x="184162" y="3426811"/>
                    </a:cubicBezTo>
                    <a:cubicBezTo>
                      <a:pt x="208122" y="3568657"/>
                      <a:pt x="419244" y="3527240"/>
                      <a:pt x="766237" y="3727379"/>
                    </a:cubicBezTo>
                    <a:cubicBezTo>
                      <a:pt x="520503" y="4526331"/>
                      <a:pt x="151516" y="4683006"/>
                      <a:pt x="605771" y="4714020"/>
                    </a:cubicBezTo>
                    <a:cubicBezTo>
                      <a:pt x="731073" y="4722569"/>
                      <a:pt x="1882551" y="4671497"/>
                      <a:pt x="1900672" y="4656585"/>
                    </a:cubicBezTo>
                    <a:cubicBezTo>
                      <a:pt x="3030155" y="4569158"/>
                      <a:pt x="2984699" y="4632072"/>
                      <a:pt x="4054921" y="4653071"/>
                    </a:cubicBezTo>
                    <a:cubicBezTo>
                      <a:pt x="5851110" y="4684417"/>
                      <a:pt x="11369902" y="4327852"/>
                      <a:pt x="11371950" y="4327741"/>
                    </a:cubicBezTo>
                    <a:cubicBezTo>
                      <a:pt x="14407486" y="4495455"/>
                      <a:pt x="13931595" y="4664331"/>
                      <a:pt x="13454321" y="3753385"/>
                    </a:cubicBezTo>
                    <a:cubicBezTo>
                      <a:pt x="13584796" y="3608579"/>
                      <a:pt x="13823806" y="3452015"/>
                      <a:pt x="13797136" y="3236548"/>
                    </a:cubicBezTo>
                    <a:cubicBezTo>
                      <a:pt x="13658471" y="2940988"/>
                      <a:pt x="13469952" y="2664711"/>
                      <a:pt x="13359009" y="2356257"/>
                    </a:cubicBezTo>
                    <a:cubicBezTo>
                      <a:pt x="13433654" y="2122642"/>
                      <a:pt x="13771074" y="1746350"/>
                      <a:pt x="13764683" y="1592746"/>
                    </a:cubicBezTo>
                    <a:cubicBezTo>
                      <a:pt x="13669427" y="1305485"/>
                      <a:pt x="13430500" y="1041437"/>
                      <a:pt x="13431690" y="892453"/>
                    </a:cubicBezTo>
                    <a:cubicBezTo>
                      <a:pt x="13666467" y="574455"/>
                      <a:pt x="14048237" y="59886"/>
                      <a:pt x="13680245" y="74660"/>
                    </a:cubicBezTo>
                    <a:close/>
                  </a:path>
                </a:pathLst>
              </a:custGeom>
              <a:solidFill>
                <a:srgbClr val="FFD16C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6" name="Google Shape;596;p8"/>
            <p:cNvGrpSpPr/>
            <p:nvPr/>
          </p:nvGrpSpPr>
          <p:grpSpPr>
            <a:xfrm>
              <a:off x="2227400" y="3077757"/>
              <a:ext cx="13833216" cy="4714978"/>
              <a:chOff x="2227400" y="3077757"/>
              <a:chExt cx="13833216" cy="4714978"/>
            </a:xfrm>
          </p:grpSpPr>
          <p:sp>
            <p:nvSpPr>
              <p:cNvPr id="597" name="Google Shape;597;p8"/>
              <p:cNvSpPr/>
              <p:nvPr/>
            </p:nvSpPr>
            <p:spPr>
              <a:xfrm>
                <a:off x="10285988" y="3183653"/>
                <a:ext cx="2572" cy="299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299" extrusionOk="0">
                    <a:moveTo>
                      <a:pt x="0" y="221"/>
                    </a:moveTo>
                    <a:cubicBezTo>
                      <a:pt x="1853" y="360"/>
                      <a:pt x="746" y="332"/>
                      <a:pt x="2573" y="0"/>
                    </a:cubicBezTo>
                    <a:cubicBezTo>
                      <a:pt x="1798" y="138"/>
                      <a:pt x="802" y="83"/>
                      <a:pt x="0" y="22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10109337" y="3193945"/>
                <a:ext cx="359" cy="27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7" extrusionOk="0">
                    <a:moveTo>
                      <a:pt x="360" y="0"/>
                    </a:moveTo>
                    <a:cubicBezTo>
                      <a:pt x="221" y="0"/>
                      <a:pt x="111" y="0"/>
                      <a:pt x="0" y="28"/>
                    </a:cubicBezTo>
                    <a:cubicBezTo>
                      <a:pt x="56" y="28"/>
                      <a:pt x="277" y="0"/>
                      <a:pt x="36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>
                <a:off x="10474535" y="3172033"/>
                <a:ext cx="54" cy="27"/>
              </a:xfrm>
              <a:custGeom>
                <a:avLst/>
                <a:gdLst/>
                <a:ahLst/>
                <a:cxnLst/>
                <a:rect l="l" t="t" r="r" b="b"/>
                <a:pathLst>
                  <a:path w="54" h="27" extrusionOk="0">
                    <a:moveTo>
                      <a:pt x="55" y="0"/>
                    </a:moveTo>
                    <a:lnTo>
                      <a:pt x="0" y="28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2227400" y="3077757"/>
                <a:ext cx="13833216" cy="4714978"/>
              </a:xfrm>
              <a:custGeom>
                <a:avLst/>
                <a:gdLst/>
                <a:ahLst/>
                <a:cxnLst/>
                <a:rect l="l" t="t" r="r" b="b"/>
                <a:pathLst>
                  <a:path w="13833216" h="4714978" extrusionOk="0">
                    <a:moveTo>
                      <a:pt x="13680245" y="74660"/>
                    </a:moveTo>
                    <a:cubicBezTo>
                      <a:pt x="11666902" y="-52550"/>
                      <a:pt x="8647828" y="-25299"/>
                      <a:pt x="6628897" y="219273"/>
                    </a:cubicBezTo>
                    <a:cubicBezTo>
                      <a:pt x="6582472" y="222150"/>
                      <a:pt x="205881" y="470678"/>
                      <a:pt x="91812" y="481053"/>
                    </a:cubicBezTo>
                    <a:cubicBezTo>
                      <a:pt x="-113778" y="488163"/>
                      <a:pt x="36921" y="689492"/>
                      <a:pt x="433824" y="1263432"/>
                    </a:cubicBezTo>
                    <a:cubicBezTo>
                      <a:pt x="95547" y="2024481"/>
                      <a:pt x="-123046" y="1728395"/>
                      <a:pt x="500528" y="2326931"/>
                    </a:cubicBezTo>
                    <a:cubicBezTo>
                      <a:pt x="530242" y="2359743"/>
                      <a:pt x="573180" y="2383979"/>
                      <a:pt x="593764" y="2423653"/>
                    </a:cubicBezTo>
                    <a:cubicBezTo>
                      <a:pt x="606131" y="2568653"/>
                      <a:pt x="195340" y="3353162"/>
                      <a:pt x="184162" y="3426811"/>
                    </a:cubicBezTo>
                    <a:cubicBezTo>
                      <a:pt x="208122" y="3568657"/>
                      <a:pt x="419244" y="3527240"/>
                      <a:pt x="766237" y="3727379"/>
                    </a:cubicBezTo>
                    <a:cubicBezTo>
                      <a:pt x="520503" y="4526331"/>
                      <a:pt x="151516" y="4683006"/>
                      <a:pt x="605771" y="4714020"/>
                    </a:cubicBezTo>
                    <a:cubicBezTo>
                      <a:pt x="731073" y="4722569"/>
                      <a:pt x="1882551" y="4671497"/>
                      <a:pt x="1900672" y="4656585"/>
                    </a:cubicBezTo>
                    <a:cubicBezTo>
                      <a:pt x="3030155" y="4569158"/>
                      <a:pt x="2984699" y="4632072"/>
                      <a:pt x="4054921" y="4653071"/>
                    </a:cubicBezTo>
                    <a:cubicBezTo>
                      <a:pt x="5851110" y="4684417"/>
                      <a:pt x="11369902" y="4327852"/>
                      <a:pt x="11371950" y="4327741"/>
                    </a:cubicBezTo>
                    <a:cubicBezTo>
                      <a:pt x="14407486" y="4495455"/>
                      <a:pt x="13931595" y="4664331"/>
                      <a:pt x="13454321" y="3753385"/>
                    </a:cubicBezTo>
                    <a:cubicBezTo>
                      <a:pt x="13584796" y="3608579"/>
                      <a:pt x="13823806" y="3452015"/>
                      <a:pt x="13797136" y="3236548"/>
                    </a:cubicBezTo>
                    <a:cubicBezTo>
                      <a:pt x="13658471" y="2940988"/>
                      <a:pt x="13469952" y="2664711"/>
                      <a:pt x="13359009" y="2356257"/>
                    </a:cubicBezTo>
                    <a:cubicBezTo>
                      <a:pt x="13433654" y="2122642"/>
                      <a:pt x="13771074" y="1746350"/>
                      <a:pt x="13764683" y="1592746"/>
                    </a:cubicBezTo>
                    <a:cubicBezTo>
                      <a:pt x="13669427" y="1305485"/>
                      <a:pt x="13430500" y="1041437"/>
                      <a:pt x="13431690" y="892453"/>
                    </a:cubicBezTo>
                    <a:cubicBezTo>
                      <a:pt x="13666467" y="574455"/>
                      <a:pt x="14048237" y="59886"/>
                      <a:pt x="13680245" y="746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1" name="Google Shape;601;p8"/>
          <p:cNvGrpSpPr/>
          <p:nvPr/>
        </p:nvGrpSpPr>
        <p:grpSpPr>
          <a:xfrm rot="407290">
            <a:off x="434815" y="3649839"/>
            <a:ext cx="1749106" cy="652772"/>
            <a:chOff x="868577" y="7299477"/>
            <a:chExt cx="3498176" cy="1305562"/>
          </a:xfrm>
        </p:grpSpPr>
        <p:sp>
          <p:nvSpPr>
            <p:cNvPr id="602" name="Google Shape;602;p8"/>
            <p:cNvSpPr/>
            <p:nvPr/>
          </p:nvSpPr>
          <p:spPr>
            <a:xfrm>
              <a:off x="868577" y="7299477"/>
              <a:ext cx="3498176" cy="1305562"/>
            </a:xfrm>
            <a:custGeom>
              <a:avLst/>
              <a:gdLst/>
              <a:ahLst/>
              <a:cxnLst/>
              <a:rect l="l" t="t" r="r" b="b"/>
              <a:pathLst>
                <a:path w="3498176" h="1305562" extrusionOk="0">
                  <a:moveTo>
                    <a:pt x="114166" y="1202887"/>
                  </a:moveTo>
                  <a:cubicBezTo>
                    <a:pt x="181296" y="1266692"/>
                    <a:pt x="264427" y="1291248"/>
                    <a:pt x="337623" y="1291248"/>
                  </a:cubicBezTo>
                  <a:cubicBezTo>
                    <a:pt x="339533" y="1291255"/>
                    <a:pt x="344458" y="1291332"/>
                    <a:pt x="354757" y="1291514"/>
                  </a:cubicBezTo>
                  <a:cubicBezTo>
                    <a:pt x="371884" y="1291816"/>
                    <a:pt x="398540" y="1292286"/>
                    <a:pt x="423552" y="1292286"/>
                  </a:cubicBezTo>
                  <a:lnTo>
                    <a:pt x="499029" y="1292286"/>
                  </a:lnTo>
                  <a:cubicBezTo>
                    <a:pt x="545583" y="1292286"/>
                    <a:pt x="590072" y="1282149"/>
                    <a:pt x="629987" y="1264217"/>
                  </a:cubicBezTo>
                  <a:cubicBezTo>
                    <a:pt x="668830" y="1246762"/>
                    <a:pt x="702147" y="1222501"/>
                    <a:pt x="729293" y="1194453"/>
                  </a:cubicBezTo>
                  <a:cubicBezTo>
                    <a:pt x="756320" y="1215442"/>
                    <a:pt x="785893" y="1233843"/>
                    <a:pt x="817860" y="1249181"/>
                  </a:cubicBezTo>
                  <a:cubicBezTo>
                    <a:pt x="892399" y="1284946"/>
                    <a:pt x="972283" y="1300445"/>
                    <a:pt x="1051902" y="1300445"/>
                  </a:cubicBezTo>
                  <a:cubicBezTo>
                    <a:pt x="1117387" y="1300445"/>
                    <a:pt x="1182761" y="1289881"/>
                    <a:pt x="1244952" y="1266068"/>
                  </a:cubicBezTo>
                  <a:cubicBezTo>
                    <a:pt x="1282298" y="1281434"/>
                    <a:pt x="1323682" y="1290232"/>
                    <a:pt x="1365772" y="1290232"/>
                  </a:cubicBezTo>
                  <a:cubicBezTo>
                    <a:pt x="1365772" y="1290232"/>
                    <a:pt x="1581994" y="1291248"/>
                    <a:pt x="1583338" y="1291248"/>
                  </a:cubicBezTo>
                  <a:cubicBezTo>
                    <a:pt x="1604508" y="1291248"/>
                    <a:pt x="1625085" y="1289180"/>
                    <a:pt x="1644905" y="1285310"/>
                  </a:cubicBezTo>
                  <a:cubicBezTo>
                    <a:pt x="1662858" y="1288528"/>
                    <a:pt x="1681377" y="1290232"/>
                    <a:pt x="1700337" y="1290232"/>
                  </a:cubicBezTo>
                  <a:cubicBezTo>
                    <a:pt x="1700337" y="1290232"/>
                    <a:pt x="1916560" y="1291248"/>
                    <a:pt x="1917903" y="1291248"/>
                  </a:cubicBezTo>
                  <a:cubicBezTo>
                    <a:pt x="1963932" y="1291248"/>
                    <a:pt x="2007169" y="1281483"/>
                    <a:pt x="2045936" y="1264603"/>
                  </a:cubicBezTo>
                  <a:cubicBezTo>
                    <a:pt x="2108407" y="1288752"/>
                    <a:pt x="2175593" y="1300445"/>
                    <a:pt x="2244332" y="1300445"/>
                  </a:cubicBezTo>
                  <a:cubicBezTo>
                    <a:pt x="2333934" y="1300445"/>
                    <a:pt x="2419814" y="1280453"/>
                    <a:pt x="2495620" y="1239304"/>
                  </a:cubicBezTo>
                  <a:cubicBezTo>
                    <a:pt x="2545875" y="1275840"/>
                    <a:pt x="2611444" y="1301483"/>
                    <a:pt x="2685011" y="1301483"/>
                  </a:cubicBezTo>
                  <a:cubicBezTo>
                    <a:pt x="2736399" y="1301483"/>
                    <a:pt x="2783583" y="1288914"/>
                    <a:pt x="2824043" y="1269440"/>
                  </a:cubicBezTo>
                  <a:cubicBezTo>
                    <a:pt x="2867427" y="1292054"/>
                    <a:pt x="2917619" y="1305563"/>
                    <a:pt x="2971631" y="1305563"/>
                  </a:cubicBezTo>
                  <a:cubicBezTo>
                    <a:pt x="3037949" y="1305563"/>
                    <a:pt x="3106499" y="1285086"/>
                    <a:pt x="3164947" y="1241281"/>
                  </a:cubicBezTo>
                  <a:cubicBezTo>
                    <a:pt x="3222373" y="1198239"/>
                    <a:pt x="3262154" y="1138535"/>
                    <a:pt x="3280981" y="1074442"/>
                  </a:cubicBezTo>
                  <a:cubicBezTo>
                    <a:pt x="3280981" y="1074442"/>
                    <a:pt x="3309547" y="979400"/>
                    <a:pt x="3310247" y="977030"/>
                  </a:cubicBezTo>
                  <a:cubicBezTo>
                    <a:pt x="3310247" y="977030"/>
                    <a:pt x="3322904" y="933575"/>
                    <a:pt x="3322876" y="933463"/>
                  </a:cubicBezTo>
                  <a:cubicBezTo>
                    <a:pt x="3329550" y="912202"/>
                    <a:pt x="3334462" y="892244"/>
                    <a:pt x="3337057" y="881876"/>
                  </a:cubicBezTo>
                  <a:cubicBezTo>
                    <a:pt x="3339058" y="873899"/>
                    <a:pt x="3340003" y="870190"/>
                    <a:pt x="3340835" y="867169"/>
                  </a:cubicBezTo>
                  <a:cubicBezTo>
                    <a:pt x="3342724" y="860355"/>
                    <a:pt x="3344361" y="853471"/>
                    <a:pt x="3345747" y="846539"/>
                  </a:cubicBezTo>
                  <a:cubicBezTo>
                    <a:pt x="3347216" y="839171"/>
                    <a:pt x="3349154" y="831537"/>
                    <a:pt x="3353778" y="814089"/>
                  </a:cubicBezTo>
                  <a:cubicBezTo>
                    <a:pt x="3354282" y="812189"/>
                    <a:pt x="3354828" y="810142"/>
                    <a:pt x="3354604" y="810829"/>
                  </a:cubicBezTo>
                  <a:lnTo>
                    <a:pt x="3369324" y="760946"/>
                  </a:lnTo>
                  <a:cubicBezTo>
                    <a:pt x="3379168" y="753522"/>
                    <a:pt x="3388543" y="745566"/>
                    <a:pt x="3397415" y="737133"/>
                  </a:cubicBezTo>
                  <a:cubicBezTo>
                    <a:pt x="3454372" y="682973"/>
                    <a:pt x="3493244" y="606221"/>
                    <a:pt x="3497784" y="519072"/>
                  </a:cubicBezTo>
                  <a:cubicBezTo>
                    <a:pt x="3498043" y="514081"/>
                    <a:pt x="3498176" y="509083"/>
                    <a:pt x="3498176" y="504077"/>
                  </a:cubicBezTo>
                  <a:cubicBezTo>
                    <a:pt x="3498176" y="414945"/>
                    <a:pt x="3461788" y="332942"/>
                    <a:pt x="3403075" y="274113"/>
                  </a:cubicBezTo>
                  <a:cubicBezTo>
                    <a:pt x="3349042" y="219975"/>
                    <a:pt x="3269878" y="179863"/>
                    <a:pt x="3189007" y="180130"/>
                  </a:cubicBezTo>
                  <a:cubicBezTo>
                    <a:pt x="3163638" y="179029"/>
                    <a:pt x="3139655" y="179464"/>
                    <a:pt x="3125578" y="179674"/>
                  </a:cubicBezTo>
                  <a:cubicBezTo>
                    <a:pt x="3117603" y="179793"/>
                    <a:pt x="3112208" y="179863"/>
                    <a:pt x="3107262" y="179863"/>
                  </a:cubicBezTo>
                  <a:cubicBezTo>
                    <a:pt x="3102742" y="179863"/>
                    <a:pt x="3098223" y="179969"/>
                    <a:pt x="3093710" y="180186"/>
                  </a:cubicBezTo>
                  <a:cubicBezTo>
                    <a:pt x="3081327" y="180775"/>
                    <a:pt x="3069964" y="180775"/>
                    <a:pt x="3057581" y="180186"/>
                  </a:cubicBezTo>
                  <a:cubicBezTo>
                    <a:pt x="3053068" y="179969"/>
                    <a:pt x="3048549" y="179863"/>
                    <a:pt x="3044029" y="179863"/>
                  </a:cubicBezTo>
                  <a:cubicBezTo>
                    <a:pt x="3016267" y="179863"/>
                    <a:pt x="2989317" y="183411"/>
                    <a:pt x="2963613" y="190021"/>
                  </a:cubicBezTo>
                  <a:cubicBezTo>
                    <a:pt x="2943309" y="186018"/>
                    <a:pt x="2922432" y="183943"/>
                    <a:pt x="2901233" y="183943"/>
                  </a:cubicBezTo>
                  <a:cubicBezTo>
                    <a:pt x="2888822" y="183943"/>
                    <a:pt x="2874346" y="183312"/>
                    <a:pt x="2851552" y="182233"/>
                  </a:cubicBezTo>
                  <a:cubicBezTo>
                    <a:pt x="2847040" y="182016"/>
                    <a:pt x="2842520" y="181910"/>
                    <a:pt x="2838000" y="181910"/>
                  </a:cubicBezTo>
                  <a:cubicBezTo>
                    <a:pt x="2831256" y="181910"/>
                    <a:pt x="2823511" y="181749"/>
                    <a:pt x="2811631" y="181476"/>
                  </a:cubicBezTo>
                  <a:cubicBezTo>
                    <a:pt x="2800752" y="181230"/>
                    <a:pt x="2785850" y="180873"/>
                    <a:pt x="2770681" y="180873"/>
                  </a:cubicBezTo>
                  <a:cubicBezTo>
                    <a:pt x="2749455" y="180873"/>
                    <a:pt x="2728710" y="182976"/>
                    <a:pt x="2708687" y="186923"/>
                  </a:cubicBezTo>
                  <a:cubicBezTo>
                    <a:pt x="2690573" y="183670"/>
                    <a:pt x="2671746" y="181910"/>
                    <a:pt x="2652366" y="181910"/>
                  </a:cubicBezTo>
                  <a:lnTo>
                    <a:pt x="2528944" y="181910"/>
                  </a:lnTo>
                  <a:cubicBezTo>
                    <a:pt x="2490338" y="181910"/>
                    <a:pt x="2453705" y="188780"/>
                    <a:pt x="2420038" y="200943"/>
                  </a:cubicBezTo>
                  <a:cubicBezTo>
                    <a:pt x="2360450" y="178889"/>
                    <a:pt x="2297945" y="168612"/>
                    <a:pt x="2235153" y="168612"/>
                  </a:cubicBezTo>
                  <a:cubicBezTo>
                    <a:pt x="2187732" y="168612"/>
                    <a:pt x="2140401" y="174466"/>
                    <a:pt x="2094351" y="186972"/>
                  </a:cubicBezTo>
                  <a:cubicBezTo>
                    <a:pt x="2076125" y="147772"/>
                    <a:pt x="2050771" y="114011"/>
                    <a:pt x="2021155" y="86665"/>
                  </a:cubicBezTo>
                  <a:cubicBezTo>
                    <a:pt x="1960462" y="30627"/>
                    <a:pt x="1881683" y="1023"/>
                    <a:pt x="1801638" y="1023"/>
                  </a:cubicBezTo>
                  <a:lnTo>
                    <a:pt x="1776143" y="1023"/>
                  </a:lnTo>
                  <a:cubicBezTo>
                    <a:pt x="1768342" y="1023"/>
                    <a:pt x="1760177" y="1164"/>
                    <a:pt x="1754741" y="1255"/>
                  </a:cubicBezTo>
                  <a:cubicBezTo>
                    <a:pt x="1740021" y="1500"/>
                    <a:pt x="1730863" y="1591"/>
                    <a:pt x="1710867" y="1023"/>
                  </a:cubicBezTo>
                  <a:cubicBezTo>
                    <a:pt x="1667392" y="1023"/>
                    <a:pt x="1626414" y="9730"/>
                    <a:pt x="1589354" y="24914"/>
                  </a:cubicBezTo>
                  <a:cubicBezTo>
                    <a:pt x="1550553" y="9134"/>
                    <a:pt x="1508987" y="1023"/>
                    <a:pt x="1467079" y="1023"/>
                  </a:cubicBezTo>
                  <a:lnTo>
                    <a:pt x="1441584" y="1023"/>
                  </a:lnTo>
                  <a:cubicBezTo>
                    <a:pt x="1433783" y="1023"/>
                    <a:pt x="1425619" y="1164"/>
                    <a:pt x="1420183" y="1255"/>
                  </a:cubicBezTo>
                  <a:cubicBezTo>
                    <a:pt x="1405462" y="1500"/>
                    <a:pt x="1396304" y="1591"/>
                    <a:pt x="1376308" y="1023"/>
                  </a:cubicBezTo>
                  <a:cubicBezTo>
                    <a:pt x="1284887" y="1023"/>
                    <a:pt x="1204527" y="39530"/>
                    <a:pt x="1148360" y="95792"/>
                  </a:cubicBezTo>
                  <a:cubicBezTo>
                    <a:pt x="1126735" y="117453"/>
                    <a:pt x="1107739" y="142710"/>
                    <a:pt x="1092550" y="170813"/>
                  </a:cubicBezTo>
                  <a:cubicBezTo>
                    <a:pt x="1075997" y="169341"/>
                    <a:pt x="1059381" y="168619"/>
                    <a:pt x="1042736" y="168619"/>
                  </a:cubicBezTo>
                  <a:cubicBezTo>
                    <a:pt x="1028569" y="168619"/>
                    <a:pt x="1014408" y="169145"/>
                    <a:pt x="1000290" y="170211"/>
                  </a:cubicBezTo>
                  <a:cubicBezTo>
                    <a:pt x="984058" y="140614"/>
                    <a:pt x="963405" y="113969"/>
                    <a:pt x="939393" y="91215"/>
                  </a:cubicBezTo>
                  <a:cubicBezTo>
                    <a:pt x="881785" y="36620"/>
                    <a:pt x="803475" y="3063"/>
                    <a:pt x="718329" y="3063"/>
                  </a:cubicBezTo>
                  <a:cubicBezTo>
                    <a:pt x="689505" y="3063"/>
                    <a:pt x="662177" y="2636"/>
                    <a:pt x="631246" y="2138"/>
                  </a:cubicBezTo>
                  <a:cubicBezTo>
                    <a:pt x="598433" y="1612"/>
                    <a:pt x="562136" y="1030"/>
                    <a:pt x="521963" y="1038"/>
                  </a:cubicBezTo>
                  <a:cubicBezTo>
                    <a:pt x="521963" y="1038"/>
                    <a:pt x="325106" y="0"/>
                    <a:pt x="323602" y="0"/>
                  </a:cubicBezTo>
                  <a:cubicBezTo>
                    <a:pt x="280477" y="-14"/>
                    <a:pt x="238408" y="8573"/>
                    <a:pt x="199606" y="24682"/>
                  </a:cubicBezTo>
                  <a:cubicBezTo>
                    <a:pt x="159909" y="41163"/>
                    <a:pt x="124360" y="65207"/>
                    <a:pt x="94675" y="94972"/>
                  </a:cubicBezTo>
                  <a:cubicBezTo>
                    <a:pt x="35807" y="153982"/>
                    <a:pt x="0" y="235663"/>
                    <a:pt x="0" y="324228"/>
                  </a:cubicBezTo>
                  <a:cubicBezTo>
                    <a:pt x="0" y="408909"/>
                    <a:pt x="32960" y="488193"/>
                    <a:pt x="89106" y="547007"/>
                  </a:cubicBezTo>
                  <a:cubicBezTo>
                    <a:pt x="89252" y="619294"/>
                    <a:pt x="89413" y="699293"/>
                    <a:pt x="89539" y="761198"/>
                  </a:cubicBezTo>
                  <a:cubicBezTo>
                    <a:pt x="35346" y="825677"/>
                    <a:pt x="10103" y="906944"/>
                    <a:pt x="14671" y="985239"/>
                  </a:cubicBezTo>
                  <a:cubicBezTo>
                    <a:pt x="18477" y="1057569"/>
                    <a:pt x="47092" y="1139137"/>
                    <a:pt x="114166" y="12028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3" name="Google Shape;603;p8"/>
            <p:cNvGrpSpPr/>
            <p:nvPr/>
          </p:nvGrpSpPr>
          <p:grpSpPr>
            <a:xfrm>
              <a:off x="1155448" y="7586902"/>
              <a:ext cx="2924439" cy="730705"/>
              <a:chOff x="1155448" y="7586902"/>
              <a:chExt cx="2924439" cy="730705"/>
            </a:xfrm>
          </p:grpSpPr>
          <p:sp>
            <p:nvSpPr>
              <p:cNvPr id="604" name="Google Shape;604;p8"/>
              <p:cNvSpPr/>
              <p:nvPr/>
            </p:nvSpPr>
            <p:spPr>
              <a:xfrm>
                <a:off x="1155448" y="7586902"/>
                <a:ext cx="468139" cy="717427"/>
              </a:xfrm>
              <a:custGeom>
                <a:avLst/>
                <a:gdLst/>
                <a:ahLst/>
                <a:cxnLst/>
                <a:rect l="l" t="t" r="r" b="b"/>
                <a:pathLst>
                  <a:path w="468139" h="717427" extrusionOk="0">
                    <a:moveTo>
                      <a:pt x="431437" y="3063"/>
                    </a:moveTo>
                    <a:cubicBezTo>
                      <a:pt x="366161" y="3063"/>
                      <a:pt x="309050" y="1037"/>
                      <a:pt x="233566" y="1037"/>
                    </a:cubicBezTo>
                    <a:lnTo>
                      <a:pt x="36710" y="0"/>
                    </a:lnTo>
                    <a:cubicBezTo>
                      <a:pt x="16315" y="0"/>
                      <a:pt x="0" y="16361"/>
                      <a:pt x="0" y="36803"/>
                    </a:cubicBezTo>
                    <a:cubicBezTo>
                      <a:pt x="0" y="56206"/>
                      <a:pt x="15294" y="71537"/>
                      <a:pt x="34674" y="71537"/>
                    </a:cubicBezTo>
                    <a:lnTo>
                      <a:pt x="88728" y="71537"/>
                    </a:lnTo>
                    <a:lnTo>
                      <a:pt x="89749" y="579449"/>
                    </a:lnTo>
                    <a:cubicBezTo>
                      <a:pt x="89749" y="599891"/>
                      <a:pt x="89749" y="621348"/>
                      <a:pt x="88728" y="644853"/>
                    </a:cubicBezTo>
                    <a:cubicBezTo>
                      <a:pt x="70369" y="644853"/>
                      <a:pt x="56090" y="644853"/>
                      <a:pt x="48960" y="645890"/>
                    </a:cubicBezTo>
                    <a:cubicBezTo>
                      <a:pt x="25502" y="647916"/>
                      <a:pt x="13265" y="665294"/>
                      <a:pt x="14273" y="682672"/>
                    </a:cubicBezTo>
                    <a:cubicBezTo>
                      <a:pt x="15294" y="702097"/>
                      <a:pt x="28559" y="716390"/>
                      <a:pt x="50996" y="716390"/>
                    </a:cubicBezTo>
                    <a:cubicBezTo>
                      <a:pt x="62219" y="716390"/>
                      <a:pt x="101993" y="717428"/>
                      <a:pt x="136674" y="717428"/>
                    </a:cubicBezTo>
                    <a:lnTo>
                      <a:pt x="212150" y="717428"/>
                    </a:lnTo>
                    <a:cubicBezTo>
                      <a:pt x="232545" y="717428"/>
                      <a:pt x="247846" y="699012"/>
                      <a:pt x="246824" y="679609"/>
                    </a:cubicBezTo>
                    <a:cubicBezTo>
                      <a:pt x="246824" y="660184"/>
                      <a:pt x="229480" y="644853"/>
                      <a:pt x="210100" y="644853"/>
                    </a:cubicBezTo>
                    <a:lnTo>
                      <a:pt x="161140" y="644853"/>
                    </a:lnTo>
                    <a:lnTo>
                      <a:pt x="161140" y="444555"/>
                    </a:lnTo>
                    <a:cubicBezTo>
                      <a:pt x="255997" y="444555"/>
                      <a:pt x="296799" y="445572"/>
                      <a:pt x="324337" y="445572"/>
                    </a:cubicBezTo>
                    <a:lnTo>
                      <a:pt x="324337" y="469076"/>
                    </a:lnTo>
                    <a:cubicBezTo>
                      <a:pt x="324337" y="489518"/>
                      <a:pt x="340659" y="504842"/>
                      <a:pt x="360032" y="504842"/>
                    </a:cubicBezTo>
                    <a:cubicBezTo>
                      <a:pt x="379412" y="504842"/>
                      <a:pt x="395728" y="489518"/>
                      <a:pt x="395728" y="469076"/>
                    </a:cubicBezTo>
                    <a:lnTo>
                      <a:pt x="395728" y="350530"/>
                    </a:lnTo>
                    <a:cubicBezTo>
                      <a:pt x="395728" y="331126"/>
                      <a:pt x="379405" y="314764"/>
                      <a:pt x="360032" y="314764"/>
                    </a:cubicBezTo>
                    <a:cubicBezTo>
                      <a:pt x="340652" y="314764"/>
                      <a:pt x="324337" y="331126"/>
                      <a:pt x="324337" y="350530"/>
                    </a:cubicBezTo>
                    <a:lnTo>
                      <a:pt x="324337" y="374034"/>
                    </a:lnTo>
                    <a:lnTo>
                      <a:pt x="161140" y="373018"/>
                    </a:lnTo>
                    <a:lnTo>
                      <a:pt x="160126" y="71530"/>
                    </a:lnTo>
                    <a:cubicBezTo>
                      <a:pt x="261104" y="71530"/>
                      <a:pt x="385534" y="71530"/>
                      <a:pt x="395728" y="72568"/>
                    </a:cubicBezTo>
                    <a:cubicBezTo>
                      <a:pt x="396749" y="93009"/>
                      <a:pt x="396749" y="112413"/>
                      <a:pt x="396749" y="184988"/>
                    </a:cubicBezTo>
                    <a:cubicBezTo>
                      <a:pt x="396749" y="205408"/>
                      <a:pt x="413072" y="220753"/>
                      <a:pt x="432445" y="220753"/>
                    </a:cubicBezTo>
                    <a:cubicBezTo>
                      <a:pt x="452846" y="220753"/>
                      <a:pt x="468140" y="204392"/>
                      <a:pt x="468140" y="183950"/>
                    </a:cubicBezTo>
                    <a:cubicBezTo>
                      <a:pt x="468140" y="50073"/>
                      <a:pt x="467118" y="55190"/>
                      <a:pt x="466104" y="35765"/>
                    </a:cubicBezTo>
                    <a:cubicBezTo>
                      <a:pt x="465104" y="17378"/>
                      <a:pt x="449802" y="3063"/>
                      <a:pt x="431437" y="30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1679762" y="7755528"/>
                <a:ext cx="471225" cy="556961"/>
              </a:xfrm>
              <a:custGeom>
                <a:avLst/>
                <a:gdLst/>
                <a:ahLst/>
                <a:cxnLst/>
                <a:rect l="l" t="t" r="r" b="b"/>
                <a:pathLst>
                  <a:path w="471225" h="556961" extrusionOk="0">
                    <a:moveTo>
                      <a:pt x="231537" y="0"/>
                    </a:moveTo>
                    <a:cubicBezTo>
                      <a:pt x="77520" y="0"/>
                      <a:pt x="0" y="121617"/>
                      <a:pt x="0" y="278999"/>
                    </a:cubicBezTo>
                    <a:cubicBezTo>
                      <a:pt x="0" y="437398"/>
                      <a:pt x="78534" y="556961"/>
                      <a:pt x="240717" y="556961"/>
                    </a:cubicBezTo>
                    <a:cubicBezTo>
                      <a:pt x="407992" y="556961"/>
                      <a:pt x="471225" y="428201"/>
                      <a:pt x="471225" y="286143"/>
                    </a:cubicBezTo>
                    <a:cubicBezTo>
                      <a:pt x="471225" y="120601"/>
                      <a:pt x="384534" y="0"/>
                      <a:pt x="231537" y="0"/>
                    </a:cubicBezTo>
                    <a:close/>
                    <a:moveTo>
                      <a:pt x="240717" y="485424"/>
                    </a:moveTo>
                    <a:cubicBezTo>
                      <a:pt x="118315" y="485424"/>
                      <a:pt x="69355" y="394483"/>
                      <a:pt x="69355" y="277983"/>
                    </a:cubicBezTo>
                    <a:cubicBezTo>
                      <a:pt x="69355" y="169643"/>
                      <a:pt x="112193" y="71537"/>
                      <a:pt x="232552" y="71537"/>
                    </a:cubicBezTo>
                    <a:cubicBezTo>
                      <a:pt x="344752" y="71537"/>
                      <a:pt x="400849" y="156373"/>
                      <a:pt x="400849" y="287180"/>
                    </a:cubicBezTo>
                    <a:cubicBezTo>
                      <a:pt x="400849" y="408790"/>
                      <a:pt x="352910" y="485424"/>
                      <a:pt x="240717" y="4854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2200010" y="7587932"/>
                <a:ext cx="287612" cy="715345"/>
              </a:xfrm>
              <a:custGeom>
                <a:avLst/>
                <a:gdLst/>
                <a:ahLst/>
                <a:cxnLst/>
                <a:rect l="l" t="t" r="r" b="b"/>
                <a:pathLst>
                  <a:path w="287612" h="715345" extrusionOk="0">
                    <a:moveTo>
                      <a:pt x="251911" y="643822"/>
                    </a:moveTo>
                    <a:lnTo>
                      <a:pt x="177455" y="643822"/>
                    </a:lnTo>
                    <a:cubicBezTo>
                      <a:pt x="178477" y="602961"/>
                      <a:pt x="178477" y="563095"/>
                      <a:pt x="179491" y="524259"/>
                    </a:cubicBezTo>
                    <a:cubicBezTo>
                      <a:pt x="180513" y="474180"/>
                      <a:pt x="181541" y="422074"/>
                      <a:pt x="181541" y="369940"/>
                    </a:cubicBezTo>
                    <a:cubicBezTo>
                      <a:pt x="181541" y="264685"/>
                      <a:pt x="177455" y="193154"/>
                      <a:pt x="174398" y="122634"/>
                    </a:cubicBezTo>
                    <a:lnTo>
                      <a:pt x="171341" y="33718"/>
                    </a:lnTo>
                    <a:cubicBezTo>
                      <a:pt x="171341" y="14314"/>
                      <a:pt x="155018" y="0"/>
                      <a:pt x="135645" y="0"/>
                    </a:cubicBezTo>
                    <a:lnTo>
                      <a:pt x="110151" y="0"/>
                    </a:lnTo>
                    <a:cubicBezTo>
                      <a:pt x="93828" y="0"/>
                      <a:pt x="70369" y="1016"/>
                      <a:pt x="44875" y="0"/>
                    </a:cubicBezTo>
                    <a:cubicBezTo>
                      <a:pt x="25495" y="0"/>
                      <a:pt x="9179" y="16340"/>
                      <a:pt x="9179" y="35765"/>
                    </a:cubicBezTo>
                    <a:cubicBezTo>
                      <a:pt x="9179" y="56206"/>
                      <a:pt x="25502" y="71530"/>
                      <a:pt x="44875" y="71530"/>
                    </a:cubicBezTo>
                    <a:lnTo>
                      <a:pt x="100971" y="71530"/>
                    </a:lnTo>
                    <a:lnTo>
                      <a:pt x="103007" y="124673"/>
                    </a:lnTo>
                    <a:cubicBezTo>
                      <a:pt x="106065" y="196211"/>
                      <a:pt x="110151" y="265694"/>
                      <a:pt x="110151" y="369933"/>
                    </a:cubicBezTo>
                    <a:cubicBezTo>
                      <a:pt x="110151" y="422060"/>
                      <a:pt x="109129" y="473156"/>
                      <a:pt x="108101" y="523236"/>
                    </a:cubicBezTo>
                    <a:cubicBezTo>
                      <a:pt x="107086" y="562071"/>
                      <a:pt x="107086" y="602954"/>
                      <a:pt x="106065" y="642799"/>
                    </a:cubicBezTo>
                    <a:lnTo>
                      <a:pt x="35695" y="642799"/>
                    </a:lnTo>
                    <a:cubicBezTo>
                      <a:pt x="16308" y="642799"/>
                      <a:pt x="0" y="659139"/>
                      <a:pt x="0" y="678564"/>
                    </a:cubicBezTo>
                    <a:cubicBezTo>
                      <a:pt x="0" y="697968"/>
                      <a:pt x="16308" y="714329"/>
                      <a:pt x="35695" y="714329"/>
                    </a:cubicBezTo>
                    <a:lnTo>
                      <a:pt x="251918" y="715346"/>
                    </a:lnTo>
                    <a:cubicBezTo>
                      <a:pt x="271298" y="715346"/>
                      <a:pt x="287613" y="699005"/>
                      <a:pt x="287613" y="679581"/>
                    </a:cubicBezTo>
                    <a:cubicBezTo>
                      <a:pt x="287606" y="660184"/>
                      <a:pt x="271284" y="643822"/>
                      <a:pt x="251911" y="6438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8"/>
              <p:cNvSpPr/>
              <p:nvPr/>
            </p:nvSpPr>
            <p:spPr>
              <a:xfrm>
                <a:off x="2534555" y="7587932"/>
                <a:ext cx="287626" cy="715345"/>
              </a:xfrm>
              <a:custGeom>
                <a:avLst/>
                <a:gdLst/>
                <a:ahLst/>
                <a:cxnLst/>
                <a:rect l="l" t="t" r="r" b="b"/>
                <a:pathLst>
                  <a:path w="287626" h="715345" extrusionOk="0">
                    <a:moveTo>
                      <a:pt x="251925" y="643822"/>
                    </a:moveTo>
                    <a:lnTo>
                      <a:pt x="177469" y="643822"/>
                    </a:lnTo>
                    <a:cubicBezTo>
                      <a:pt x="178484" y="602961"/>
                      <a:pt x="178484" y="563095"/>
                      <a:pt x="179519" y="524259"/>
                    </a:cubicBezTo>
                    <a:cubicBezTo>
                      <a:pt x="180534" y="474180"/>
                      <a:pt x="181541" y="422074"/>
                      <a:pt x="181541" y="369940"/>
                    </a:cubicBezTo>
                    <a:cubicBezTo>
                      <a:pt x="181541" y="264685"/>
                      <a:pt x="177469" y="193154"/>
                      <a:pt x="174412" y="122634"/>
                    </a:cubicBezTo>
                    <a:lnTo>
                      <a:pt x="171355" y="33718"/>
                    </a:lnTo>
                    <a:cubicBezTo>
                      <a:pt x="171355" y="14314"/>
                      <a:pt x="155032" y="0"/>
                      <a:pt x="135659" y="0"/>
                    </a:cubicBezTo>
                    <a:lnTo>
                      <a:pt x="110165" y="0"/>
                    </a:lnTo>
                    <a:cubicBezTo>
                      <a:pt x="93842" y="0"/>
                      <a:pt x="70383" y="1016"/>
                      <a:pt x="44889" y="0"/>
                    </a:cubicBezTo>
                    <a:cubicBezTo>
                      <a:pt x="25509" y="0"/>
                      <a:pt x="9193" y="16340"/>
                      <a:pt x="9193" y="35765"/>
                    </a:cubicBezTo>
                    <a:cubicBezTo>
                      <a:pt x="9193" y="56206"/>
                      <a:pt x="25516" y="71530"/>
                      <a:pt x="44889" y="71530"/>
                    </a:cubicBezTo>
                    <a:lnTo>
                      <a:pt x="100985" y="71530"/>
                    </a:lnTo>
                    <a:lnTo>
                      <a:pt x="103021" y="124673"/>
                    </a:lnTo>
                    <a:cubicBezTo>
                      <a:pt x="106079" y="196211"/>
                      <a:pt x="110165" y="265694"/>
                      <a:pt x="110165" y="369933"/>
                    </a:cubicBezTo>
                    <a:cubicBezTo>
                      <a:pt x="110165" y="422060"/>
                      <a:pt x="109143" y="473156"/>
                      <a:pt x="108115" y="523236"/>
                    </a:cubicBezTo>
                    <a:cubicBezTo>
                      <a:pt x="107100" y="562071"/>
                      <a:pt x="107100" y="602954"/>
                      <a:pt x="106079" y="642799"/>
                    </a:cubicBezTo>
                    <a:lnTo>
                      <a:pt x="35709" y="642799"/>
                    </a:lnTo>
                    <a:cubicBezTo>
                      <a:pt x="16329" y="642799"/>
                      <a:pt x="0" y="659139"/>
                      <a:pt x="0" y="678564"/>
                    </a:cubicBezTo>
                    <a:cubicBezTo>
                      <a:pt x="0" y="697968"/>
                      <a:pt x="16329" y="714329"/>
                      <a:pt x="35709" y="714329"/>
                    </a:cubicBezTo>
                    <a:lnTo>
                      <a:pt x="251932" y="715346"/>
                    </a:lnTo>
                    <a:cubicBezTo>
                      <a:pt x="271319" y="715346"/>
                      <a:pt x="287627" y="699005"/>
                      <a:pt x="287627" y="679581"/>
                    </a:cubicBezTo>
                    <a:cubicBezTo>
                      <a:pt x="287627" y="660184"/>
                      <a:pt x="271311" y="643822"/>
                      <a:pt x="251925" y="6438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2872199" y="7755528"/>
                <a:ext cx="471225" cy="556961"/>
              </a:xfrm>
              <a:custGeom>
                <a:avLst/>
                <a:gdLst/>
                <a:ahLst/>
                <a:cxnLst/>
                <a:rect l="l" t="t" r="r" b="b"/>
                <a:pathLst>
                  <a:path w="471225" h="556961" extrusionOk="0">
                    <a:moveTo>
                      <a:pt x="231530" y="0"/>
                    </a:moveTo>
                    <a:cubicBezTo>
                      <a:pt x="77512" y="0"/>
                      <a:pt x="0" y="121617"/>
                      <a:pt x="0" y="278999"/>
                    </a:cubicBezTo>
                    <a:cubicBezTo>
                      <a:pt x="0" y="437398"/>
                      <a:pt x="78527" y="556961"/>
                      <a:pt x="240709" y="556961"/>
                    </a:cubicBezTo>
                    <a:cubicBezTo>
                      <a:pt x="407978" y="556961"/>
                      <a:pt x="471225" y="428201"/>
                      <a:pt x="471225" y="286143"/>
                    </a:cubicBezTo>
                    <a:cubicBezTo>
                      <a:pt x="471225" y="120601"/>
                      <a:pt x="384512" y="0"/>
                      <a:pt x="231530" y="0"/>
                    </a:cubicBezTo>
                    <a:close/>
                    <a:moveTo>
                      <a:pt x="240709" y="485424"/>
                    </a:moveTo>
                    <a:cubicBezTo>
                      <a:pt x="118322" y="485424"/>
                      <a:pt x="69348" y="394483"/>
                      <a:pt x="69348" y="277983"/>
                    </a:cubicBezTo>
                    <a:cubicBezTo>
                      <a:pt x="69348" y="169643"/>
                      <a:pt x="112200" y="71537"/>
                      <a:pt x="232545" y="71537"/>
                    </a:cubicBezTo>
                    <a:cubicBezTo>
                      <a:pt x="344745" y="71537"/>
                      <a:pt x="400842" y="156373"/>
                      <a:pt x="400842" y="287180"/>
                    </a:cubicBezTo>
                    <a:cubicBezTo>
                      <a:pt x="400842" y="408790"/>
                      <a:pt x="352910" y="485424"/>
                      <a:pt x="240709" y="4854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3361831" y="7766321"/>
                <a:ext cx="718056" cy="551286"/>
              </a:xfrm>
              <a:custGeom>
                <a:avLst/>
                <a:gdLst/>
                <a:ahLst/>
                <a:cxnLst/>
                <a:rect l="l" t="t" r="r" b="b"/>
                <a:pathLst>
                  <a:path w="718056" h="551286" extrusionOk="0">
                    <a:moveTo>
                      <a:pt x="683383" y="452"/>
                    </a:moveTo>
                    <a:cubicBezTo>
                      <a:pt x="659924" y="-565"/>
                      <a:pt x="636458" y="452"/>
                      <a:pt x="614014" y="452"/>
                    </a:cubicBezTo>
                    <a:cubicBezTo>
                      <a:pt x="592598" y="1468"/>
                      <a:pt x="572197" y="1468"/>
                      <a:pt x="550781" y="452"/>
                    </a:cubicBezTo>
                    <a:cubicBezTo>
                      <a:pt x="531394" y="452"/>
                      <a:pt x="515086" y="15776"/>
                      <a:pt x="514071" y="35208"/>
                    </a:cubicBezTo>
                    <a:cubicBezTo>
                      <a:pt x="514071" y="55628"/>
                      <a:pt x="529365" y="71989"/>
                      <a:pt x="548738" y="71989"/>
                    </a:cubicBezTo>
                    <a:cubicBezTo>
                      <a:pt x="555888" y="73006"/>
                      <a:pt x="563024" y="73006"/>
                      <a:pt x="569139" y="73006"/>
                    </a:cubicBezTo>
                    <a:cubicBezTo>
                      <a:pt x="545680" y="159888"/>
                      <a:pt x="484491" y="376526"/>
                      <a:pt x="474283" y="404131"/>
                    </a:cubicBezTo>
                    <a:cubicBezTo>
                      <a:pt x="463061" y="373456"/>
                      <a:pt x="393713" y="170102"/>
                      <a:pt x="371261" y="75053"/>
                    </a:cubicBezTo>
                    <a:cubicBezTo>
                      <a:pt x="383519" y="76069"/>
                      <a:pt x="395756" y="76069"/>
                      <a:pt x="407992" y="76069"/>
                    </a:cubicBezTo>
                    <a:cubicBezTo>
                      <a:pt x="427358" y="76069"/>
                      <a:pt x="443688" y="59729"/>
                      <a:pt x="443688" y="40304"/>
                    </a:cubicBezTo>
                    <a:cubicBezTo>
                      <a:pt x="443688" y="19863"/>
                      <a:pt x="427358" y="4539"/>
                      <a:pt x="407992" y="4539"/>
                    </a:cubicBezTo>
                    <a:cubicBezTo>
                      <a:pt x="387591" y="4539"/>
                      <a:pt x="366175" y="3522"/>
                      <a:pt x="344759" y="2513"/>
                    </a:cubicBezTo>
                    <a:cubicBezTo>
                      <a:pt x="323323" y="2513"/>
                      <a:pt x="299864" y="1475"/>
                      <a:pt x="277434" y="1475"/>
                    </a:cubicBezTo>
                    <a:cubicBezTo>
                      <a:pt x="258046" y="1475"/>
                      <a:pt x="241738" y="17837"/>
                      <a:pt x="241738" y="37240"/>
                    </a:cubicBezTo>
                    <a:cubicBezTo>
                      <a:pt x="241738" y="56665"/>
                      <a:pt x="258046" y="73006"/>
                      <a:pt x="277434" y="73006"/>
                    </a:cubicBezTo>
                    <a:lnTo>
                      <a:pt x="290684" y="73006"/>
                    </a:lnTo>
                    <a:cubicBezTo>
                      <a:pt x="273340" y="140463"/>
                      <a:pt x="220322" y="321350"/>
                      <a:pt x="197871" y="386754"/>
                    </a:cubicBezTo>
                    <a:cubicBezTo>
                      <a:pt x="171348" y="270254"/>
                      <a:pt x="144832" y="138409"/>
                      <a:pt x="132595" y="74043"/>
                    </a:cubicBezTo>
                    <a:lnTo>
                      <a:pt x="159118" y="74043"/>
                    </a:lnTo>
                    <a:cubicBezTo>
                      <a:pt x="177476" y="74043"/>
                      <a:pt x="194813" y="58698"/>
                      <a:pt x="194813" y="38278"/>
                    </a:cubicBezTo>
                    <a:cubicBezTo>
                      <a:pt x="194813" y="19863"/>
                      <a:pt x="178484" y="2513"/>
                      <a:pt x="159118" y="2513"/>
                    </a:cubicBezTo>
                    <a:lnTo>
                      <a:pt x="35696" y="2513"/>
                    </a:lnTo>
                    <a:cubicBezTo>
                      <a:pt x="16330" y="2513"/>
                      <a:pt x="0" y="18853"/>
                      <a:pt x="0" y="38278"/>
                    </a:cubicBezTo>
                    <a:cubicBezTo>
                      <a:pt x="0" y="58698"/>
                      <a:pt x="16330" y="74043"/>
                      <a:pt x="35696" y="74043"/>
                    </a:cubicBezTo>
                    <a:lnTo>
                      <a:pt x="60190" y="74043"/>
                    </a:lnTo>
                    <a:cubicBezTo>
                      <a:pt x="66311" y="102644"/>
                      <a:pt x="71391" y="130250"/>
                      <a:pt x="76498" y="157841"/>
                    </a:cubicBezTo>
                    <a:cubicBezTo>
                      <a:pt x="85677" y="198724"/>
                      <a:pt x="93842" y="241639"/>
                      <a:pt x="104029" y="283538"/>
                    </a:cubicBezTo>
                    <a:lnTo>
                      <a:pt x="115251" y="334634"/>
                    </a:lnTo>
                    <a:cubicBezTo>
                      <a:pt x="120358" y="359176"/>
                      <a:pt x="148924" y="486920"/>
                      <a:pt x="157068" y="519601"/>
                    </a:cubicBezTo>
                    <a:cubicBezTo>
                      <a:pt x="161161" y="536979"/>
                      <a:pt x="178484" y="547206"/>
                      <a:pt x="191756" y="547206"/>
                    </a:cubicBezTo>
                    <a:cubicBezTo>
                      <a:pt x="203993" y="547206"/>
                      <a:pt x="221337" y="538009"/>
                      <a:pt x="226444" y="521648"/>
                    </a:cubicBezTo>
                    <a:cubicBezTo>
                      <a:pt x="238681" y="481803"/>
                      <a:pt x="233573" y="493047"/>
                      <a:pt x="253975" y="434786"/>
                    </a:cubicBezTo>
                    <a:lnTo>
                      <a:pt x="275390" y="370399"/>
                    </a:lnTo>
                    <a:cubicBezTo>
                      <a:pt x="284570" y="342815"/>
                      <a:pt x="294777" y="313176"/>
                      <a:pt x="329444" y="192576"/>
                    </a:cubicBezTo>
                    <a:cubicBezTo>
                      <a:pt x="339659" y="225299"/>
                      <a:pt x="365140" y="301932"/>
                      <a:pt x="372297" y="325437"/>
                    </a:cubicBezTo>
                    <a:cubicBezTo>
                      <a:pt x="385548" y="374500"/>
                      <a:pt x="404935" y="424580"/>
                      <a:pt x="424301" y="472605"/>
                    </a:cubicBezTo>
                    <a:lnTo>
                      <a:pt x="445738" y="527781"/>
                    </a:lnTo>
                    <a:cubicBezTo>
                      <a:pt x="450824" y="540042"/>
                      <a:pt x="462046" y="551286"/>
                      <a:pt x="478376" y="551286"/>
                    </a:cubicBezTo>
                    <a:cubicBezTo>
                      <a:pt x="493670" y="551286"/>
                      <a:pt x="507935" y="542089"/>
                      <a:pt x="513043" y="524711"/>
                    </a:cubicBezTo>
                    <a:lnTo>
                      <a:pt x="541609" y="429669"/>
                    </a:lnTo>
                    <a:lnTo>
                      <a:pt x="555895" y="380627"/>
                    </a:lnTo>
                    <a:cubicBezTo>
                      <a:pt x="562017" y="361202"/>
                      <a:pt x="566089" y="341791"/>
                      <a:pt x="571189" y="323383"/>
                    </a:cubicBezTo>
                    <a:cubicBezTo>
                      <a:pt x="575261" y="302963"/>
                      <a:pt x="580368" y="284547"/>
                      <a:pt x="585476" y="265144"/>
                    </a:cubicBezTo>
                    <a:lnTo>
                      <a:pt x="628308" y="120022"/>
                    </a:lnTo>
                    <a:lnTo>
                      <a:pt x="633415" y="106745"/>
                    </a:lnTo>
                    <a:lnTo>
                      <a:pt x="644637" y="71989"/>
                    </a:lnTo>
                    <a:cubicBezTo>
                      <a:pt x="656874" y="70973"/>
                      <a:pt x="669110" y="70973"/>
                      <a:pt x="681347" y="71989"/>
                    </a:cubicBezTo>
                    <a:cubicBezTo>
                      <a:pt x="700713" y="71989"/>
                      <a:pt x="717042" y="56665"/>
                      <a:pt x="718057" y="37233"/>
                    </a:cubicBezTo>
                    <a:cubicBezTo>
                      <a:pt x="718043" y="17830"/>
                      <a:pt x="702749" y="452"/>
                      <a:pt x="683383" y="45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10" name="Google Shape;610;p8"/>
          <p:cNvGrpSpPr/>
          <p:nvPr/>
        </p:nvGrpSpPr>
        <p:grpSpPr>
          <a:xfrm rot="-591477">
            <a:off x="5898336" y="212714"/>
            <a:ext cx="1313220" cy="1104179"/>
            <a:chOff x="11796724" y="424232"/>
            <a:chExt cx="2626534" cy="2208361"/>
          </a:xfrm>
        </p:grpSpPr>
        <p:sp>
          <p:nvSpPr>
            <p:cNvPr id="611" name="Google Shape;611;p8"/>
            <p:cNvSpPr/>
            <p:nvPr/>
          </p:nvSpPr>
          <p:spPr>
            <a:xfrm>
              <a:off x="13294444" y="2147629"/>
              <a:ext cx="238545" cy="466772"/>
            </a:xfrm>
            <a:custGeom>
              <a:avLst/>
              <a:gdLst/>
              <a:ahLst/>
              <a:cxnLst/>
              <a:rect l="l" t="t" r="r" b="b"/>
              <a:pathLst>
                <a:path w="238545" h="466772" extrusionOk="0">
                  <a:moveTo>
                    <a:pt x="230235" y="318828"/>
                  </a:moveTo>
                  <a:cubicBezTo>
                    <a:pt x="206396" y="329718"/>
                    <a:pt x="181675" y="336458"/>
                    <a:pt x="156330" y="339651"/>
                  </a:cubicBezTo>
                  <a:cubicBezTo>
                    <a:pt x="175214" y="349443"/>
                    <a:pt x="194120" y="358951"/>
                    <a:pt x="212989" y="369032"/>
                  </a:cubicBezTo>
                  <a:cubicBezTo>
                    <a:pt x="223416" y="374437"/>
                    <a:pt x="219461" y="393437"/>
                    <a:pt x="207710" y="394367"/>
                  </a:cubicBezTo>
                  <a:cubicBezTo>
                    <a:pt x="169804" y="397556"/>
                    <a:pt x="132738" y="392912"/>
                    <a:pt x="97075" y="380777"/>
                  </a:cubicBezTo>
                  <a:cubicBezTo>
                    <a:pt x="103626" y="404022"/>
                    <a:pt x="110176" y="427267"/>
                    <a:pt x="116732" y="450506"/>
                  </a:cubicBezTo>
                  <a:cubicBezTo>
                    <a:pt x="120714" y="464516"/>
                    <a:pt x="101483" y="472222"/>
                    <a:pt x="92831" y="462268"/>
                  </a:cubicBezTo>
                  <a:cubicBezTo>
                    <a:pt x="67632" y="434211"/>
                    <a:pt x="41908" y="405246"/>
                    <a:pt x="25025" y="371054"/>
                  </a:cubicBezTo>
                  <a:cubicBezTo>
                    <a:pt x="7600" y="336242"/>
                    <a:pt x="4060" y="299187"/>
                    <a:pt x="3550" y="260593"/>
                  </a:cubicBezTo>
                  <a:cubicBezTo>
                    <a:pt x="1964" y="178982"/>
                    <a:pt x="-1929" y="96919"/>
                    <a:pt x="1155" y="15344"/>
                  </a:cubicBezTo>
                  <a:cubicBezTo>
                    <a:pt x="8525" y="14399"/>
                    <a:pt x="15622" y="13143"/>
                    <a:pt x="23034" y="11620"/>
                  </a:cubicBezTo>
                  <a:cubicBezTo>
                    <a:pt x="32810" y="9676"/>
                    <a:pt x="42874" y="7754"/>
                    <a:pt x="52650" y="5810"/>
                  </a:cubicBezTo>
                  <a:cubicBezTo>
                    <a:pt x="61244" y="4076"/>
                    <a:pt x="69565" y="2028"/>
                    <a:pt x="78180" y="0"/>
                  </a:cubicBezTo>
                  <a:cubicBezTo>
                    <a:pt x="77676" y="11357"/>
                    <a:pt x="76883" y="22693"/>
                    <a:pt x="76673" y="34071"/>
                  </a:cubicBezTo>
                  <a:cubicBezTo>
                    <a:pt x="75470" y="63782"/>
                    <a:pt x="74550" y="93515"/>
                    <a:pt x="73930" y="123268"/>
                  </a:cubicBezTo>
                  <a:cubicBezTo>
                    <a:pt x="73226" y="154182"/>
                    <a:pt x="72811" y="185117"/>
                    <a:pt x="72706" y="215779"/>
                  </a:cubicBezTo>
                  <a:cubicBezTo>
                    <a:pt x="72911" y="229526"/>
                    <a:pt x="72827" y="243247"/>
                    <a:pt x="73032" y="256989"/>
                  </a:cubicBezTo>
                  <a:cubicBezTo>
                    <a:pt x="73106" y="264296"/>
                    <a:pt x="73757" y="271645"/>
                    <a:pt x="73542" y="278931"/>
                  </a:cubicBezTo>
                  <a:cubicBezTo>
                    <a:pt x="98100" y="278606"/>
                    <a:pt x="123167" y="283575"/>
                    <a:pt x="147604" y="284993"/>
                  </a:cubicBezTo>
                  <a:cubicBezTo>
                    <a:pt x="173187" y="286785"/>
                    <a:pt x="199058" y="288597"/>
                    <a:pt x="224656" y="290099"/>
                  </a:cubicBezTo>
                  <a:cubicBezTo>
                    <a:pt x="239480" y="291139"/>
                    <a:pt x="244119" y="312498"/>
                    <a:pt x="230235" y="3188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12988965" y="2181312"/>
              <a:ext cx="185821" cy="451281"/>
            </a:xfrm>
            <a:custGeom>
              <a:avLst/>
              <a:gdLst/>
              <a:ahLst/>
              <a:cxnLst/>
              <a:rect l="l" t="t" r="r" b="b"/>
              <a:pathLst>
                <a:path w="185821" h="451281" extrusionOk="0">
                  <a:moveTo>
                    <a:pt x="179277" y="369431"/>
                  </a:moveTo>
                  <a:cubicBezTo>
                    <a:pt x="170683" y="371164"/>
                    <a:pt x="160592" y="369289"/>
                    <a:pt x="151893" y="368391"/>
                  </a:cubicBezTo>
                  <a:cubicBezTo>
                    <a:pt x="142611" y="367450"/>
                    <a:pt x="133623" y="366526"/>
                    <a:pt x="124320" y="365874"/>
                  </a:cubicBezTo>
                  <a:cubicBezTo>
                    <a:pt x="119981" y="365275"/>
                    <a:pt x="115621" y="364971"/>
                    <a:pt x="111261" y="364666"/>
                  </a:cubicBezTo>
                  <a:cubicBezTo>
                    <a:pt x="115358" y="368753"/>
                    <a:pt x="119745" y="372856"/>
                    <a:pt x="123821" y="377231"/>
                  </a:cubicBezTo>
                  <a:cubicBezTo>
                    <a:pt x="130351" y="384113"/>
                    <a:pt x="137169" y="391021"/>
                    <a:pt x="143699" y="397902"/>
                  </a:cubicBezTo>
                  <a:cubicBezTo>
                    <a:pt x="150748" y="405698"/>
                    <a:pt x="160120" y="413656"/>
                    <a:pt x="161695" y="424577"/>
                  </a:cubicBezTo>
                  <a:cubicBezTo>
                    <a:pt x="163250" y="435787"/>
                    <a:pt x="153979" y="443026"/>
                    <a:pt x="143368" y="440237"/>
                  </a:cubicBezTo>
                  <a:cubicBezTo>
                    <a:pt x="141913" y="440137"/>
                    <a:pt x="140520" y="439160"/>
                    <a:pt x="139107" y="438477"/>
                  </a:cubicBezTo>
                  <a:cubicBezTo>
                    <a:pt x="135661" y="437652"/>
                    <a:pt x="132273" y="435955"/>
                    <a:pt x="129158" y="434563"/>
                  </a:cubicBezTo>
                  <a:cubicBezTo>
                    <a:pt x="124357" y="432184"/>
                    <a:pt x="119561" y="429804"/>
                    <a:pt x="114759" y="427419"/>
                  </a:cubicBezTo>
                  <a:cubicBezTo>
                    <a:pt x="106591" y="423049"/>
                    <a:pt x="98139" y="418662"/>
                    <a:pt x="90307" y="413730"/>
                  </a:cubicBezTo>
                  <a:cubicBezTo>
                    <a:pt x="82201" y="408487"/>
                    <a:pt x="73828" y="402935"/>
                    <a:pt x="66363" y="396862"/>
                  </a:cubicBezTo>
                  <a:cubicBezTo>
                    <a:pt x="63059" y="393999"/>
                    <a:pt x="59461" y="391121"/>
                    <a:pt x="55889" y="387948"/>
                  </a:cubicBezTo>
                  <a:cubicBezTo>
                    <a:pt x="55868" y="388237"/>
                    <a:pt x="55847" y="388531"/>
                    <a:pt x="55537" y="388799"/>
                  </a:cubicBezTo>
                  <a:cubicBezTo>
                    <a:pt x="53052" y="395050"/>
                    <a:pt x="50278" y="401285"/>
                    <a:pt x="47799" y="407536"/>
                  </a:cubicBezTo>
                  <a:cubicBezTo>
                    <a:pt x="45046" y="413477"/>
                    <a:pt x="42567" y="419729"/>
                    <a:pt x="40061" y="426274"/>
                  </a:cubicBezTo>
                  <a:cubicBezTo>
                    <a:pt x="38984" y="429121"/>
                    <a:pt x="37907" y="431963"/>
                    <a:pt x="36521" y="435083"/>
                  </a:cubicBezTo>
                  <a:cubicBezTo>
                    <a:pt x="34036" y="441334"/>
                    <a:pt x="31367" y="446115"/>
                    <a:pt x="25269" y="449776"/>
                  </a:cubicBezTo>
                  <a:cubicBezTo>
                    <a:pt x="18587" y="453401"/>
                    <a:pt x="7125" y="450259"/>
                    <a:pt x="4146" y="442747"/>
                  </a:cubicBezTo>
                  <a:cubicBezTo>
                    <a:pt x="2954" y="438865"/>
                    <a:pt x="1998" y="435876"/>
                    <a:pt x="2555" y="432121"/>
                  </a:cubicBezTo>
                  <a:cubicBezTo>
                    <a:pt x="2597" y="431537"/>
                    <a:pt x="2927" y="430981"/>
                    <a:pt x="2969" y="430397"/>
                  </a:cubicBezTo>
                  <a:cubicBezTo>
                    <a:pt x="-1338" y="408482"/>
                    <a:pt x="38" y="384623"/>
                    <a:pt x="984" y="362780"/>
                  </a:cubicBezTo>
                  <a:cubicBezTo>
                    <a:pt x="1641" y="340917"/>
                    <a:pt x="2854" y="319385"/>
                    <a:pt x="4073" y="297858"/>
                  </a:cubicBezTo>
                  <a:cubicBezTo>
                    <a:pt x="5018" y="276016"/>
                    <a:pt x="6526" y="254505"/>
                    <a:pt x="8033" y="232993"/>
                  </a:cubicBezTo>
                  <a:cubicBezTo>
                    <a:pt x="8884" y="216693"/>
                    <a:pt x="8002" y="195896"/>
                    <a:pt x="13544" y="179339"/>
                  </a:cubicBezTo>
                  <a:cubicBezTo>
                    <a:pt x="13859" y="166506"/>
                    <a:pt x="13570" y="153925"/>
                    <a:pt x="13885" y="141097"/>
                  </a:cubicBezTo>
                  <a:cubicBezTo>
                    <a:pt x="14489" y="111638"/>
                    <a:pt x="15981" y="81942"/>
                    <a:pt x="17767" y="52273"/>
                  </a:cubicBezTo>
                  <a:cubicBezTo>
                    <a:pt x="18907" y="35994"/>
                    <a:pt x="19028" y="17598"/>
                    <a:pt x="22285" y="299"/>
                  </a:cubicBezTo>
                  <a:cubicBezTo>
                    <a:pt x="31898" y="678"/>
                    <a:pt x="41238" y="751"/>
                    <a:pt x="50872" y="840"/>
                  </a:cubicBezTo>
                  <a:cubicBezTo>
                    <a:pt x="52616" y="961"/>
                    <a:pt x="54381" y="793"/>
                    <a:pt x="56125" y="914"/>
                  </a:cubicBezTo>
                  <a:cubicBezTo>
                    <a:pt x="66048" y="1024"/>
                    <a:pt x="75992" y="846"/>
                    <a:pt x="86230" y="683"/>
                  </a:cubicBezTo>
                  <a:cubicBezTo>
                    <a:pt x="95281" y="735"/>
                    <a:pt x="104647" y="515"/>
                    <a:pt x="114029" y="0"/>
                  </a:cubicBezTo>
                  <a:cubicBezTo>
                    <a:pt x="113262" y="15139"/>
                    <a:pt x="111602" y="30499"/>
                    <a:pt x="110893" y="44766"/>
                  </a:cubicBezTo>
                  <a:cubicBezTo>
                    <a:pt x="109380" y="74751"/>
                    <a:pt x="107011" y="104378"/>
                    <a:pt x="104621" y="134299"/>
                  </a:cubicBezTo>
                  <a:cubicBezTo>
                    <a:pt x="99720" y="191794"/>
                    <a:pt x="93653" y="249210"/>
                    <a:pt x="86734" y="306268"/>
                  </a:cubicBezTo>
                  <a:cubicBezTo>
                    <a:pt x="86734" y="306268"/>
                    <a:pt x="87023" y="306289"/>
                    <a:pt x="87008" y="306578"/>
                  </a:cubicBezTo>
                  <a:cubicBezTo>
                    <a:pt x="97808" y="310838"/>
                    <a:pt x="108587" y="315393"/>
                    <a:pt x="119372" y="319947"/>
                  </a:cubicBezTo>
                  <a:cubicBezTo>
                    <a:pt x="140641" y="329030"/>
                    <a:pt x="162168" y="338716"/>
                    <a:pt x="182051" y="350919"/>
                  </a:cubicBezTo>
                  <a:cubicBezTo>
                    <a:pt x="184583" y="352264"/>
                    <a:pt x="184982" y="354922"/>
                    <a:pt x="185093" y="357559"/>
                  </a:cubicBezTo>
                  <a:cubicBezTo>
                    <a:pt x="187094" y="362092"/>
                    <a:pt x="184919" y="368070"/>
                    <a:pt x="179277" y="3694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11796724" y="424232"/>
              <a:ext cx="2270291" cy="1835871"/>
            </a:xfrm>
            <a:custGeom>
              <a:avLst/>
              <a:gdLst/>
              <a:ahLst/>
              <a:cxnLst/>
              <a:rect l="l" t="t" r="r" b="b"/>
              <a:pathLst>
                <a:path w="2270291" h="1835871" extrusionOk="0">
                  <a:moveTo>
                    <a:pt x="2254513" y="1026265"/>
                  </a:moveTo>
                  <a:cubicBezTo>
                    <a:pt x="2228868" y="1188054"/>
                    <a:pt x="2165348" y="1331704"/>
                    <a:pt x="2065130" y="1461396"/>
                  </a:cubicBezTo>
                  <a:cubicBezTo>
                    <a:pt x="1970071" y="1584144"/>
                    <a:pt x="1861123" y="1696569"/>
                    <a:pt x="1714422" y="1755818"/>
                  </a:cubicBezTo>
                  <a:cubicBezTo>
                    <a:pt x="1667817" y="1774756"/>
                    <a:pt x="1619462" y="1789480"/>
                    <a:pt x="1570441" y="1801236"/>
                  </a:cubicBezTo>
                  <a:cubicBezTo>
                    <a:pt x="1561826" y="1803259"/>
                    <a:pt x="1553505" y="1805307"/>
                    <a:pt x="1544911" y="1807041"/>
                  </a:cubicBezTo>
                  <a:cubicBezTo>
                    <a:pt x="1535135" y="1808984"/>
                    <a:pt x="1525070" y="1810907"/>
                    <a:pt x="1515295" y="1812851"/>
                  </a:cubicBezTo>
                  <a:cubicBezTo>
                    <a:pt x="1507882" y="1814379"/>
                    <a:pt x="1500786" y="1815635"/>
                    <a:pt x="1493416" y="1816575"/>
                  </a:cubicBezTo>
                  <a:cubicBezTo>
                    <a:pt x="1429570" y="1827291"/>
                    <a:pt x="1364905" y="1832986"/>
                    <a:pt x="1300797" y="1834924"/>
                  </a:cubicBezTo>
                  <a:cubicBezTo>
                    <a:pt x="1291415" y="1835434"/>
                    <a:pt x="1282054" y="1835654"/>
                    <a:pt x="1272998" y="1835607"/>
                  </a:cubicBezTo>
                  <a:cubicBezTo>
                    <a:pt x="1262760" y="1835764"/>
                    <a:pt x="1252816" y="1835948"/>
                    <a:pt x="1242893" y="1835838"/>
                  </a:cubicBezTo>
                  <a:cubicBezTo>
                    <a:pt x="1241149" y="1835717"/>
                    <a:pt x="1239384" y="1835885"/>
                    <a:pt x="1237640" y="1835764"/>
                  </a:cubicBezTo>
                  <a:cubicBezTo>
                    <a:pt x="1228006" y="1835675"/>
                    <a:pt x="1218660" y="1835602"/>
                    <a:pt x="1209053" y="1835223"/>
                  </a:cubicBezTo>
                  <a:cubicBezTo>
                    <a:pt x="1049208" y="1831914"/>
                    <a:pt x="890445" y="1804730"/>
                    <a:pt x="735391" y="1766414"/>
                  </a:cubicBezTo>
                  <a:cubicBezTo>
                    <a:pt x="702638" y="1758571"/>
                    <a:pt x="670217" y="1750166"/>
                    <a:pt x="637842" y="1741178"/>
                  </a:cubicBezTo>
                  <a:cubicBezTo>
                    <a:pt x="560748" y="1720003"/>
                    <a:pt x="484416" y="1696254"/>
                    <a:pt x="408888" y="1669348"/>
                  </a:cubicBezTo>
                  <a:cubicBezTo>
                    <a:pt x="340220" y="1644675"/>
                    <a:pt x="269247" y="1623636"/>
                    <a:pt x="205543" y="1586460"/>
                  </a:cubicBezTo>
                  <a:cubicBezTo>
                    <a:pt x="180549" y="1572151"/>
                    <a:pt x="156858" y="1555882"/>
                    <a:pt x="134433" y="1538248"/>
                  </a:cubicBezTo>
                  <a:cubicBezTo>
                    <a:pt x="114229" y="1522226"/>
                    <a:pt x="93989" y="1506788"/>
                    <a:pt x="89172" y="1479577"/>
                  </a:cubicBezTo>
                  <a:cubicBezTo>
                    <a:pt x="83862" y="1451163"/>
                    <a:pt x="98812" y="1425334"/>
                    <a:pt x="119130" y="1406307"/>
                  </a:cubicBezTo>
                  <a:cubicBezTo>
                    <a:pt x="162899" y="1365265"/>
                    <a:pt x="225967" y="1361504"/>
                    <a:pt x="282752" y="1364020"/>
                  </a:cubicBezTo>
                  <a:cubicBezTo>
                    <a:pt x="296436" y="1364687"/>
                    <a:pt x="310136" y="1365060"/>
                    <a:pt x="323820" y="1365728"/>
                  </a:cubicBezTo>
                  <a:cubicBezTo>
                    <a:pt x="308697" y="1360580"/>
                    <a:pt x="293826" y="1356036"/>
                    <a:pt x="278933" y="1351775"/>
                  </a:cubicBezTo>
                  <a:cubicBezTo>
                    <a:pt x="228215" y="1337708"/>
                    <a:pt x="175695" y="1328478"/>
                    <a:pt x="125723" y="1312125"/>
                  </a:cubicBezTo>
                  <a:cubicBezTo>
                    <a:pt x="81461" y="1297632"/>
                    <a:pt x="34404" y="1273011"/>
                    <a:pt x="11711" y="1229947"/>
                  </a:cubicBezTo>
                  <a:cubicBezTo>
                    <a:pt x="-7379" y="1193848"/>
                    <a:pt x="-3491" y="1150889"/>
                    <a:pt x="26031" y="1121408"/>
                  </a:cubicBezTo>
                  <a:cubicBezTo>
                    <a:pt x="85080" y="1062448"/>
                    <a:pt x="179504" y="1078113"/>
                    <a:pt x="256865" y="1099603"/>
                  </a:cubicBezTo>
                  <a:cubicBezTo>
                    <a:pt x="250598" y="1084847"/>
                    <a:pt x="247625" y="1068868"/>
                    <a:pt x="253666" y="1053518"/>
                  </a:cubicBezTo>
                  <a:cubicBezTo>
                    <a:pt x="275992" y="997536"/>
                    <a:pt x="350769" y="1039288"/>
                    <a:pt x="386127" y="1055787"/>
                  </a:cubicBezTo>
                  <a:cubicBezTo>
                    <a:pt x="433929" y="1078123"/>
                    <a:pt x="479662" y="1104987"/>
                    <a:pt x="521850" y="1136569"/>
                  </a:cubicBezTo>
                  <a:cubicBezTo>
                    <a:pt x="542967" y="1152070"/>
                    <a:pt x="563396" y="1168980"/>
                    <a:pt x="582916" y="1186415"/>
                  </a:cubicBezTo>
                  <a:cubicBezTo>
                    <a:pt x="585658" y="1188942"/>
                    <a:pt x="588385" y="1191762"/>
                    <a:pt x="591421" y="1194315"/>
                  </a:cubicBezTo>
                  <a:cubicBezTo>
                    <a:pt x="604034" y="1156052"/>
                    <a:pt x="620050" y="1119202"/>
                    <a:pt x="636697" y="1085898"/>
                  </a:cubicBezTo>
                  <a:cubicBezTo>
                    <a:pt x="679199" y="1000363"/>
                    <a:pt x="736626" y="922885"/>
                    <a:pt x="807458" y="858326"/>
                  </a:cubicBezTo>
                  <a:cubicBezTo>
                    <a:pt x="925131" y="750596"/>
                    <a:pt x="1096249" y="663847"/>
                    <a:pt x="1261504" y="660816"/>
                  </a:cubicBezTo>
                  <a:cubicBezTo>
                    <a:pt x="1274936" y="523292"/>
                    <a:pt x="1304952" y="386644"/>
                    <a:pt x="1374749" y="265924"/>
                  </a:cubicBezTo>
                  <a:cubicBezTo>
                    <a:pt x="1449185" y="137351"/>
                    <a:pt x="1576997" y="35006"/>
                    <a:pt x="1725027" y="6818"/>
                  </a:cubicBezTo>
                  <a:cubicBezTo>
                    <a:pt x="1860918" y="-19011"/>
                    <a:pt x="1992738" y="29947"/>
                    <a:pt x="2086510" y="129991"/>
                  </a:cubicBezTo>
                  <a:cubicBezTo>
                    <a:pt x="2191718" y="241939"/>
                    <a:pt x="2234179" y="394766"/>
                    <a:pt x="2252365" y="543847"/>
                  </a:cubicBezTo>
                  <a:cubicBezTo>
                    <a:pt x="2271627" y="702636"/>
                    <a:pt x="2279623" y="867949"/>
                    <a:pt x="2254513" y="10262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12380679" y="1284474"/>
              <a:ext cx="919619" cy="707170"/>
            </a:xfrm>
            <a:custGeom>
              <a:avLst/>
              <a:gdLst/>
              <a:ahLst/>
              <a:cxnLst/>
              <a:rect l="l" t="t" r="r" b="b"/>
              <a:pathLst>
                <a:path w="919619" h="707170" extrusionOk="0">
                  <a:moveTo>
                    <a:pt x="918491" y="77999"/>
                  </a:moveTo>
                  <a:cubicBezTo>
                    <a:pt x="917803" y="64278"/>
                    <a:pt x="897668" y="61961"/>
                    <a:pt x="896575" y="76465"/>
                  </a:cubicBezTo>
                  <a:cubicBezTo>
                    <a:pt x="887445" y="197905"/>
                    <a:pt x="874712" y="322344"/>
                    <a:pt x="820742" y="433330"/>
                  </a:cubicBezTo>
                  <a:cubicBezTo>
                    <a:pt x="766405" y="545063"/>
                    <a:pt x="663765" y="640616"/>
                    <a:pt x="540182" y="667816"/>
                  </a:cubicBezTo>
                  <a:cubicBezTo>
                    <a:pt x="481248" y="680785"/>
                    <a:pt x="426391" y="672386"/>
                    <a:pt x="374359" y="648999"/>
                  </a:cubicBezTo>
                  <a:cubicBezTo>
                    <a:pt x="468962" y="627872"/>
                    <a:pt x="553021" y="569374"/>
                    <a:pt x="618306" y="498904"/>
                  </a:cubicBezTo>
                  <a:cubicBezTo>
                    <a:pt x="663797" y="449799"/>
                    <a:pt x="703846" y="393927"/>
                    <a:pt x="735522" y="334909"/>
                  </a:cubicBezTo>
                  <a:cubicBezTo>
                    <a:pt x="741794" y="323232"/>
                    <a:pt x="726371" y="312011"/>
                    <a:pt x="718218" y="323101"/>
                  </a:cubicBezTo>
                  <a:cubicBezTo>
                    <a:pt x="654347" y="409996"/>
                    <a:pt x="592450" y="497969"/>
                    <a:pt x="500984" y="558426"/>
                  </a:cubicBezTo>
                  <a:cubicBezTo>
                    <a:pt x="418443" y="612985"/>
                    <a:pt x="315226" y="642449"/>
                    <a:pt x="217908" y="613914"/>
                  </a:cubicBezTo>
                  <a:cubicBezTo>
                    <a:pt x="181326" y="603188"/>
                    <a:pt x="149261" y="584303"/>
                    <a:pt x="119377" y="561857"/>
                  </a:cubicBezTo>
                  <a:cubicBezTo>
                    <a:pt x="137337" y="561153"/>
                    <a:pt x="155019" y="559078"/>
                    <a:pt x="170699" y="556892"/>
                  </a:cubicBezTo>
                  <a:cubicBezTo>
                    <a:pt x="280955" y="541533"/>
                    <a:pt x="382854" y="485057"/>
                    <a:pt x="462632" y="408667"/>
                  </a:cubicBezTo>
                  <a:cubicBezTo>
                    <a:pt x="507902" y="365319"/>
                    <a:pt x="546407" y="315956"/>
                    <a:pt x="579948" y="263116"/>
                  </a:cubicBezTo>
                  <a:cubicBezTo>
                    <a:pt x="587980" y="250456"/>
                    <a:pt x="569673" y="238022"/>
                    <a:pt x="560764" y="250026"/>
                  </a:cubicBezTo>
                  <a:cubicBezTo>
                    <a:pt x="489196" y="346466"/>
                    <a:pt x="401581" y="435222"/>
                    <a:pt x="291141" y="485934"/>
                  </a:cubicBezTo>
                  <a:cubicBezTo>
                    <a:pt x="236656" y="510949"/>
                    <a:pt x="177061" y="526609"/>
                    <a:pt x="116903" y="527423"/>
                  </a:cubicBezTo>
                  <a:cubicBezTo>
                    <a:pt x="89907" y="527785"/>
                    <a:pt x="50457" y="528763"/>
                    <a:pt x="34630" y="501730"/>
                  </a:cubicBezTo>
                  <a:cubicBezTo>
                    <a:pt x="26251" y="487421"/>
                    <a:pt x="32644" y="472350"/>
                    <a:pt x="38543" y="458477"/>
                  </a:cubicBezTo>
                  <a:cubicBezTo>
                    <a:pt x="44337" y="444840"/>
                    <a:pt x="51213" y="431229"/>
                    <a:pt x="58773" y="418322"/>
                  </a:cubicBezTo>
                  <a:cubicBezTo>
                    <a:pt x="107699" y="395083"/>
                    <a:pt x="156111" y="362236"/>
                    <a:pt x="193229" y="324960"/>
                  </a:cubicBezTo>
                  <a:cubicBezTo>
                    <a:pt x="201886" y="316266"/>
                    <a:pt x="192200" y="297960"/>
                    <a:pt x="180407" y="305692"/>
                  </a:cubicBezTo>
                  <a:cubicBezTo>
                    <a:pt x="153753" y="323169"/>
                    <a:pt x="127708" y="341591"/>
                    <a:pt x="100608" y="358380"/>
                  </a:cubicBezTo>
                  <a:cubicBezTo>
                    <a:pt x="87874" y="366265"/>
                    <a:pt x="74989" y="373871"/>
                    <a:pt x="61835" y="381036"/>
                  </a:cubicBezTo>
                  <a:cubicBezTo>
                    <a:pt x="55594" y="384435"/>
                    <a:pt x="43954" y="392619"/>
                    <a:pt x="33878" y="397347"/>
                  </a:cubicBezTo>
                  <a:cubicBezTo>
                    <a:pt x="34913" y="392567"/>
                    <a:pt x="35985" y="387303"/>
                    <a:pt x="36289" y="385659"/>
                  </a:cubicBezTo>
                  <a:cubicBezTo>
                    <a:pt x="38086" y="376051"/>
                    <a:pt x="40114" y="366496"/>
                    <a:pt x="42351" y="356983"/>
                  </a:cubicBezTo>
                  <a:cubicBezTo>
                    <a:pt x="46528" y="339201"/>
                    <a:pt x="51387" y="321577"/>
                    <a:pt x="56887" y="304163"/>
                  </a:cubicBezTo>
                  <a:cubicBezTo>
                    <a:pt x="68186" y="268380"/>
                    <a:pt x="82154" y="233368"/>
                    <a:pt x="98622" y="199649"/>
                  </a:cubicBezTo>
                  <a:cubicBezTo>
                    <a:pt x="131485" y="132363"/>
                    <a:pt x="175164" y="71517"/>
                    <a:pt x="221633" y="13061"/>
                  </a:cubicBezTo>
                  <a:cubicBezTo>
                    <a:pt x="227679" y="5454"/>
                    <a:pt x="216238" y="-4196"/>
                    <a:pt x="209151" y="1956"/>
                  </a:cubicBezTo>
                  <a:cubicBezTo>
                    <a:pt x="118967" y="80179"/>
                    <a:pt x="57664" y="191922"/>
                    <a:pt x="23924" y="305440"/>
                  </a:cubicBezTo>
                  <a:cubicBezTo>
                    <a:pt x="15435" y="334006"/>
                    <a:pt x="8706" y="363108"/>
                    <a:pt x="3621" y="392472"/>
                  </a:cubicBezTo>
                  <a:cubicBezTo>
                    <a:pt x="1782" y="403094"/>
                    <a:pt x="-991" y="414377"/>
                    <a:pt x="5785" y="423791"/>
                  </a:cubicBezTo>
                  <a:cubicBezTo>
                    <a:pt x="10402" y="430210"/>
                    <a:pt x="16858" y="432096"/>
                    <a:pt x="23603" y="431765"/>
                  </a:cubicBezTo>
                  <a:cubicBezTo>
                    <a:pt x="1189" y="463751"/>
                    <a:pt x="-13704" y="501394"/>
                    <a:pt x="18944" y="533532"/>
                  </a:cubicBezTo>
                  <a:cubicBezTo>
                    <a:pt x="35354" y="549685"/>
                    <a:pt x="57275" y="557176"/>
                    <a:pt x="80641" y="560260"/>
                  </a:cubicBezTo>
                  <a:cubicBezTo>
                    <a:pt x="131905" y="637732"/>
                    <a:pt x="243259" y="664307"/>
                    <a:pt x="330917" y="656002"/>
                  </a:cubicBezTo>
                  <a:cubicBezTo>
                    <a:pt x="332482" y="655855"/>
                    <a:pt x="333985" y="655450"/>
                    <a:pt x="335550" y="655282"/>
                  </a:cubicBezTo>
                  <a:cubicBezTo>
                    <a:pt x="377785" y="695899"/>
                    <a:pt x="442612" y="710176"/>
                    <a:pt x="499513" y="706657"/>
                  </a:cubicBezTo>
                  <a:cubicBezTo>
                    <a:pt x="568034" y="702418"/>
                    <a:pt x="632883" y="674976"/>
                    <a:pt x="689269" y="636823"/>
                  </a:cubicBezTo>
                  <a:cubicBezTo>
                    <a:pt x="802215" y="560402"/>
                    <a:pt x="869349" y="437733"/>
                    <a:pt x="899196" y="306995"/>
                  </a:cubicBezTo>
                  <a:cubicBezTo>
                    <a:pt x="916342" y="231860"/>
                    <a:pt x="922367" y="154951"/>
                    <a:pt x="918491" y="779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11898504" y="1497633"/>
              <a:ext cx="374403" cy="130060"/>
            </a:xfrm>
            <a:custGeom>
              <a:avLst/>
              <a:gdLst/>
              <a:ahLst/>
              <a:cxnLst/>
              <a:rect l="l" t="t" r="r" b="b"/>
              <a:pathLst>
                <a:path w="374403" h="130060" extrusionOk="0">
                  <a:moveTo>
                    <a:pt x="370381" y="111218"/>
                  </a:moveTo>
                  <a:cubicBezTo>
                    <a:pt x="344347" y="92239"/>
                    <a:pt x="314026" y="77830"/>
                    <a:pt x="285145" y="63662"/>
                  </a:cubicBezTo>
                  <a:cubicBezTo>
                    <a:pt x="255786" y="49258"/>
                    <a:pt x="225681" y="36415"/>
                    <a:pt x="194593" y="26203"/>
                  </a:cubicBezTo>
                  <a:cubicBezTo>
                    <a:pt x="135654" y="6840"/>
                    <a:pt x="68089" y="-7417"/>
                    <a:pt x="6182" y="4166"/>
                  </a:cubicBezTo>
                  <a:cubicBezTo>
                    <a:pt x="-2512" y="5795"/>
                    <a:pt x="-1913" y="19694"/>
                    <a:pt x="7201" y="19925"/>
                  </a:cubicBezTo>
                  <a:cubicBezTo>
                    <a:pt x="71730" y="21575"/>
                    <a:pt x="132239" y="27752"/>
                    <a:pt x="193616" y="49337"/>
                  </a:cubicBezTo>
                  <a:cubicBezTo>
                    <a:pt x="222324" y="59428"/>
                    <a:pt x="250344" y="71510"/>
                    <a:pt x="277649" y="84921"/>
                  </a:cubicBezTo>
                  <a:cubicBezTo>
                    <a:pt x="305937" y="98816"/>
                    <a:pt x="332675" y="116035"/>
                    <a:pt x="361298" y="129147"/>
                  </a:cubicBezTo>
                  <a:cubicBezTo>
                    <a:pt x="372072" y="134079"/>
                    <a:pt x="379316" y="117737"/>
                    <a:pt x="370381" y="1112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11819676" y="1678044"/>
              <a:ext cx="451215" cy="153036"/>
            </a:xfrm>
            <a:custGeom>
              <a:avLst/>
              <a:gdLst/>
              <a:ahLst/>
              <a:cxnLst/>
              <a:rect l="l" t="t" r="r" b="b"/>
              <a:pathLst>
                <a:path w="451215" h="153036" extrusionOk="0">
                  <a:moveTo>
                    <a:pt x="444151" y="132266"/>
                  </a:moveTo>
                  <a:cubicBezTo>
                    <a:pt x="405609" y="121539"/>
                    <a:pt x="365922" y="116265"/>
                    <a:pt x="326677" y="108764"/>
                  </a:cubicBezTo>
                  <a:cubicBezTo>
                    <a:pt x="285908" y="100968"/>
                    <a:pt x="245276" y="92458"/>
                    <a:pt x="204953" y="82603"/>
                  </a:cubicBezTo>
                  <a:cubicBezTo>
                    <a:pt x="137215" y="66046"/>
                    <a:pt x="68453" y="44430"/>
                    <a:pt x="12340" y="1486"/>
                  </a:cubicBezTo>
                  <a:cubicBezTo>
                    <a:pt x="5280" y="-3914"/>
                    <a:pt x="-4160" y="6660"/>
                    <a:pt x="1986" y="13127"/>
                  </a:cubicBezTo>
                  <a:cubicBezTo>
                    <a:pt x="52211" y="66041"/>
                    <a:pt x="120295" y="90609"/>
                    <a:pt x="189609" y="108259"/>
                  </a:cubicBezTo>
                  <a:cubicBezTo>
                    <a:pt x="228566" y="118182"/>
                    <a:pt x="267869" y="126839"/>
                    <a:pt x="307298" y="134677"/>
                  </a:cubicBezTo>
                  <a:cubicBezTo>
                    <a:pt x="350951" y="143360"/>
                    <a:pt x="395218" y="152558"/>
                    <a:pt x="439848" y="153036"/>
                  </a:cubicBezTo>
                  <a:cubicBezTo>
                    <a:pt x="451253" y="153157"/>
                    <a:pt x="456406" y="135680"/>
                    <a:pt x="444151" y="1322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11872931" y="1849743"/>
              <a:ext cx="681792" cy="354927"/>
            </a:xfrm>
            <a:custGeom>
              <a:avLst/>
              <a:gdLst/>
              <a:ahLst/>
              <a:cxnLst/>
              <a:rect l="l" t="t" r="r" b="b"/>
              <a:pathLst>
                <a:path w="681792" h="354927" extrusionOk="0">
                  <a:moveTo>
                    <a:pt x="675936" y="337073"/>
                  </a:moveTo>
                  <a:cubicBezTo>
                    <a:pt x="642784" y="325364"/>
                    <a:pt x="607972" y="317627"/>
                    <a:pt x="574221" y="307746"/>
                  </a:cubicBezTo>
                  <a:cubicBezTo>
                    <a:pt x="543617" y="298789"/>
                    <a:pt x="513076" y="289596"/>
                    <a:pt x="482477" y="280619"/>
                  </a:cubicBezTo>
                  <a:cubicBezTo>
                    <a:pt x="422849" y="263126"/>
                    <a:pt x="363327" y="245051"/>
                    <a:pt x="305024" y="223487"/>
                  </a:cubicBezTo>
                  <a:cubicBezTo>
                    <a:pt x="246368" y="201792"/>
                    <a:pt x="188033" y="176745"/>
                    <a:pt x="133895" y="145274"/>
                  </a:cubicBezTo>
                  <a:cubicBezTo>
                    <a:pt x="85315" y="117034"/>
                    <a:pt x="9015" y="77442"/>
                    <a:pt x="24784" y="10245"/>
                  </a:cubicBezTo>
                  <a:cubicBezTo>
                    <a:pt x="26749" y="1877"/>
                    <a:pt x="16679" y="-3980"/>
                    <a:pt x="11090" y="3305"/>
                  </a:cubicBezTo>
                  <a:cubicBezTo>
                    <a:pt x="-17928" y="41112"/>
                    <a:pt x="15833" y="88331"/>
                    <a:pt x="45560" y="112984"/>
                  </a:cubicBezTo>
                  <a:cubicBezTo>
                    <a:pt x="85257" y="145910"/>
                    <a:pt x="131925" y="172795"/>
                    <a:pt x="177827" y="196024"/>
                  </a:cubicBezTo>
                  <a:cubicBezTo>
                    <a:pt x="273689" y="244546"/>
                    <a:pt x="377605" y="275749"/>
                    <a:pt x="480381" y="305828"/>
                  </a:cubicBezTo>
                  <a:cubicBezTo>
                    <a:pt x="542719" y="324072"/>
                    <a:pt x="607562" y="347002"/>
                    <a:pt x="672243" y="354855"/>
                  </a:cubicBezTo>
                  <a:cubicBezTo>
                    <a:pt x="682633" y="356121"/>
                    <a:pt x="685549" y="340472"/>
                    <a:pt x="675936" y="3370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12014151" y="1895558"/>
              <a:ext cx="295447" cy="89270"/>
            </a:xfrm>
            <a:custGeom>
              <a:avLst/>
              <a:gdLst/>
              <a:ahLst/>
              <a:cxnLst/>
              <a:rect l="l" t="t" r="r" b="b"/>
              <a:pathLst>
                <a:path w="295447" h="89270" extrusionOk="0">
                  <a:moveTo>
                    <a:pt x="289456" y="72075"/>
                  </a:moveTo>
                  <a:cubicBezTo>
                    <a:pt x="243750" y="57687"/>
                    <a:pt x="196935" y="46766"/>
                    <a:pt x="150545" y="34800"/>
                  </a:cubicBezTo>
                  <a:cubicBezTo>
                    <a:pt x="104014" y="22791"/>
                    <a:pt x="57503" y="11009"/>
                    <a:pt x="10677" y="240"/>
                  </a:cubicBezTo>
                  <a:cubicBezTo>
                    <a:pt x="839" y="-2024"/>
                    <a:pt x="-4751" y="12421"/>
                    <a:pt x="5340" y="15379"/>
                  </a:cubicBezTo>
                  <a:cubicBezTo>
                    <a:pt x="51347" y="28864"/>
                    <a:pt x="97573" y="41308"/>
                    <a:pt x="143926" y="53569"/>
                  </a:cubicBezTo>
                  <a:cubicBezTo>
                    <a:pt x="190289" y="65834"/>
                    <a:pt x="236516" y="79204"/>
                    <a:pt x="283468" y="89042"/>
                  </a:cubicBezTo>
                  <a:cubicBezTo>
                    <a:pt x="294421" y="91338"/>
                    <a:pt x="300829" y="75658"/>
                    <a:pt x="289456" y="720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11977551" y="1616679"/>
              <a:ext cx="256698" cy="75248"/>
            </a:xfrm>
            <a:custGeom>
              <a:avLst/>
              <a:gdLst/>
              <a:ahLst/>
              <a:cxnLst/>
              <a:rect l="l" t="t" r="r" b="b"/>
              <a:pathLst>
                <a:path w="256698" h="75248" extrusionOk="0">
                  <a:moveTo>
                    <a:pt x="250860" y="57372"/>
                  </a:moveTo>
                  <a:cubicBezTo>
                    <a:pt x="212187" y="43746"/>
                    <a:pt x="171344" y="35803"/>
                    <a:pt x="131469" y="26516"/>
                  </a:cubicBezTo>
                  <a:cubicBezTo>
                    <a:pt x="91246" y="17145"/>
                    <a:pt x="50729" y="9323"/>
                    <a:pt x="10470" y="224"/>
                  </a:cubicBezTo>
                  <a:cubicBezTo>
                    <a:pt x="799" y="-1961"/>
                    <a:pt x="-4648" y="12464"/>
                    <a:pt x="5243" y="15043"/>
                  </a:cubicBezTo>
                  <a:cubicBezTo>
                    <a:pt x="45765" y="25607"/>
                    <a:pt x="85930" y="37421"/>
                    <a:pt x="126541" y="47728"/>
                  </a:cubicBezTo>
                  <a:cubicBezTo>
                    <a:pt x="166359" y="57829"/>
                    <a:pt x="206419" y="69460"/>
                    <a:pt x="247167" y="75154"/>
                  </a:cubicBezTo>
                  <a:cubicBezTo>
                    <a:pt x="257563" y="76614"/>
                    <a:pt x="260425" y="60745"/>
                    <a:pt x="250860" y="573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13649409" y="1468746"/>
              <a:ext cx="293598" cy="112055"/>
            </a:xfrm>
            <a:custGeom>
              <a:avLst/>
              <a:gdLst/>
              <a:ahLst/>
              <a:cxnLst/>
              <a:rect l="l" t="t" r="r" b="b"/>
              <a:pathLst>
                <a:path w="293598" h="112055" extrusionOk="0">
                  <a:moveTo>
                    <a:pt x="293299" y="8148"/>
                  </a:moveTo>
                  <a:cubicBezTo>
                    <a:pt x="292427" y="-225"/>
                    <a:pt x="278812" y="-3256"/>
                    <a:pt x="274793" y="4398"/>
                  </a:cubicBezTo>
                  <a:cubicBezTo>
                    <a:pt x="263599" y="25715"/>
                    <a:pt x="256996" y="46149"/>
                    <a:pt x="238132" y="62560"/>
                  </a:cubicBezTo>
                  <a:cubicBezTo>
                    <a:pt x="229291" y="70250"/>
                    <a:pt x="219037" y="76496"/>
                    <a:pt x="207948" y="80394"/>
                  </a:cubicBezTo>
                  <a:cubicBezTo>
                    <a:pt x="201587" y="82626"/>
                    <a:pt x="192893" y="85421"/>
                    <a:pt x="186195" y="83335"/>
                  </a:cubicBezTo>
                  <a:cubicBezTo>
                    <a:pt x="180553" y="81576"/>
                    <a:pt x="175542" y="76254"/>
                    <a:pt x="170820" y="72961"/>
                  </a:cubicBezTo>
                  <a:cubicBezTo>
                    <a:pt x="148620" y="57485"/>
                    <a:pt x="122218" y="64577"/>
                    <a:pt x="97970" y="70539"/>
                  </a:cubicBezTo>
                  <a:cubicBezTo>
                    <a:pt x="68343" y="77825"/>
                    <a:pt x="39178" y="74515"/>
                    <a:pt x="11484" y="61808"/>
                  </a:cubicBezTo>
                  <a:cubicBezTo>
                    <a:pt x="2717" y="57785"/>
                    <a:pt x="-4800" y="72393"/>
                    <a:pt x="3783" y="77016"/>
                  </a:cubicBezTo>
                  <a:cubicBezTo>
                    <a:pt x="31929" y="92176"/>
                    <a:pt x="63489" y="97040"/>
                    <a:pt x="94924" y="90579"/>
                  </a:cubicBezTo>
                  <a:cubicBezTo>
                    <a:pt x="110782" y="87322"/>
                    <a:pt x="131579" y="77084"/>
                    <a:pt x="146813" y="86240"/>
                  </a:cubicBezTo>
                  <a:cubicBezTo>
                    <a:pt x="160093" y="94220"/>
                    <a:pt x="166586" y="107442"/>
                    <a:pt x="182907" y="110945"/>
                  </a:cubicBezTo>
                  <a:cubicBezTo>
                    <a:pt x="209839" y="116724"/>
                    <a:pt x="240506" y="98937"/>
                    <a:pt x="259375" y="81076"/>
                  </a:cubicBezTo>
                  <a:cubicBezTo>
                    <a:pt x="278386" y="63085"/>
                    <a:pt x="296131" y="35323"/>
                    <a:pt x="293299" y="81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13643386" y="1686746"/>
              <a:ext cx="201344" cy="50032"/>
            </a:xfrm>
            <a:custGeom>
              <a:avLst/>
              <a:gdLst/>
              <a:ahLst/>
              <a:cxnLst/>
              <a:rect l="l" t="t" r="r" b="b"/>
              <a:pathLst>
                <a:path w="201344" h="50032" extrusionOk="0">
                  <a:moveTo>
                    <a:pt x="188389" y="2066"/>
                  </a:moveTo>
                  <a:cubicBezTo>
                    <a:pt x="176796" y="11842"/>
                    <a:pt x="162392" y="22653"/>
                    <a:pt x="147163" y="25511"/>
                  </a:cubicBezTo>
                  <a:cubicBezTo>
                    <a:pt x="139189" y="27008"/>
                    <a:pt x="132691" y="24807"/>
                    <a:pt x="124980" y="23331"/>
                  </a:cubicBezTo>
                  <a:cubicBezTo>
                    <a:pt x="117384" y="21876"/>
                    <a:pt x="111469" y="23987"/>
                    <a:pt x="104162" y="25884"/>
                  </a:cubicBezTo>
                  <a:cubicBezTo>
                    <a:pt x="74404" y="33606"/>
                    <a:pt x="41152" y="25878"/>
                    <a:pt x="14887" y="10918"/>
                  </a:cubicBezTo>
                  <a:cubicBezTo>
                    <a:pt x="4380" y="4934"/>
                    <a:pt x="-6020" y="19548"/>
                    <a:pt x="4170" y="26619"/>
                  </a:cubicBezTo>
                  <a:cubicBezTo>
                    <a:pt x="33824" y="47200"/>
                    <a:pt x="69944" y="52522"/>
                    <a:pt x="105029" y="45551"/>
                  </a:cubicBezTo>
                  <a:cubicBezTo>
                    <a:pt x="109205" y="44721"/>
                    <a:pt x="113056" y="43156"/>
                    <a:pt x="117253" y="44353"/>
                  </a:cubicBezTo>
                  <a:cubicBezTo>
                    <a:pt x="121471" y="45556"/>
                    <a:pt x="124990" y="48246"/>
                    <a:pt x="129477" y="49155"/>
                  </a:cubicBezTo>
                  <a:cubicBezTo>
                    <a:pt x="137766" y="50830"/>
                    <a:pt x="146596" y="49990"/>
                    <a:pt x="154675" y="47621"/>
                  </a:cubicBezTo>
                  <a:cubicBezTo>
                    <a:pt x="173933" y="41974"/>
                    <a:pt x="185726" y="28179"/>
                    <a:pt x="198927" y="14175"/>
                  </a:cubicBezTo>
                  <a:cubicBezTo>
                    <a:pt x="205872" y="6799"/>
                    <a:pt x="196448" y="-4731"/>
                    <a:pt x="188389" y="20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13667627" y="730029"/>
              <a:ext cx="108428" cy="184312"/>
            </a:xfrm>
            <a:custGeom>
              <a:avLst/>
              <a:gdLst/>
              <a:ahLst/>
              <a:cxnLst/>
              <a:rect l="l" t="t" r="r" b="b"/>
              <a:pathLst>
                <a:path w="108428" h="184312" extrusionOk="0">
                  <a:moveTo>
                    <a:pt x="87597" y="166189"/>
                  </a:moveTo>
                  <a:cubicBezTo>
                    <a:pt x="82176" y="173806"/>
                    <a:pt x="75262" y="180099"/>
                    <a:pt x="66453" y="182867"/>
                  </a:cubicBezTo>
                  <a:cubicBezTo>
                    <a:pt x="48446" y="188525"/>
                    <a:pt x="28658" y="176826"/>
                    <a:pt x="18834" y="160710"/>
                  </a:cubicBezTo>
                  <a:cubicBezTo>
                    <a:pt x="-1721" y="126996"/>
                    <a:pt x="-5067" y="76624"/>
                    <a:pt x="6920" y="39370"/>
                  </a:cubicBezTo>
                  <a:cubicBezTo>
                    <a:pt x="23525" y="-12215"/>
                    <a:pt x="77290" y="-13150"/>
                    <a:pt x="97745" y="36817"/>
                  </a:cubicBezTo>
                  <a:cubicBezTo>
                    <a:pt x="112638" y="73199"/>
                    <a:pt x="111923" y="115665"/>
                    <a:pt x="95828" y="151527"/>
                  </a:cubicBezTo>
                  <a:cubicBezTo>
                    <a:pt x="93559" y="156581"/>
                    <a:pt x="90843" y="161624"/>
                    <a:pt x="87597" y="1661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13890388" y="730111"/>
              <a:ext cx="280081" cy="373202"/>
            </a:xfrm>
            <a:custGeom>
              <a:avLst/>
              <a:gdLst/>
              <a:ahLst/>
              <a:cxnLst/>
              <a:rect l="l" t="t" r="r" b="b"/>
              <a:pathLst>
                <a:path w="280081" h="373202" extrusionOk="0">
                  <a:moveTo>
                    <a:pt x="271075" y="272707"/>
                  </a:moveTo>
                  <a:cubicBezTo>
                    <a:pt x="252363" y="314626"/>
                    <a:pt x="218828" y="355516"/>
                    <a:pt x="173484" y="368985"/>
                  </a:cubicBezTo>
                  <a:cubicBezTo>
                    <a:pt x="125749" y="383168"/>
                    <a:pt x="77721" y="359944"/>
                    <a:pt x="46360" y="323861"/>
                  </a:cubicBezTo>
                  <a:cubicBezTo>
                    <a:pt x="-4962" y="264181"/>
                    <a:pt x="-13661" y="171554"/>
                    <a:pt x="20205" y="100901"/>
                  </a:cubicBezTo>
                  <a:cubicBezTo>
                    <a:pt x="34157" y="56013"/>
                    <a:pt x="71953" y="16889"/>
                    <a:pt x="116341" y="4518"/>
                  </a:cubicBezTo>
                  <a:cubicBezTo>
                    <a:pt x="180696" y="-13468"/>
                    <a:pt x="253435" y="24049"/>
                    <a:pt x="278660" y="85115"/>
                  </a:cubicBezTo>
                  <a:cubicBezTo>
                    <a:pt x="281428" y="91445"/>
                    <a:pt x="280110" y="97775"/>
                    <a:pt x="275093" y="102682"/>
                  </a:cubicBezTo>
                  <a:cubicBezTo>
                    <a:pt x="244930" y="132992"/>
                    <a:pt x="210707" y="158637"/>
                    <a:pt x="173326" y="179392"/>
                  </a:cubicBezTo>
                  <a:cubicBezTo>
                    <a:pt x="197364" y="190717"/>
                    <a:pt x="221108" y="202017"/>
                    <a:pt x="245146" y="213342"/>
                  </a:cubicBezTo>
                  <a:cubicBezTo>
                    <a:pt x="256177" y="218495"/>
                    <a:pt x="268101" y="223423"/>
                    <a:pt x="273680" y="235494"/>
                  </a:cubicBezTo>
                  <a:cubicBezTo>
                    <a:pt x="279553" y="247592"/>
                    <a:pt x="276270" y="261092"/>
                    <a:pt x="271075" y="2727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14267200" y="662112"/>
              <a:ext cx="124391" cy="121564"/>
            </a:xfrm>
            <a:custGeom>
              <a:avLst/>
              <a:gdLst/>
              <a:ahLst/>
              <a:cxnLst/>
              <a:rect l="l" t="t" r="r" b="b"/>
              <a:pathLst>
                <a:path w="124391" h="121564" extrusionOk="0">
                  <a:moveTo>
                    <a:pt x="111717" y="1101"/>
                  </a:moveTo>
                  <a:cubicBezTo>
                    <a:pt x="108691" y="2714"/>
                    <a:pt x="105734" y="3707"/>
                    <a:pt x="102887" y="5771"/>
                  </a:cubicBezTo>
                  <a:cubicBezTo>
                    <a:pt x="100297" y="7647"/>
                    <a:pt x="97770" y="9616"/>
                    <a:pt x="95222" y="11550"/>
                  </a:cubicBezTo>
                  <a:cubicBezTo>
                    <a:pt x="90421" y="15200"/>
                    <a:pt x="85804" y="19088"/>
                    <a:pt x="81244" y="23038"/>
                  </a:cubicBezTo>
                  <a:cubicBezTo>
                    <a:pt x="71594" y="31406"/>
                    <a:pt x="62128" y="39958"/>
                    <a:pt x="52699" y="48578"/>
                  </a:cubicBezTo>
                  <a:cubicBezTo>
                    <a:pt x="43543" y="56946"/>
                    <a:pt x="34172" y="65152"/>
                    <a:pt x="25325" y="73845"/>
                  </a:cubicBezTo>
                  <a:cubicBezTo>
                    <a:pt x="15959" y="83049"/>
                    <a:pt x="4529" y="93019"/>
                    <a:pt x="510" y="105936"/>
                  </a:cubicBezTo>
                  <a:cubicBezTo>
                    <a:pt x="-1948" y="113837"/>
                    <a:pt x="4807" y="123634"/>
                    <a:pt x="13763" y="121181"/>
                  </a:cubicBezTo>
                  <a:cubicBezTo>
                    <a:pt x="26670" y="117645"/>
                    <a:pt x="36362" y="108016"/>
                    <a:pt x="45875" y="99113"/>
                  </a:cubicBezTo>
                  <a:cubicBezTo>
                    <a:pt x="55210" y="90371"/>
                    <a:pt x="63988" y="80990"/>
                    <a:pt x="72939" y="71865"/>
                  </a:cubicBezTo>
                  <a:cubicBezTo>
                    <a:pt x="81669" y="62961"/>
                    <a:pt x="90348" y="54036"/>
                    <a:pt x="98847" y="44912"/>
                  </a:cubicBezTo>
                  <a:cubicBezTo>
                    <a:pt x="103244" y="40189"/>
                    <a:pt x="107620" y="35419"/>
                    <a:pt x="111796" y="30497"/>
                  </a:cubicBezTo>
                  <a:cubicBezTo>
                    <a:pt x="113823" y="28102"/>
                    <a:pt x="115772" y="25628"/>
                    <a:pt x="117747" y="23190"/>
                  </a:cubicBezTo>
                  <a:cubicBezTo>
                    <a:pt x="120132" y="20249"/>
                    <a:pt x="121309" y="17391"/>
                    <a:pt x="123137" y="14239"/>
                  </a:cubicBezTo>
                  <a:cubicBezTo>
                    <a:pt x="127376" y="6906"/>
                    <a:pt x="120190" y="-3406"/>
                    <a:pt x="111717" y="1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14292494" y="892475"/>
              <a:ext cx="130764" cy="26116"/>
            </a:xfrm>
            <a:custGeom>
              <a:avLst/>
              <a:gdLst/>
              <a:ahLst/>
              <a:cxnLst/>
              <a:rect l="l" t="t" r="r" b="b"/>
              <a:pathLst>
                <a:path w="130764" h="26116" extrusionOk="0">
                  <a:moveTo>
                    <a:pt x="123311" y="4957"/>
                  </a:moveTo>
                  <a:cubicBezTo>
                    <a:pt x="113755" y="4778"/>
                    <a:pt x="104347" y="3391"/>
                    <a:pt x="94818" y="2750"/>
                  </a:cubicBezTo>
                  <a:cubicBezTo>
                    <a:pt x="84948" y="2088"/>
                    <a:pt x="75067" y="1521"/>
                    <a:pt x="65181" y="1164"/>
                  </a:cubicBezTo>
                  <a:cubicBezTo>
                    <a:pt x="55657" y="817"/>
                    <a:pt x="46133" y="407"/>
                    <a:pt x="36609" y="124"/>
                  </a:cubicBezTo>
                  <a:cubicBezTo>
                    <a:pt x="25856" y="-191"/>
                    <a:pt x="15876" y="-181"/>
                    <a:pt x="5727" y="3628"/>
                  </a:cubicBezTo>
                  <a:cubicBezTo>
                    <a:pt x="-3161" y="6958"/>
                    <a:pt x="-866" y="19938"/>
                    <a:pt x="6888" y="22896"/>
                  </a:cubicBezTo>
                  <a:cubicBezTo>
                    <a:pt x="16322" y="26494"/>
                    <a:pt x="25946" y="26252"/>
                    <a:pt x="35905" y="25974"/>
                  </a:cubicBezTo>
                  <a:cubicBezTo>
                    <a:pt x="45477" y="25706"/>
                    <a:pt x="55048" y="25359"/>
                    <a:pt x="64613" y="25055"/>
                  </a:cubicBezTo>
                  <a:cubicBezTo>
                    <a:pt x="74200" y="24750"/>
                    <a:pt x="83782" y="24172"/>
                    <a:pt x="93358" y="23626"/>
                  </a:cubicBezTo>
                  <a:cubicBezTo>
                    <a:pt x="102976" y="23074"/>
                    <a:pt x="112516" y="21682"/>
                    <a:pt x="122150" y="21535"/>
                  </a:cubicBezTo>
                  <a:cubicBezTo>
                    <a:pt x="132698" y="21378"/>
                    <a:pt x="134111" y="5161"/>
                    <a:pt x="123311" y="49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14265381" y="1035983"/>
              <a:ext cx="130871" cy="159448"/>
            </a:xfrm>
            <a:custGeom>
              <a:avLst/>
              <a:gdLst/>
              <a:ahLst/>
              <a:cxnLst/>
              <a:rect l="l" t="t" r="r" b="b"/>
              <a:pathLst>
                <a:path w="130871" h="159448" extrusionOk="0">
                  <a:moveTo>
                    <a:pt x="129725" y="146809"/>
                  </a:moveTo>
                  <a:cubicBezTo>
                    <a:pt x="125707" y="140143"/>
                    <a:pt x="122029" y="133650"/>
                    <a:pt x="117212" y="127373"/>
                  </a:cubicBezTo>
                  <a:cubicBezTo>
                    <a:pt x="112521" y="121258"/>
                    <a:pt x="107841" y="115144"/>
                    <a:pt x="103092" y="109071"/>
                  </a:cubicBezTo>
                  <a:cubicBezTo>
                    <a:pt x="93353" y="96621"/>
                    <a:pt x="83603" y="84166"/>
                    <a:pt x="74153" y="71496"/>
                  </a:cubicBezTo>
                  <a:cubicBezTo>
                    <a:pt x="64950" y="59152"/>
                    <a:pt x="55710" y="46844"/>
                    <a:pt x="46843" y="34252"/>
                  </a:cubicBezTo>
                  <a:cubicBezTo>
                    <a:pt x="42420" y="27964"/>
                    <a:pt x="38154" y="21555"/>
                    <a:pt x="33568" y="15383"/>
                  </a:cubicBezTo>
                  <a:cubicBezTo>
                    <a:pt x="28488" y="8554"/>
                    <a:pt x="22285" y="170"/>
                    <a:pt x="12960" y="2"/>
                  </a:cubicBezTo>
                  <a:cubicBezTo>
                    <a:pt x="7597" y="-92"/>
                    <a:pt x="3137" y="2786"/>
                    <a:pt x="1141" y="7761"/>
                  </a:cubicBezTo>
                  <a:cubicBezTo>
                    <a:pt x="-2357" y="16460"/>
                    <a:pt x="2885" y="25495"/>
                    <a:pt x="7476" y="32744"/>
                  </a:cubicBezTo>
                  <a:cubicBezTo>
                    <a:pt x="11884" y="39710"/>
                    <a:pt x="16659" y="46402"/>
                    <a:pt x="21502" y="53068"/>
                  </a:cubicBezTo>
                  <a:cubicBezTo>
                    <a:pt x="30773" y="65818"/>
                    <a:pt x="40224" y="78488"/>
                    <a:pt x="50252" y="90659"/>
                  </a:cubicBezTo>
                  <a:cubicBezTo>
                    <a:pt x="60033" y="102531"/>
                    <a:pt x="70014" y="114224"/>
                    <a:pt x="80541" y="125445"/>
                  </a:cubicBezTo>
                  <a:cubicBezTo>
                    <a:pt x="86099" y="131376"/>
                    <a:pt x="91788" y="137128"/>
                    <a:pt x="97655" y="142754"/>
                  </a:cubicBezTo>
                  <a:cubicBezTo>
                    <a:pt x="100434" y="145417"/>
                    <a:pt x="103260" y="148017"/>
                    <a:pt x="106176" y="150533"/>
                  </a:cubicBezTo>
                  <a:cubicBezTo>
                    <a:pt x="109643" y="153522"/>
                    <a:pt x="113146" y="155408"/>
                    <a:pt x="116834" y="158003"/>
                  </a:cubicBezTo>
                  <a:cubicBezTo>
                    <a:pt x="123737" y="162857"/>
                    <a:pt x="134395" y="154557"/>
                    <a:pt x="129725" y="1468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7" name="Google Shape;627;p8"/>
          <p:cNvGrpSpPr/>
          <p:nvPr/>
        </p:nvGrpSpPr>
        <p:grpSpPr>
          <a:xfrm rot="808327">
            <a:off x="937356" y="92479"/>
            <a:ext cx="1820159" cy="842526"/>
            <a:chOff x="1874484" y="184916"/>
            <a:chExt cx="3639881" cy="1684850"/>
          </a:xfrm>
        </p:grpSpPr>
        <p:sp>
          <p:nvSpPr>
            <p:cNvPr id="628" name="Google Shape;628;p8"/>
            <p:cNvSpPr/>
            <p:nvPr/>
          </p:nvSpPr>
          <p:spPr>
            <a:xfrm>
              <a:off x="4322649" y="184916"/>
              <a:ext cx="1103643" cy="682762"/>
            </a:xfrm>
            <a:custGeom>
              <a:avLst/>
              <a:gdLst/>
              <a:ahLst/>
              <a:cxnLst/>
              <a:rect l="l" t="t" r="r" b="b"/>
              <a:pathLst>
                <a:path w="1103643" h="682762" extrusionOk="0">
                  <a:moveTo>
                    <a:pt x="1099302" y="621272"/>
                  </a:moveTo>
                  <a:cubicBezTo>
                    <a:pt x="1099608" y="628561"/>
                    <a:pt x="1098997" y="636148"/>
                    <a:pt x="1096871" y="643436"/>
                  </a:cubicBezTo>
                  <a:cubicBezTo>
                    <a:pt x="1084408" y="686556"/>
                    <a:pt x="1037308" y="690804"/>
                    <a:pt x="1002358" y="672590"/>
                  </a:cubicBezTo>
                  <a:cubicBezTo>
                    <a:pt x="979267" y="660443"/>
                    <a:pt x="959510" y="641312"/>
                    <a:pt x="939454" y="624916"/>
                  </a:cubicBezTo>
                  <a:cubicBezTo>
                    <a:pt x="916057" y="605480"/>
                    <a:pt x="892653" y="586350"/>
                    <a:pt x="869256" y="566921"/>
                  </a:cubicBezTo>
                  <a:cubicBezTo>
                    <a:pt x="824893" y="529874"/>
                    <a:pt x="779614" y="493439"/>
                    <a:pt x="734632" y="456698"/>
                  </a:cubicBezTo>
                  <a:cubicBezTo>
                    <a:pt x="652582" y="389588"/>
                    <a:pt x="570234" y="322790"/>
                    <a:pt x="487879" y="255986"/>
                  </a:cubicBezTo>
                  <a:cubicBezTo>
                    <a:pt x="447462" y="223195"/>
                    <a:pt x="408261" y="187966"/>
                    <a:pt x="366024" y="157605"/>
                  </a:cubicBezTo>
                  <a:cubicBezTo>
                    <a:pt x="320744" y="125417"/>
                    <a:pt x="275165" y="143333"/>
                    <a:pt x="230490" y="167323"/>
                  </a:cubicBezTo>
                  <a:cubicBezTo>
                    <a:pt x="187641" y="190098"/>
                    <a:pt x="145703" y="218030"/>
                    <a:pt x="100729" y="236557"/>
                  </a:cubicBezTo>
                  <a:cubicBezTo>
                    <a:pt x="66995" y="250829"/>
                    <a:pt x="21722" y="248399"/>
                    <a:pt x="4396" y="210443"/>
                  </a:cubicBezTo>
                  <a:cubicBezTo>
                    <a:pt x="-14138" y="170058"/>
                    <a:pt x="30225" y="139085"/>
                    <a:pt x="57575" y="117830"/>
                  </a:cubicBezTo>
                  <a:cubicBezTo>
                    <a:pt x="92823" y="90196"/>
                    <a:pt x="131114" y="65603"/>
                    <a:pt x="171531" y="46167"/>
                  </a:cubicBezTo>
                  <a:cubicBezTo>
                    <a:pt x="211337" y="26731"/>
                    <a:pt x="255401" y="7906"/>
                    <a:pt x="299465" y="1228"/>
                  </a:cubicBezTo>
                  <a:cubicBezTo>
                    <a:pt x="348086" y="-6061"/>
                    <a:pt x="382126" y="20359"/>
                    <a:pt x="419806" y="47076"/>
                  </a:cubicBezTo>
                  <a:cubicBezTo>
                    <a:pt x="498813" y="103559"/>
                    <a:pt x="577827" y="160340"/>
                    <a:pt x="654708" y="219848"/>
                  </a:cubicBezTo>
                  <a:cubicBezTo>
                    <a:pt x="795105" y="327948"/>
                    <a:pt x="930639" y="443030"/>
                    <a:pt x="1058572" y="565706"/>
                  </a:cubicBezTo>
                  <a:cubicBezTo>
                    <a:pt x="1075891" y="571169"/>
                    <a:pt x="1088354" y="584226"/>
                    <a:pt x="1094432" y="600018"/>
                  </a:cubicBezTo>
                  <a:cubicBezTo>
                    <a:pt x="1096558" y="601836"/>
                    <a:pt x="1098385" y="603662"/>
                    <a:pt x="1100511" y="605480"/>
                  </a:cubicBezTo>
                  <a:cubicBezTo>
                    <a:pt x="1105687" y="610950"/>
                    <a:pt x="1103859" y="617628"/>
                    <a:pt x="1099302" y="621272"/>
                  </a:cubicBez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1874484" y="231472"/>
              <a:ext cx="776058" cy="715308"/>
            </a:xfrm>
            <a:custGeom>
              <a:avLst/>
              <a:gdLst/>
              <a:ahLst/>
              <a:cxnLst/>
              <a:rect l="l" t="t" r="r" b="b"/>
              <a:pathLst>
                <a:path w="776058" h="715308" extrusionOk="0">
                  <a:moveTo>
                    <a:pt x="773218" y="587016"/>
                  </a:moveTo>
                  <a:cubicBezTo>
                    <a:pt x="780207" y="633170"/>
                    <a:pt x="758331" y="683579"/>
                    <a:pt x="717914" y="711816"/>
                  </a:cubicBezTo>
                  <a:cubicBezTo>
                    <a:pt x="709106" y="717890"/>
                    <a:pt x="692690" y="715766"/>
                    <a:pt x="685701" y="707568"/>
                  </a:cubicBezTo>
                  <a:cubicBezTo>
                    <a:pt x="567792" y="568489"/>
                    <a:pt x="448361" y="430632"/>
                    <a:pt x="329541" y="292171"/>
                  </a:cubicBezTo>
                  <a:cubicBezTo>
                    <a:pt x="304317" y="262413"/>
                    <a:pt x="279704" y="231746"/>
                    <a:pt x="252966" y="203508"/>
                  </a:cubicBezTo>
                  <a:cubicBezTo>
                    <a:pt x="231694" y="180733"/>
                    <a:pt x="198870" y="148546"/>
                    <a:pt x="166359" y="169502"/>
                  </a:cubicBezTo>
                  <a:cubicBezTo>
                    <a:pt x="144483" y="183774"/>
                    <a:pt x="132625" y="209888"/>
                    <a:pt x="110138" y="224159"/>
                  </a:cubicBezTo>
                  <a:cubicBezTo>
                    <a:pt x="92513" y="235398"/>
                    <a:pt x="71242" y="240860"/>
                    <a:pt x="50575" y="239042"/>
                  </a:cubicBezTo>
                  <a:cubicBezTo>
                    <a:pt x="-3819" y="234183"/>
                    <a:pt x="-11725" y="176187"/>
                    <a:pt x="14409" y="137017"/>
                  </a:cubicBezTo>
                  <a:cubicBezTo>
                    <a:pt x="48144" y="87211"/>
                    <a:pt x="98898" y="36802"/>
                    <a:pt x="154806" y="13118"/>
                  </a:cubicBezTo>
                  <a:cubicBezTo>
                    <a:pt x="295203" y="-45787"/>
                    <a:pt x="384241" y="107550"/>
                    <a:pt x="462338" y="198038"/>
                  </a:cubicBezTo>
                  <a:cubicBezTo>
                    <a:pt x="558670" y="309476"/>
                    <a:pt x="658046" y="419401"/>
                    <a:pt x="749814" y="534789"/>
                  </a:cubicBezTo>
                  <a:cubicBezTo>
                    <a:pt x="751030" y="536309"/>
                    <a:pt x="752245" y="537822"/>
                    <a:pt x="753461" y="539037"/>
                  </a:cubicBezTo>
                  <a:cubicBezTo>
                    <a:pt x="759234" y="546631"/>
                    <a:pt x="765312" y="553614"/>
                    <a:pt x="771085" y="561208"/>
                  </a:cubicBezTo>
                  <a:cubicBezTo>
                    <a:pt x="777469" y="569704"/>
                    <a:pt x="777171" y="579422"/>
                    <a:pt x="773218" y="587016"/>
                  </a:cubicBez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2541912" y="738052"/>
              <a:ext cx="1294785" cy="1093342"/>
            </a:xfrm>
            <a:custGeom>
              <a:avLst/>
              <a:gdLst/>
              <a:ahLst/>
              <a:cxnLst/>
              <a:rect l="l" t="t" r="r" b="b"/>
              <a:pathLst>
                <a:path w="1294785" h="1093342" extrusionOk="0">
                  <a:moveTo>
                    <a:pt x="1294357" y="478019"/>
                  </a:moveTo>
                  <a:lnTo>
                    <a:pt x="1294357" y="474309"/>
                  </a:lnTo>
                  <a:cubicBezTo>
                    <a:pt x="1293570" y="410233"/>
                    <a:pt x="1288081" y="341348"/>
                    <a:pt x="1277096" y="257631"/>
                  </a:cubicBezTo>
                  <a:cubicBezTo>
                    <a:pt x="1271505" y="214191"/>
                    <a:pt x="1264546" y="160130"/>
                    <a:pt x="1236454" y="113962"/>
                  </a:cubicBezTo>
                  <a:cubicBezTo>
                    <a:pt x="1206600" y="64855"/>
                    <a:pt x="1146789" y="30871"/>
                    <a:pt x="1072405" y="20731"/>
                  </a:cubicBezTo>
                  <a:cubicBezTo>
                    <a:pt x="987931" y="9107"/>
                    <a:pt x="902111" y="5223"/>
                    <a:pt x="821386" y="2226"/>
                  </a:cubicBezTo>
                  <a:cubicBezTo>
                    <a:pt x="779841" y="742"/>
                    <a:pt x="737757" y="0"/>
                    <a:pt x="696313" y="0"/>
                  </a:cubicBezTo>
                  <a:cubicBezTo>
                    <a:pt x="574713" y="0"/>
                    <a:pt x="452479" y="6408"/>
                    <a:pt x="332968" y="19094"/>
                  </a:cubicBezTo>
                  <a:cubicBezTo>
                    <a:pt x="239722" y="29060"/>
                    <a:pt x="66166" y="47652"/>
                    <a:pt x="21571" y="207542"/>
                  </a:cubicBezTo>
                  <a:cubicBezTo>
                    <a:pt x="-12630" y="330633"/>
                    <a:pt x="933" y="465290"/>
                    <a:pt x="14094" y="555880"/>
                  </a:cubicBezTo>
                  <a:cubicBezTo>
                    <a:pt x="33000" y="685998"/>
                    <a:pt x="71204" y="796577"/>
                    <a:pt x="127665" y="884585"/>
                  </a:cubicBezTo>
                  <a:cubicBezTo>
                    <a:pt x="248327" y="1073004"/>
                    <a:pt x="527285" y="1093342"/>
                    <a:pt x="641628" y="1093342"/>
                  </a:cubicBezTo>
                  <a:cubicBezTo>
                    <a:pt x="667726" y="1093342"/>
                    <a:pt x="693758" y="1092331"/>
                    <a:pt x="718997" y="1090404"/>
                  </a:cubicBezTo>
                  <a:cubicBezTo>
                    <a:pt x="926556" y="1074452"/>
                    <a:pt x="1066669" y="1019620"/>
                    <a:pt x="1159886" y="917944"/>
                  </a:cubicBezTo>
                  <a:cubicBezTo>
                    <a:pt x="1200528" y="873936"/>
                    <a:pt x="1231984" y="820982"/>
                    <a:pt x="1253102" y="761378"/>
                  </a:cubicBezTo>
                  <a:cubicBezTo>
                    <a:pt x="1254944" y="756606"/>
                    <a:pt x="1256764" y="751442"/>
                    <a:pt x="1257762" y="747798"/>
                  </a:cubicBezTo>
                  <a:cubicBezTo>
                    <a:pt x="1281144" y="679713"/>
                    <a:pt x="1293228" y="601285"/>
                    <a:pt x="1294648" y="508410"/>
                  </a:cubicBezTo>
                  <a:cubicBezTo>
                    <a:pt x="1294968" y="498066"/>
                    <a:pt x="1294670" y="487388"/>
                    <a:pt x="1294357" y="4780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4193223" y="738052"/>
              <a:ext cx="1294785" cy="1093342"/>
            </a:xfrm>
            <a:custGeom>
              <a:avLst/>
              <a:gdLst/>
              <a:ahLst/>
              <a:cxnLst/>
              <a:rect l="l" t="t" r="r" b="b"/>
              <a:pathLst>
                <a:path w="1294785" h="1093342" extrusionOk="0">
                  <a:moveTo>
                    <a:pt x="429" y="478019"/>
                  </a:moveTo>
                  <a:lnTo>
                    <a:pt x="429" y="474309"/>
                  </a:lnTo>
                  <a:cubicBezTo>
                    <a:pt x="1215" y="410233"/>
                    <a:pt x="6704" y="341348"/>
                    <a:pt x="17689" y="257631"/>
                  </a:cubicBezTo>
                  <a:cubicBezTo>
                    <a:pt x="23280" y="214191"/>
                    <a:pt x="30239" y="160130"/>
                    <a:pt x="58332" y="113962"/>
                  </a:cubicBezTo>
                  <a:cubicBezTo>
                    <a:pt x="88186" y="64855"/>
                    <a:pt x="147996" y="30871"/>
                    <a:pt x="222380" y="20731"/>
                  </a:cubicBezTo>
                  <a:cubicBezTo>
                    <a:pt x="306854" y="9107"/>
                    <a:pt x="392674" y="5223"/>
                    <a:pt x="473399" y="2226"/>
                  </a:cubicBezTo>
                  <a:cubicBezTo>
                    <a:pt x="514945" y="742"/>
                    <a:pt x="557029" y="0"/>
                    <a:pt x="598472" y="0"/>
                  </a:cubicBezTo>
                  <a:cubicBezTo>
                    <a:pt x="720073" y="0"/>
                    <a:pt x="842306" y="6408"/>
                    <a:pt x="961817" y="19094"/>
                  </a:cubicBezTo>
                  <a:cubicBezTo>
                    <a:pt x="1055063" y="29060"/>
                    <a:pt x="1228619" y="47652"/>
                    <a:pt x="1273215" y="207542"/>
                  </a:cubicBezTo>
                  <a:cubicBezTo>
                    <a:pt x="1307415" y="330633"/>
                    <a:pt x="1293853" y="465290"/>
                    <a:pt x="1280691" y="555880"/>
                  </a:cubicBezTo>
                  <a:cubicBezTo>
                    <a:pt x="1261786" y="685998"/>
                    <a:pt x="1223582" y="796577"/>
                    <a:pt x="1167120" y="884585"/>
                  </a:cubicBezTo>
                  <a:cubicBezTo>
                    <a:pt x="1046459" y="1073004"/>
                    <a:pt x="767500" y="1093342"/>
                    <a:pt x="653157" y="1093342"/>
                  </a:cubicBezTo>
                  <a:cubicBezTo>
                    <a:pt x="627060" y="1093342"/>
                    <a:pt x="601027" y="1092331"/>
                    <a:pt x="575788" y="1090404"/>
                  </a:cubicBezTo>
                  <a:cubicBezTo>
                    <a:pt x="368229" y="1074452"/>
                    <a:pt x="228116" y="1019620"/>
                    <a:pt x="134900" y="917944"/>
                  </a:cubicBezTo>
                  <a:cubicBezTo>
                    <a:pt x="94257" y="873936"/>
                    <a:pt x="62801" y="820982"/>
                    <a:pt x="41683" y="761378"/>
                  </a:cubicBezTo>
                  <a:cubicBezTo>
                    <a:pt x="39841" y="756606"/>
                    <a:pt x="38021" y="751442"/>
                    <a:pt x="37024" y="747798"/>
                  </a:cubicBezTo>
                  <a:cubicBezTo>
                    <a:pt x="13642" y="679713"/>
                    <a:pt x="1557" y="601285"/>
                    <a:pt x="138" y="508410"/>
                  </a:cubicBezTo>
                  <a:cubicBezTo>
                    <a:pt x="-183" y="498066"/>
                    <a:pt x="116" y="487388"/>
                    <a:pt x="429" y="4780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2515575" y="673910"/>
              <a:ext cx="2998790" cy="1195856"/>
            </a:xfrm>
            <a:custGeom>
              <a:avLst/>
              <a:gdLst/>
              <a:ahLst/>
              <a:cxnLst/>
              <a:rect l="l" t="t" r="r" b="b"/>
              <a:pathLst>
                <a:path w="2998790" h="1195856" extrusionOk="0">
                  <a:moveTo>
                    <a:pt x="1499382" y="310826"/>
                  </a:moveTo>
                  <a:cubicBezTo>
                    <a:pt x="1460938" y="310979"/>
                    <a:pt x="1422501" y="320850"/>
                    <a:pt x="1391809" y="339973"/>
                  </a:cubicBezTo>
                  <a:cubicBezTo>
                    <a:pt x="1383299" y="345436"/>
                    <a:pt x="1373879" y="351510"/>
                    <a:pt x="1365675" y="358799"/>
                  </a:cubicBezTo>
                  <a:cubicBezTo>
                    <a:pt x="1364154" y="332379"/>
                    <a:pt x="1362028" y="305967"/>
                    <a:pt x="1359596" y="279548"/>
                  </a:cubicBezTo>
                  <a:cubicBezTo>
                    <a:pt x="1352302" y="203033"/>
                    <a:pt x="1336199" y="133799"/>
                    <a:pt x="1268738" y="90373"/>
                  </a:cubicBezTo>
                  <a:cubicBezTo>
                    <a:pt x="1209787" y="52723"/>
                    <a:pt x="1138373" y="37840"/>
                    <a:pt x="1069995" y="27213"/>
                  </a:cubicBezTo>
                  <a:cubicBezTo>
                    <a:pt x="827493" y="-10438"/>
                    <a:pt x="578920" y="-8925"/>
                    <a:pt x="337022" y="31162"/>
                  </a:cubicBezTo>
                  <a:cubicBezTo>
                    <a:pt x="235222" y="48169"/>
                    <a:pt x="116097" y="53632"/>
                    <a:pt x="54409" y="146856"/>
                  </a:cubicBezTo>
                  <a:cubicBezTo>
                    <a:pt x="6392" y="219428"/>
                    <a:pt x="4266" y="313561"/>
                    <a:pt x="1230" y="397671"/>
                  </a:cubicBezTo>
                  <a:cubicBezTo>
                    <a:pt x="-6064" y="593524"/>
                    <a:pt x="16729" y="808202"/>
                    <a:pt x="133423" y="972478"/>
                  </a:cubicBezTo>
                  <a:cubicBezTo>
                    <a:pt x="235528" y="1115798"/>
                    <a:pt x="407227" y="1168942"/>
                    <a:pt x="573751" y="1188371"/>
                  </a:cubicBezTo>
                  <a:cubicBezTo>
                    <a:pt x="764894" y="1210542"/>
                    <a:pt x="949661" y="1185337"/>
                    <a:pt x="1118318" y="1087560"/>
                  </a:cubicBezTo>
                  <a:cubicBezTo>
                    <a:pt x="1207967" y="1035638"/>
                    <a:pt x="1271170" y="978552"/>
                    <a:pt x="1311893" y="881989"/>
                  </a:cubicBezTo>
                  <a:cubicBezTo>
                    <a:pt x="1350490" y="790591"/>
                    <a:pt x="1362334" y="689475"/>
                    <a:pt x="1366898" y="591094"/>
                  </a:cubicBezTo>
                  <a:cubicBezTo>
                    <a:pt x="1368419" y="558601"/>
                    <a:pt x="1369024" y="526115"/>
                    <a:pt x="1369635" y="493324"/>
                  </a:cubicBezTo>
                  <a:cubicBezTo>
                    <a:pt x="1376624" y="490284"/>
                    <a:pt x="1381792" y="484210"/>
                    <a:pt x="1387259" y="479358"/>
                  </a:cubicBezTo>
                  <a:cubicBezTo>
                    <a:pt x="1392727" y="474804"/>
                    <a:pt x="1398201" y="470556"/>
                    <a:pt x="1403974" y="466905"/>
                  </a:cubicBezTo>
                  <a:cubicBezTo>
                    <a:pt x="1432539" y="448080"/>
                    <a:pt x="1465968" y="438973"/>
                    <a:pt x="1499396" y="439271"/>
                  </a:cubicBezTo>
                  <a:cubicBezTo>
                    <a:pt x="1532825" y="438965"/>
                    <a:pt x="1566253" y="448072"/>
                    <a:pt x="1594819" y="466905"/>
                  </a:cubicBezTo>
                  <a:cubicBezTo>
                    <a:pt x="1600592" y="470549"/>
                    <a:pt x="1606059" y="474797"/>
                    <a:pt x="1611533" y="479358"/>
                  </a:cubicBezTo>
                  <a:cubicBezTo>
                    <a:pt x="1617000" y="484217"/>
                    <a:pt x="1622169" y="490291"/>
                    <a:pt x="1629157" y="493324"/>
                  </a:cubicBezTo>
                  <a:cubicBezTo>
                    <a:pt x="1629761" y="526115"/>
                    <a:pt x="1630373" y="558608"/>
                    <a:pt x="1631894" y="591094"/>
                  </a:cubicBezTo>
                  <a:cubicBezTo>
                    <a:pt x="1636451" y="689475"/>
                    <a:pt x="1648303" y="790591"/>
                    <a:pt x="1686900" y="881989"/>
                  </a:cubicBezTo>
                  <a:cubicBezTo>
                    <a:pt x="1727623" y="978552"/>
                    <a:pt x="1790825" y="1035638"/>
                    <a:pt x="1880475" y="1087560"/>
                  </a:cubicBezTo>
                  <a:cubicBezTo>
                    <a:pt x="2049131" y="1185337"/>
                    <a:pt x="2233891" y="1210542"/>
                    <a:pt x="2425041" y="1188371"/>
                  </a:cubicBezTo>
                  <a:cubicBezTo>
                    <a:pt x="2591572" y="1168942"/>
                    <a:pt x="2763264" y="1115798"/>
                    <a:pt x="2865370" y="972478"/>
                  </a:cubicBezTo>
                  <a:cubicBezTo>
                    <a:pt x="2982064" y="808209"/>
                    <a:pt x="3004849" y="593524"/>
                    <a:pt x="2997562" y="397671"/>
                  </a:cubicBezTo>
                  <a:cubicBezTo>
                    <a:pt x="2994527" y="313561"/>
                    <a:pt x="2992394" y="219428"/>
                    <a:pt x="2944384" y="146856"/>
                  </a:cubicBezTo>
                  <a:cubicBezTo>
                    <a:pt x="2882696" y="53639"/>
                    <a:pt x="2763570" y="48169"/>
                    <a:pt x="2661771" y="31162"/>
                  </a:cubicBezTo>
                  <a:cubicBezTo>
                    <a:pt x="2419880" y="-8917"/>
                    <a:pt x="2171300" y="-10438"/>
                    <a:pt x="1928798" y="27213"/>
                  </a:cubicBezTo>
                  <a:cubicBezTo>
                    <a:pt x="1860426" y="37840"/>
                    <a:pt x="1789012" y="52723"/>
                    <a:pt x="1730054" y="90373"/>
                  </a:cubicBezTo>
                  <a:cubicBezTo>
                    <a:pt x="1662593" y="133791"/>
                    <a:pt x="1646483" y="203026"/>
                    <a:pt x="1639196" y="279548"/>
                  </a:cubicBezTo>
                  <a:cubicBezTo>
                    <a:pt x="1636764" y="305967"/>
                    <a:pt x="1634639" y="332379"/>
                    <a:pt x="1633117" y="358799"/>
                  </a:cubicBezTo>
                  <a:cubicBezTo>
                    <a:pt x="1624913" y="351510"/>
                    <a:pt x="1615493" y="345436"/>
                    <a:pt x="1606983" y="339973"/>
                  </a:cubicBezTo>
                  <a:cubicBezTo>
                    <a:pt x="1576270" y="320843"/>
                    <a:pt x="1537826" y="310979"/>
                    <a:pt x="1499382" y="310826"/>
                  </a:cubicBezTo>
                  <a:close/>
                  <a:moveTo>
                    <a:pt x="1255365" y="802128"/>
                  </a:moveTo>
                  <a:cubicBezTo>
                    <a:pt x="1254150" y="806376"/>
                    <a:pt x="1252628" y="810631"/>
                    <a:pt x="1251114" y="814574"/>
                  </a:cubicBezTo>
                  <a:cubicBezTo>
                    <a:pt x="1231969" y="868627"/>
                    <a:pt x="1203709" y="918425"/>
                    <a:pt x="1163896" y="961538"/>
                  </a:cubicBezTo>
                  <a:cubicBezTo>
                    <a:pt x="1057838" y="1077231"/>
                    <a:pt x="893440" y="1112757"/>
                    <a:pt x="743012" y="1124294"/>
                  </a:cubicBezTo>
                  <a:cubicBezTo>
                    <a:pt x="557641" y="1138565"/>
                    <a:pt x="288706" y="1102734"/>
                    <a:pt x="179605" y="932391"/>
                  </a:cubicBezTo>
                  <a:cubicBezTo>
                    <a:pt x="118827" y="837654"/>
                    <a:pt x="86614" y="726522"/>
                    <a:pt x="70511" y="615688"/>
                  </a:cubicBezTo>
                  <a:cubicBezTo>
                    <a:pt x="54707" y="506985"/>
                    <a:pt x="47420" y="387043"/>
                    <a:pt x="77201" y="279854"/>
                  </a:cubicBezTo>
                  <a:cubicBezTo>
                    <a:pt x="113367" y="150194"/>
                    <a:pt x="243426" y="126205"/>
                    <a:pt x="362552" y="113453"/>
                  </a:cubicBezTo>
                  <a:cubicBezTo>
                    <a:pt x="523004" y="96447"/>
                    <a:pt x="684970" y="90984"/>
                    <a:pt x="846638" y="96752"/>
                  </a:cubicBezTo>
                  <a:cubicBezTo>
                    <a:pt x="928994" y="99785"/>
                    <a:pt x="1012863" y="103735"/>
                    <a:pt x="1094608" y="114974"/>
                  </a:cubicBezTo>
                  <a:cubicBezTo>
                    <a:pt x="1148092" y="122262"/>
                    <a:pt x="1207654" y="145946"/>
                    <a:pt x="1236824" y="193918"/>
                  </a:cubicBezTo>
                  <a:cubicBezTo>
                    <a:pt x="1260833" y="233394"/>
                    <a:pt x="1267515" y="280763"/>
                    <a:pt x="1273288" y="325702"/>
                  </a:cubicBezTo>
                  <a:cubicBezTo>
                    <a:pt x="1282104" y="392812"/>
                    <a:pt x="1289398" y="465377"/>
                    <a:pt x="1290308" y="538859"/>
                  </a:cubicBezTo>
                  <a:lnTo>
                    <a:pt x="1290308" y="542198"/>
                  </a:lnTo>
                  <a:cubicBezTo>
                    <a:pt x="1290614" y="551916"/>
                    <a:pt x="1290920" y="561933"/>
                    <a:pt x="1290614" y="571651"/>
                  </a:cubicBezTo>
                  <a:cubicBezTo>
                    <a:pt x="1289398" y="650610"/>
                    <a:pt x="1280284" y="729555"/>
                    <a:pt x="1255365" y="802128"/>
                  </a:cubicBezTo>
                  <a:close/>
                  <a:moveTo>
                    <a:pt x="1708157" y="571658"/>
                  </a:moveTo>
                  <a:cubicBezTo>
                    <a:pt x="1707851" y="561940"/>
                    <a:pt x="1708157" y="551924"/>
                    <a:pt x="1708462" y="542205"/>
                  </a:cubicBezTo>
                  <a:lnTo>
                    <a:pt x="1708462" y="538867"/>
                  </a:lnTo>
                  <a:cubicBezTo>
                    <a:pt x="1709372" y="465385"/>
                    <a:pt x="1716667" y="392812"/>
                    <a:pt x="1725482" y="325709"/>
                  </a:cubicBezTo>
                  <a:cubicBezTo>
                    <a:pt x="1731255" y="280770"/>
                    <a:pt x="1737938" y="233402"/>
                    <a:pt x="1761947" y="193926"/>
                  </a:cubicBezTo>
                  <a:cubicBezTo>
                    <a:pt x="1791116" y="145954"/>
                    <a:pt x="1850679" y="122262"/>
                    <a:pt x="1904163" y="114981"/>
                  </a:cubicBezTo>
                  <a:cubicBezTo>
                    <a:pt x="1985907" y="103742"/>
                    <a:pt x="2069784" y="99800"/>
                    <a:pt x="2152132" y="96759"/>
                  </a:cubicBezTo>
                  <a:cubicBezTo>
                    <a:pt x="2313800" y="90991"/>
                    <a:pt x="2475774" y="96454"/>
                    <a:pt x="2636219" y="113461"/>
                  </a:cubicBezTo>
                  <a:cubicBezTo>
                    <a:pt x="2755344" y="126212"/>
                    <a:pt x="2885404" y="150202"/>
                    <a:pt x="2921569" y="279861"/>
                  </a:cubicBezTo>
                  <a:cubicBezTo>
                    <a:pt x="2951351" y="387051"/>
                    <a:pt x="2944056" y="506992"/>
                    <a:pt x="2928252" y="615695"/>
                  </a:cubicBezTo>
                  <a:cubicBezTo>
                    <a:pt x="2912142" y="726529"/>
                    <a:pt x="2879937" y="837661"/>
                    <a:pt x="2819158" y="932398"/>
                  </a:cubicBezTo>
                  <a:cubicBezTo>
                    <a:pt x="2710064" y="1102741"/>
                    <a:pt x="2441122" y="1138573"/>
                    <a:pt x="2255752" y="1124301"/>
                  </a:cubicBezTo>
                  <a:cubicBezTo>
                    <a:pt x="2105331" y="1112765"/>
                    <a:pt x="1940926" y="1077238"/>
                    <a:pt x="1834867" y="961545"/>
                  </a:cubicBezTo>
                  <a:cubicBezTo>
                    <a:pt x="1795062" y="918425"/>
                    <a:pt x="1766795" y="868627"/>
                    <a:pt x="1747649" y="814581"/>
                  </a:cubicBezTo>
                  <a:cubicBezTo>
                    <a:pt x="1746128" y="810631"/>
                    <a:pt x="1744613" y="806383"/>
                    <a:pt x="1743390" y="802135"/>
                  </a:cubicBezTo>
                  <a:cubicBezTo>
                    <a:pt x="1718487" y="729555"/>
                    <a:pt x="1709365" y="650610"/>
                    <a:pt x="1708157" y="5716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3569388" y="860254"/>
              <a:ext cx="164518" cy="642804"/>
            </a:xfrm>
            <a:custGeom>
              <a:avLst/>
              <a:gdLst/>
              <a:ahLst/>
              <a:cxnLst/>
              <a:rect l="l" t="t" r="r" b="b"/>
              <a:pathLst>
                <a:path w="164518" h="642804" extrusionOk="0">
                  <a:moveTo>
                    <a:pt x="162868" y="368728"/>
                  </a:moveTo>
                  <a:cubicBezTo>
                    <a:pt x="158602" y="436711"/>
                    <a:pt x="146132" y="504869"/>
                    <a:pt x="126004" y="567353"/>
                  </a:cubicBezTo>
                  <a:cubicBezTo>
                    <a:pt x="120857" y="583319"/>
                    <a:pt x="114982" y="599307"/>
                    <a:pt x="105293" y="613012"/>
                  </a:cubicBezTo>
                  <a:cubicBezTo>
                    <a:pt x="95604" y="626709"/>
                    <a:pt x="81605" y="638056"/>
                    <a:pt x="65145" y="641373"/>
                  </a:cubicBezTo>
                  <a:cubicBezTo>
                    <a:pt x="-1777" y="654859"/>
                    <a:pt x="12207" y="569542"/>
                    <a:pt x="23323" y="533201"/>
                  </a:cubicBezTo>
                  <a:cubicBezTo>
                    <a:pt x="63442" y="402021"/>
                    <a:pt x="64781" y="260244"/>
                    <a:pt x="27101" y="128344"/>
                  </a:cubicBezTo>
                  <a:cubicBezTo>
                    <a:pt x="18577" y="98506"/>
                    <a:pt x="-15143" y="43282"/>
                    <a:pt x="7949" y="14688"/>
                  </a:cubicBezTo>
                  <a:cubicBezTo>
                    <a:pt x="17681" y="2642"/>
                    <a:pt x="31709" y="-3519"/>
                    <a:pt x="46946" y="2096"/>
                  </a:cubicBezTo>
                  <a:cubicBezTo>
                    <a:pt x="58805" y="6468"/>
                    <a:pt x="67977" y="15946"/>
                    <a:pt x="76152" y="25577"/>
                  </a:cubicBezTo>
                  <a:cubicBezTo>
                    <a:pt x="127147" y="85638"/>
                    <a:pt x="153055" y="161855"/>
                    <a:pt x="160779" y="239491"/>
                  </a:cubicBezTo>
                  <a:cubicBezTo>
                    <a:pt x="164957" y="281477"/>
                    <a:pt x="165605" y="325070"/>
                    <a:pt x="162868" y="3687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3477224" y="1567670"/>
              <a:ext cx="97393" cy="98298"/>
            </a:xfrm>
            <a:custGeom>
              <a:avLst/>
              <a:gdLst/>
              <a:ahLst/>
              <a:cxnLst/>
              <a:rect l="l" t="t" r="r" b="b"/>
              <a:pathLst>
                <a:path w="97393" h="98298" extrusionOk="0">
                  <a:moveTo>
                    <a:pt x="95796" y="21718"/>
                  </a:moveTo>
                  <a:cubicBezTo>
                    <a:pt x="90795" y="5700"/>
                    <a:pt x="74532" y="-4949"/>
                    <a:pt x="54607" y="2340"/>
                  </a:cubicBezTo>
                  <a:cubicBezTo>
                    <a:pt x="32426" y="10458"/>
                    <a:pt x="7566" y="34782"/>
                    <a:pt x="1676" y="58081"/>
                  </a:cubicBezTo>
                  <a:cubicBezTo>
                    <a:pt x="-689" y="67449"/>
                    <a:pt x="-1090" y="77989"/>
                    <a:pt x="4064" y="86158"/>
                  </a:cubicBezTo>
                  <a:cubicBezTo>
                    <a:pt x="11985" y="98713"/>
                    <a:pt x="29237" y="100873"/>
                    <a:pt x="42086" y="95644"/>
                  </a:cubicBezTo>
                  <a:cubicBezTo>
                    <a:pt x="50742" y="92123"/>
                    <a:pt x="58087" y="86093"/>
                    <a:pt x="65294" y="80143"/>
                  </a:cubicBezTo>
                  <a:cubicBezTo>
                    <a:pt x="75500" y="71719"/>
                    <a:pt x="85946" y="63012"/>
                    <a:pt x="92316" y="51425"/>
                  </a:cubicBezTo>
                  <a:cubicBezTo>
                    <a:pt x="97878" y="41307"/>
                    <a:pt x="98599" y="30672"/>
                    <a:pt x="95796" y="217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5198727" y="860254"/>
              <a:ext cx="164518" cy="642804"/>
            </a:xfrm>
            <a:custGeom>
              <a:avLst/>
              <a:gdLst/>
              <a:ahLst/>
              <a:cxnLst/>
              <a:rect l="l" t="t" r="r" b="b"/>
              <a:pathLst>
                <a:path w="164518" h="642804" extrusionOk="0">
                  <a:moveTo>
                    <a:pt x="162868" y="368728"/>
                  </a:moveTo>
                  <a:cubicBezTo>
                    <a:pt x="158602" y="436711"/>
                    <a:pt x="146132" y="504869"/>
                    <a:pt x="126004" y="567353"/>
                  </a:cubicBezTo>
                  <a:cubicBezTo>
                    <a:pt x="120857" y="583319"/>
                    <a:pt x="114982" y="599307"/>
                    <a:pt x="105293" y="613012"/>
                  </a:cubicBezTo>
                  <a:cubicBezTo>
                    <a:pt x="95604" y="626709"/>
                    <a:pt x="81605" y="638056"/>
                    <a:pt x="65145" y="641373"/>
                  </a:cubicBezTo>
                  <a:cubicBezTo>
                    <a:pt x="-1777" y="654859"/>
                    <a:pt x="12207" y="569542"/>
                    <a:pt x="23323" y="533201"/>
                  </a:cubicBezTo>
                  <a:cubicBezTo>
                    <a:pt x="63442" y="402021"/>
                    <a:pt x="64781" y="260244"/>
                    <a:pt x="27101" y="128344"/>
                  </a:cubicBezTo>
                  <a:cubicBezTo>
                    <a:pt x="18577" y="98506"/>
                    <a:pt x="-15143" y="43282"/>
                    <a:pt x="7948" y="14688"/>
                  </a:cubicBezTo>
                  <a:cubicBezTo>
                    <a:pt x="17681" y="2642"/>
                    <a:pt x="31710" y="-3519"/>
                    <a:pt x="46946" y="2096"/>
                  </a:cubicBezTo>
                  <a:cubicBezTo>
                    <a:pt x="58805" y="6468"/>
                    <a:pt x="67977" y="15946"/>
                    <a:pt x="76152" y="25577"/>
                  </a:cubicBezTo>
                  <a:cubicBezTo>
                    <a:pt x="127147" y="85638"/>
                    <a:pt x="153055" y="161855"/>
                    <a:pt x="160779" y="239491"/>
                  </a:cubicBezTo>
                  <a:cubicBezTo>
                    <a:pt x="164957" y="281477"/>
                    <a:pt x="165605" y="325070"/>
                    <a:pt x="162868" y="3687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5106570" y="1567670"/>
              <a:ext cx="97388" cy="98298"/>
            </a:xfrm>
            <a:custGeom>
              <a:avLst/>
              <a:gdLst/>
              <a:ahLst/>
              <a:cxnLst/>
              <a:rect l="l" t="t" r="r" b="b"/>
              <a:pathLst>
                <a:path w="97388" h="98298" extrusionOk="0">
                  <a:moveTo>
                    <a:pt x="95796" y="21718"/>
                  </a:moveTo>
                  <a:cubicBezTo>
                    <a:pt x="90795" y="5700"/>
                    <a:pt x="74532" y="-4949"/>
                    <a:pt x="54607" y="2340"/>
                  </a:cubicBezTo>
                  <a:cubicBezTo>
                    <a:pt x="32426" y="10458"/>
                    <a:pt x="7566" y="34782"/>
                    <a:pt x="1676" y="58081"/>
                  </a:cubicBezTo>
                  <a:cubicBezTo>
                    <a:pt x="-689" y="67449"/>
                    <a:pt x="-1090" y="77989"/>
                    <a:pt x="4064" y="86158"/>
                  </a:cubicBezTo>
                  <a:cubicBezTo>
                    <a:pt x="11985" y="98713"/>
                    <a:pt x="29237" y="100873"/>
                    <a:pt x="42086" y="95644"/>
                  </a:cubicBezTo>
                  <a:cubicBezTo>
                    <a:pt x="50742" y="92123"/>
                    <a:pt x="58087" y="86093"/>
                    <a:pt x="65294" y="80143"/>
                  </a:cubicBezTo>
                  <a:cubicBezTo>
                    <a:pt x="75500" y="71719"/>
                    <a:pt x="85946" y="63012"/>
                    <a:pt x="92316" y="51425"/>
                  </a:cubicBezTo>
                  <a:cubicBezTo>
                    <a:pt x="97871" y="41307"/>
                    <a:pt x="98591" y="30672"/>
                    <a:pt x="95796" y="217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1983986" y="386768"/>
              <a:ext cx="521891" cy="487914"/>
            </a:xfrm>
            <a:custGeom>
              <a:avLst/>
              <a:gdLst/>
              <a:ahLst/>
              <a:cxnLst/>
              <a:rect l="l" t="t" r="r" b="b"/>
              <a:pathLst>
                <a:path w="521891" h="487914" extrusionOk="0">
                  <a:moveTo>
                    <a:pt x="520625" y="475707"/>
                  </a:moveTo>
                  <a:cubicBezTo>
                    <a:pt x="444683" y="367011"/>
                    <a:pt x="358739" y="264542"/>
                    <a:pt x="271688" y="164626"/>
                  </a:cubicBezTo>
                  <a:cubicBezTo>
                    <a:pt x="229407" y="116094"/>
                    <a:pt x="188044" y="63903"/>
                    <a:pt x="137763" y="23307"/>
                  </a:cubicBezTo>
                  <a:cubicBezTo>
                    <a:pt x="119425" y="8504"/>
                    <a:pt x="97193" y="-7252"/>
                    <a:pt x="72930" y="3601"/>
                  </a:cubicBezTo>
                  <a:cubicBezTo>
                    <a:pt x="61748" y="8598"/>
                    <a:pt x="52583" y="17793"/>
                    <a:pt x="43607" y="25852"/>
                  </a:cubicBezTo>
                  <a:cubicBezTo>
                    <a:pt x="29652" y="38378"/>
                    <a:pt x="14503" y="50577"/>
                    <a:pt x="2273" y="64783"/>
                  </a:cubicBezTo>
                  <a:cubicBezTo>
                    <a:pt x="-4148" y="72239"/>
                    <a:pt x="4137" y="85274"/>
                    <a:pt x="13418" y="79222"/>
                  </a:cubicBezTo>
                  <a:cubicBezTo>
                    <a:pt x="25772" y="71162"/>
                    <a:pt x="36648" y="61037"/>
                    <a:pt x="47924" y="51566"/>
                  </a:cubicBezTo>
                  <a:cubicBezTo>
                    <a:pt x="58916" y="42335"/>
                    <a:pt x="75034" y="23110"/>
                    <a:pt x="90263" y="22375"/>
                  </a:cubicBezTo>
                  <a:cubicBezTo>
                    <a:pt x="106264" y="21604"/>
                    <a:pt x="121988" y="37324"/>
                    <a:pt x="133257" y="46947"/>
                  </a:cubicBezTo>
                  <a:cubicBezTo>
                    <a:pt x="143601" y="55778"/>
                    <a:pt x="153502" y="65110"/>
                    <a:pt x="163206" y="74625"/>
                  </a:cubicBezTo>
                  <a:cubicBezTo>
                    <a:pt x="205137" y="115774"/>
                    <a:pt x="243348" y="160996"/>
                    <a:pt x="281632" y="205499"/>
                  </a:cubicBezTo>
                  <a:cubicBezTo>
                    <a:pt x="359976" y="296577"/>
                    <a:pt x="433116" y="391561"/>
                    <a:pt x="508039" y="485410"/>
                  </a:cubicBezTo>
                  <a:cubicBezTo>
                    <a:pt x="513673" y="492459"/>
                    <a:pt x="525830" y="483155"/>
                    <a:pt x="520625" y="4757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4522832" y="310564"/>
              <a:ext cx="532871" cy="321835"/>
            </a:xfrm>
            <a:custGeom>
              <a:avLst/>
              <a:gdLst/>
              <a:ahLst/>
              <a:cxnLst/>
              <a:rect l="l" t="t" r="r" b="b"/>
              <a:pathLst>
                <a:path w="532871" h="321835" extrusionOk="0">
                  <a:moveTo>
                    <a:pt x="528516" y="301124"/>
                  </a:moveTo>
                  <a:cubicBezTo>
                    <a:pt x="437119" y="229017"/>
                    <a:pt x="345715" y="156909"/>
                    <a:pt x="254318" y="84802"/>
                  </a:cubicBezTo>
                  <a:cubicBezTo>
                    <a:pt x="232464" y="67563"/>
                    <a:pt x="210654" y="50251"/>
                    <a:pt x="188750" y="33077"/>
                  </a:cubicBezTo>
                  <a:cubicBezTo>
                    <a:pt x="170798" y="19001"/>
                    <a:pt x="152751" y="5697"/>
                    <a:pt x="129791" y="1529"/>
                  </a:cubicBezTo>
                  <a:cubicBezTo>
                    <a:pt x="108432" y="-2348"/>
                    <a:pt x="87343" y="1617"/>
                    <a:pt x="66916" y="8156"/>
                  </a:cubicBezTo>
                  <a:cubicBezTo>
                    <a:pt x="45506" y="15008"/>
                    <a:pt x="19270" y="24501"/>
                    <a:pt x="2709" y="39892"/>
                  </a:cubicBezTo>
                  <a:cubicBezTo>
                    <a:pt x="-4090" y="46206"/>
                    <a:pt x="3066" y="56877"/>
                    <a:pt x="11430" y="54862"/>
                  </a:cubicBezTo>
                  <a:cubicBezTo>
                    <a:pt x="32709" y="49741"/>
                    <a:pt x="51621" y="35964"/>
                    <a:pt x="72827" y="29571"/>
                  </a:cubicBezTo>
                  <a:cubicBezTo>
                    <a:pt x="97003" y="22275"/>
                    <a:pt x="123749" y="21627"/>
                    <a:pt x="146461" y="33840"/>
                  </a:cubicBezTo>
                  <a:cubicBezTo>
                    <a:pt x="167252" y="45021"/>
                    <a:pt x="185299" y="62180"/>
                    <a:pt x="203746" y="76728"/>
                  </a:cubicBezTo>
                  <a:cubicBezTo>
                    <a:pt x="224609" y="93189"/>
                    <a:pt x="245473" y="109643"/>
                    <a:pt x="266337" y="126104"/>
                  </a:cubicBezTo>
                  <a:cubicBezTo>
                    <a:pt x="347804" y="190370"/>
                    <a:pt x="429264" y="254643"/>
                    <a:pt x="510731" y="318909"/>
                  </a:cubicBezTo>
                  <a:cubicBezTo>
                    <a:pt x="523304" y="328831"/>
                    <a:pt x="541226" y="311155"/>
                    <a:pt x="528516" y="301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9" name="Google Shape;639;p8"/>
          <p:cNvGrpSpPr/>
          <p:nvPr/>
        </p:nvGrpSpPr>
        <p:grpSpPr>
          <a:xfrm rot="-564914">
            <a:off x="6106739" y="4023692"/>
            <a:ext cx="1966329" cy="1210990"/>
            <a:chOff x="12212748" y="8046414"/>
            <a:chExt cx="3932374" cy="2421804"/>
          </a:xfrm>
        </p:grpSpPr>
        <p:sp>
          <p:nvSpPr>
            <p:cNvPr id="640" name="Google Shape;640;p8"/>
            <p:cNvSpPr/>
            <p:nvPr/>
          </p:nvSpPr>
          <p:spPr>
            <a:xfrm>
              <a:off x="12709013" y="8046414"/>
              <a:ext cx="2939850" cy="1992159"/>
            </a:xfrm>
            <a:custGeom>
              <a:avLst/>
              <a:gdLst/>
              <a:ahLst/>
              <a:cxnLst/>
              <a:rect l="l" t="t" r="r" b="b"/>
              <a:pathLst>
                <a:path w="2939850" h="1992159" extrusionOk="0">
                  <a:moveTo>
                    <a:pt x="117295" y="0"/>
                  </a:moveTo>
                  <a:cubicBezTo>
                    <a:pt x="51467" y="0"/>
                    <a:pt x="-1471" y="54196"/>
                    <a:pt x="31" y="120048"/>
                  </a:cubicBezTo>
                  <a:lnTo>
                    <a:pt x="47" y="120866"/>
                  </a:lnTo>
                  <a:cubicBezTo>
                    <a:pt x="47" y="126548"/>
                    <a:pt x="259" y="132221"/>
                    <a:pt x="259" y="137691"/>
                  </a:cubicBezTo>
                  <a:cubicBezTo>
                    <a:pt x="1203" y="258997"/>
                    <a:pt x="2147" y="380304"/>
                    <a:pt x="3098" y="501611"/>
                  </a:cubicBezTo>
                  <a:cubicBezTo>
                    <a:pt x="4671" y="703012"/>
                    <a:pt x="11553" y="904342"/>
                    <a:pt x="12654" y="1105752"/>
                  </a:cubicBezTo>
                  <a:cubicBezTo>
                    <a:pt x="13197" y="1206165"/>
                    <a:pt x="8447" y="1306547"/>
                    <a:pt x="8659" y="1406890"/>
                  </a:cubicBezTo>
                  <a:cubicBezTo>
                    <a:pt x="8848" y="1496176"/>
                    <a:pt x="6968" y="1585462"/>
                    <a:pt x="7251" y="1674748"/>
                  </a:cubicBezTo>
                  <a:lnTo>
                    <a:pt x="7165" y="1674748"/>
                  </a:lnTo>
                  <a:lnTo>
                    <a:pt x="7165" y="1992160"/>
                  </a:lnTo>
                  <a:lnTo>
                    <a:pt x="2932678" y="1992160"/>
                  </a:lnTo>
                  <a:lnTo>
                    <a:pt x="2932678" y="1674748"/>
                  </a:lnTo>
                  <a:lnTo>
                    <a:pt x="2932591" y="1674748"/>
                  </a:lnTo>
                  <a:cubicBezTo>
                    <a:pt x="2932875" y="1585462"/>
                    <a:pt x="2930995" y="1496176"/>
                    <a:pt x="2931184" y="1406890"/>
                  </a:cubicBezTo>
                  <a:cubicBezTo>
                    <a:pt x="2931396" y="1306547"/>
                    <a:pt x="2926638" y="1206165"/>
                    <a:pt x="2927188" y="1105752"/>
                  </a:cubicBezTo>
                  <a:cubicBezTo>
                    <a:pt x="2928281" y="904342"/>
                    <a:pt x="2935163" y="703012"/>
                    <a:pt x="2936744" y="501611"/>
                  </a:cubicBezTo>
                  <a:cubicBezTo>
                    <a:pt x="2937696" y="380304"/>
                    <a:pt x="2938639" y="258997"/>
                    <a:pt x="2939583" y="137691"/>
                  </a:cubicBezTo>
                  <a:cubicBezTo>
                    <a:pt x="2939583" y="132221"/>
                    <a:pt x="2939796" y="126548"/>
                    <a:pt x="2939796" y="120866"/>
                  </a:cubicBezTo>
                  <a:lnTo>
                    <a:pt x="2939819" y="119859"/>
                  </a:lnTo>
                  <a:cubicBezTo>
                    <a:pt x="2941321" y="54110"/>
                    <a:pt x="2888462" y="0"/>
                    <a:pt x="2822744" y="0"/>
                  </a:cubicBezTo>
                  <a:lnTo>
                    <a:pt x="117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12791192" y="8134086"/>
              <a:ext cx="2779276" cy="1756581"/>
            </a:xfrm>
            <a:custGeom>
              <a:avLst/>
              <a:gdLst/>
              <a:ahLst/>
              <a:cxnLst/>
              <a:rect l="l" t="t" r="r" b="b"/>
              <a:pathLst>
                <a:path w="2779276" h="1756581" extrusionOk="0">
                  <a:moveTo>
                    <a:pt x="2779276" y="70659"/>
                  </a:moveTo>
                  <a:lnTo>
                    <a:pt x="2779276" y="1686135"/>
                  </a:lnTo>
                  <a:cubicBezTo>
                    <a:pt x="2779276" y="1725041"/>
                    <a:pt x="2747754" y="1756582"/>
                    <a:pt x="2708871" y="1756582"/>
                  </a:cubicBezTo>
                  <a:lnTo>
                    <a:pt x="70618" y="1756582"/>
                  </a:lnTo>
                  <a:cubicBezTo>
                    <a:pt x="60315" y="1756582"/>
                    <a:pt x="50444" y="1754268"/>
                    <a:pt x="41612" y="1750270"/>
                  </a:cubicBezTo>
                  <a:cubicBezTo>
                    <a:pt x="17019" y="1739332"/>
                    <a:pt x="0" y="1714732"/>
                    <a:pt x="0" y="1686135"/>
                  </a:cubicBezTo>
                  <a:lnTo>
                    <a:pt x="0" y="70659"/>
                  </a:lnTo>
                  <a:cubicBezTo>
                    <a:pt x="0" y="31753"/>
                    <a:pt x="31522" y="0"/>
                    <a:pt x="70618" y="0"/>
                  </a:cubicBezTo>
                  <a:lnTo>
                    <a:pt x="2708659" y="0"/>
                  </a:lnTo>
                  <a:cubicBezTo>
                    <a:pt x="2747495" y="0"/>
                    <a:pt x="2779276" y="31800"/>
                    <a:pt x="2779276" y="706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2" name="Google Shape;642;p8"/>
            <p:cNvGrpSpPr/>
            <p:nvPr/>
          </p:nvGrpSpPr>
          <p:grpSpPr>
            <a:xfrm>
              <a:off x="12212748" y="9986785"/>
              <a:ext cx="3932374" cy="345411"/>
              <a:chOff x="12212748" y="9986785"/>
              <a:chExt cx="3932374" cy="345411"/>
            </a:xfrm>
          </p:grpSpPr>
          <p:sp>
            <p:nvSpPr>
              <p:cNvPr id="643" name="Google Shape;643;p8"/>
              <p:cNvSpPr/>
              <p:nvPr/>
            </p:nvSpPr>
            <p:spPr>
              <a:xfrm>
                <a:off x="12212748" y="9986785"/>
                <a:ext cx="3932374" cy="345411"/>
              </a:xfrm>
              <a:custGeom>
                <a:avLst/>
                <a:gdLst/>
                <a:ahLst/>
                <a:cxnLst/>
                <a:rect l="l" t="t" r="r" b="b"/>
                <a:pathLst>
                  <a:path w="3932374" h="345411" extrusionOk="0">
                    <a:moveTo>
                      <a:pt x="503430" y="0"/>
                    </a:moveTo>
                    <a:lnTo>
                      <a:pt x="0" y="345411"/>
                    </a:lnTo>
                    <a:lnTo>
                      <a:pt x="3932374" y="345411"/>
                    </a:lnTo>
                    <a:lnTo>
                      <a:pt x="3428944" y="0"/>
                    </a:lnTo>
                    <a:close/>
                  </a:path>
                </a:pathLst>
              </a:custGeom>
              <a:solidFill>
                <a:srgbClr val="1D3557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8"/>
              <p:cNvSpPr/>
              <p:nvPr/>
            </p:nvSpPr>
            <p:spPr>
              <a:xfrm>
                <a:off x="12525889" y="10063755"/>
                <a:ext cx="3306075" cy="191477"/>
              </a:xfrm>
              <a:custGeom>
                <a:avLst/>
                <a:gdLst/>
                <a:ahLst/>
                <a:cxnLst/>
                <a:rect l="l" t="t" r="r" b="b"/>
                <a:pathLst>
                  <a:path w="3306075" h="191477" extrusionOk="0">
                    <a:moveTo>
                      <a:pt x="116486" y="66992"/>
                    </a:moveTo>
                    <a:lnTo>
                      <a:pt x="12742" y="138171"/>
                    </a:lnTo>
                    <a:cubicBezTo>
                      <a:pt x="-10923" y="154405"/>
                      <a:pt x="560" y="191478"/>
                      <a:pt x="29250" y="191478"/>
                    </a:cubicBezTo>
                    <a:lnTo>
                      <a:pt x="3276825" y="191478"/>
                    </a:lnTo>
                    <a:cubicBezTo>
                      <a:pt x="3305516" y="191478"/>
                      <a:pt x="3316998" y="154405"/>
                      <a:pt x="3293333" y="138171"/>
                    </a:cubicBezTo>
                    <a:lnTo>
                      <a:pt x="3189589" y="66992"/>
                    </a:lnTo>
                    <a:cubicBezTo>
                      <a:pt x="3125987" y="23356"/>
                      <a:pt x="3050674" y="0"/>
                      <a:pt x="2973553" y="0"/>
                    </a:cubicBezTo>
                    <a:lnTo>
                      <a:pt x="332523" y="0"/>
                    </a:lnTo>
                    <a:cubicBezTo>
                      <a:pt x="255401" y="-8"/>
                      <a:pt x="180088" y="23349"/>
                      <a:pt x="116486" y="669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45" name="Google Shape;645;p8"/>
            <p:cNvSpPr/>
            <p:nvPr/>
          </p:nvSpPr>
          <p:spPr>
            <a:xfrm>
              <a:off x="12212748" y="10332196"/>
              <a:ext cx="3932374" cy="136022"/>
            </a:xfrm>
            <a:custGeom>
              <a:avLst/>
              <a:gdLst/>
              <a:ahLst/>
              <a:cxnLst/>
              <a:rect l="l" t="t" r="r" b="b"/>
              <a:pathLst>
                <a:path w="3932374" h="136022" extrusionOk="0">
                  <a:moveTo>
                    <a:pt x="3796432" y="136022"/>
                  </a:moveTo>
                  <a:lnTo>
                    <a:pt x="135942" y="136022"/>
                  </a:lnTo>
                  <a:cubicBezTo>
                    <a:pt x="60865" y="136022"/>
                    <a:pt x="0" y="75121"/>
                    <a:pt x="0" y="0"/>
                  </a:cubicBezTo>
                  <a:lnTo>
                    <a:pt x="0" y="0"/>
                  </a:lnTo>
                  <a:lnTo>
                    <a:pt x="3932374" y="0"/>
                  </a:lnTo>
                  <a:lnTo>
                    <a:pt x="3932374" y="0"/>
                  </a:lnTo>
                  <a:cubicBezTo>
                    <a:pt x="3932374" y="75121"/>
                    <a:pt x="3871509" y="136022"/>
                    <a:pt x="3796432" y="1360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12791192" y="8134086"/>
              <a:ext cx="1421789" cy="1422636"/>
            </a:xfrm>
            <a:custGeom>
              <a:avLst/>
              <a:gdLst/>
              <a:ahLst/>
              <a:cxnLst/>
              <a:rect l="l" t="t" r="r" b="b"/>
              <a:pathLst>
                <a:path w="1421789" h="1422636" extrusionOk="0">
                  <a:moveTo>
                    <a:pt x="1421789" y="0"/>
                  </a:moveTo>
                  <a:lnTo>
                    <a:pt x="0" y="1422636"/>
                  </a:lnTo>
                  <a:lnTo>
                    <a:pt x="0" y="855056"/>
                  </a:lnTo>
                  <a:lnTo>
                    <a:pt x="85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14285494" y="8604723"/>
              <a:ext cx="1284974" cy="1285944"/>
            </a:xfrm>
            <a:custGeom>
              <a:avLst/>
              <a:gdLst/>
              <a:ahLst/>
              <a:cxnLst/>
              <a:rect l="l" t="t" r="r" b="b"/>
              <a:pathLst>
                <a:path w="1284974" h="1285944" extrusionOk="0">
                  <a:moveTo>
                    <a:pt x="1284974" y="0"/>
                  </a:moveTo>
                  <a:lnTo>
                    <a:pt x="1284974" y="567580"/>
                  </a:lnTo>
                  <a:lnTo>
                    <a:pt x="567033" y="1285945"/>
                  </a:lnTo>
                  <a:lnTo>
                    <a:pt x="0" y="12859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12832804" y="8134086"/>
              <a:ext cx="2496176" cy="1756581"/>
            </a:xfrm>
            <a:custGeom>
              <a:avLst/>
              <a:gdLst/>
              <a:ahLst/>
              <a:cxnLst/>
              <a:rect l="l" t="t" r="r" b="b"/>
              <a:pathLst>
                <a:path w="2496176" h="1756581" extrusionOk="0">
                  <a:moveTo>
                    <a:pt x="2496177" y="0"/>
                  </a:moveTo>
                  <a:lnTo>
                    <a:pt x="740639" y="1756582"/>
                  </a:lnTo>
                  <a:lnTo>
                    <a:pt x="29005" y="1756582"/>
                  </a:lnTo>
                  <a:cubicBezTo>
                    <a:pt x="18702" y="1756582"/>
                    <a:pt x="8832" y="1754268"/>
                    <a:pt x="0" y="1750270"/>
                  </a:cubicBezTo>
                  <a:lnTo>
                    <a:pt x="1749238" y="0"/>
                  </a:lnTo>
                  <a:lnTo>
                    <a:pt x="24961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9" name="Google Shape;649;p8"/>
          <p:cNvSpPr txBox="1">
            <a:spLocks noGrp="1"/>
          </p:cNvSpPr>
          <p:nvPr>
            <p:ph type="title"/>
          </p:nvPr>
        </p:nvSpPr>
        <p:spPr>
          <a:xfrm>
            <a:off x="1618350" y="1922300"/>
            <a:ext cx="5907300" cy="16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Dosis"/>
              <a:buNone/>
              <a:defRPr sz="4000" b="1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52" name="Google Shape;652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osis ExtraBold"/>
              <a:buNone/>
              <a:defRPr sz="3200">
                <a:solidFill>
                  <a:schemeClr val="dk1"/>
                </a:solidFill>
                <a:latin typeface="Dosis ExtraBold"/>
                <a:ea typeface="Dosis ExtraBold"/>
                <a:cs typeface="Dosis ExtraBold"/>
                <a:sym typeface="Dosis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●"/>
              <a:defRPr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○"/>
              <a:defRPr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■"/>
              <a:defRPr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●"/>
              <a:defRPr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○"/>
              <a:defRPr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■"/>
              <a:defRPr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●"/>
              <a:defRPr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○"/>
              <a:defRPr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Questrial"/>
              <a:buChar char="■"/>
              <a:defRPr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helseakrost.com/social-media-accounts-beyond-college-hireowl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helseakrost.com/social-media-accounts-beyond-college-hireowl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helseakrost.com/social-media-accounts-beyond-college-hireowl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helseakrost.com/social-media-accounts-beyond-college-hireowl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helseakrost.com/social-media-accounts-beyond-college-hireowl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www.kaggle.com/datasets/ramjasmaurya/top-1000-social-media-channels?select=social+media+influencers+-+Instagram+in+oct.csv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helseakrost.com/social-media-accounts-beyond-college-hireowl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helseakrost.com/social-media-accounts-beyond-college-hireow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29"/>
          <p:cNvSpPr txBox="1"/>
          <p:nvPr/>
        </p:nvSpPr>
        <p:spPr>
          <a:xfrm>
            <a:off x="6516780" y="3496895"/>
            <a:ext cx="3172049" cy="164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effectLst/>
                <a:latin typeface="72 Black" panose="020B0A04030603020204" pitchFamily="34" charset="0"/>
                <a:ea typeface="Calibri" panose="020F0502020204030204" pitchFamily="34" charset="0"/>
                <a:cs typeface="72 Black" panose="020B0A04030603020204" pitchFamily="34" charset="0"/>
              </a:rPr>
              <a:t>Faria Tasnim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effectLst/>
                <a:latin typeface="72 Black" panose="020B0A04030603020204" pitchFamily="34" charset="0"/>
                <a:ea typeface="Calibri" panose="020F0502020204030204" pitchFamily="34" charset="0"/>
                <a:cs typeface="72 Black" panose="020B0A04030603020204" pitchFamily="34" charset="0"/>
              </a:rPr>
              <a:t>Jose Acosta		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effectLst/>
                <a:latin typeface="72 Black" panose="020B0A04030603020204" pitchFamily="34" charset="0"/>
                <a:ea typeface="Calibri" panose="020F0502020204030204" pitchFamily="34" charset="0"/>
                <a:cs typeface="72 Black" panose="020B0A04030603020204" pitchFamily="34" charset="0"/>
              </a:rPr>
              <a:t>Masrour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effectLst/>
                <a:latin typeface="72 Black" panose="020B0A04030603020204" pitchFamily="34" charset="0"/>
                <a:ea typeface="Calibri" panose="020F0502020204030204" pitchFamily="34" charset="0"/>
                <a:cs typeface="72 Black" panose="020B0A04030603020204" pitchFamily="34" charset="0"/>
              </a:rPr>
              <a:t>Naderi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effectLst/>
                <a:latin typeface="72 Black" panose="020B0A04030603020204" pitchFamily="34" charset="0"/>
                <a:ea typeface="Calibri" panose="020F0502020204030204" pitchFamily="34" charset="0"/>
                <a:cs typeface="72 Black" panose="020B0A04030603020204" pitchFamily="34" charset="0"/>
              </a:rPr>
              <a:t>	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effectLst/>
                <a:latin typeface="72 Black" panose="020B0A04030603020204" pitchFamily="34" charset="0"/>
                <a:ea typeface="Calibri" panose="020F0502020204030204" pitchFamily="34" charset="0"/>
                <a:cs typeface="72 Black" panose="020B0A04030603020204" pitchFamily="34" charset="0"/>
              </a:rPr>
              <a:t>Sejal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effectLst/>
                <a:latin typeface="72 Black" panose="020B0A04030603020204" pitchFamily="34" charset="0"/>
                <a:ea typeface="Calibri" panose="020F0502020204030204" pitchFamily="34" charset="0"/>
                <a:cs typeface="72 Black" panose="020B0A04030603020204" pitchFamily="34" charset="0"/>
              </a:rPr>
              <a:t> Bhatnagar	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72 Black" panose="020B0A04030603020204" pitchFamily="34" charset="0"/>
                <a:ea typeface="Calibri" panose="020F0502020204030204" pitchFamily="34" charset="0"/>
                <a:cs typeface="72 Black" panose="020B0A04030603020204" pitchFamily="34" charset="0"/>
              </a:rPr>
              <a:t>S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effectLst/>
                <a:latin typeface="72 Black" panose="020B0A04030603020204" pitchFamily="34" charset="0"/>
                <a:ea typeface="Calibri" panose="020F0502020204030204" pitchFamily="34" charset="0"/>
                <a:cs typeface="72 Black" panose="020B0A04030603020204" pitchFamily="34" charset="0"/>
              </a:rPr>
              <a:t>rusti Rajeshbhai Gajjar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effectLst/>
                <a:latin typeface="72 Black" panose="020B0A04030603020204" pitchFamily="34" charset="0"/>
                <a:ea typeface="Calibri" panose="020F0502020204030204" pitchFamily="34" charset="0"/>
                <a:cs typeface="72 Black" panose="020B0A04030603020204" pitchFamily="34" charset="0"/>
              </a:rPr>
              <a:t>Suraj Suresh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effectLst/>
                <a:latin typeface="72 Black" panose="020B0A04030603020204" pitchFamily="34" charset="0"/>
                <a:ea typeface="Calibri" panose="020F0502020204030204" pitchFamily="34" charset="0"/>
                <a:cs typeface="72 Black" panose="020B0A04030603020204" pitchFamily="34" charset="0"/>
              </a:rPr>
              <a:t>	</a:t>
            </a:r>
          </a:p>
        </p:txBody>
      </p:sp>
      <p:sp>
        <p:nvSpPr>
          <p:cNvPr id="2463" name="Google Shape;2463;p29"/>
          <p:cNvSpPr txBox="1"/>
          <p:nvPr/>
        </p:nvSpPr>
        <p:spPr>
          <a:xfrm>
            <a:off x="1464436" y="820529"/>
            <a:ext cx="224617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2" name="Google Shape;659;p11">
            <a:extLst>
              <a:ext uri="{FF2B5EF4-FFF2-40B4-BE49-F238E27FC236}">
                <a16:creationId xmlns:a16="http://schemas.microsoft.com/office/drawing/2014/main" id="{C0D58631-BFD5-4A7E-AC60-6FF294D21F0B}"/>
              </a:ext>
            </a:extLst>
          </p:cNvPr>
          <p:cNvSpPr/>
          <p:nvPr/>
        </p:nvSpPr>
        <p:spPr>
          <a:xfrm rot="-5400000">
            <a:off x="2746651" y="-672179"/>
            <a:ext cx="3505916" cy="5062917"/>
          </a:xfrm>
          <a:custGeom>
            <a:avLst/>
            <a:gdLst/>
            <a:ahLst/>
            <a:cxnLst/>
            <a:rect l="l" t="t" r="r" b="b"/>
            <a:pathLst>
              <a:path w="7011831" h="10125833" extrusionOk="0">
                <a:moveTo>
                  <a:pt x="2058153" y="10078746"/>
                </a:moveTo>
                <a:cubicBezTo>
                  <a:pt x="2007997" y="10078746"/>
                  <a:pt x="1960680" y="10072772"/>
                  <a:pt x="1907099" y="10056672"/>
                </a:cubicBezTo>
                <a:cubicBezTo>
                  <a:pt x="1814330" y="10026619"/>
                  <a:pt x="1607931" y="9696840"/>
                  <a:pt x="1524934" y="9447806"/>
                </a:cubicBezTo>
                <a:cubicBezTo>
                  <a:pt x="1410088" y="9100186"/>
                  <a:pt x="1473684" y="8988842"/>
                  <a:pt x="1404492" y="8974605"/>
                </a:cubicBezTo>
                <a:cubicBezTo>
                  <a:pt x="807920" y="8852630"/>
                  <a:pt x="299759" y="8417139"/>
                  <a:pt x="19202" y="7890190"/>
                </a:cubicBezTo>
                <a:cubicBezTo>
                  <a:pt x="-6687" y="7890190"/>
                  <a:pt x="1098" y="7771110"/>
                  <a:pt x="1098" y="165155"/>
                </a:cubicBezTo>
                <a:cubicBezTo>
                  <a:pt x="372823" y="118617"/>
                  <a:pt x="743878" y="82569"/>
                  <a:pt x="1117691" y="82488"/>
                </a:cubicBezTo>
                <a:cubicBezTo>
                  <a:pt x="3912701" y="81840"/>
                  <a:pt x="5338659" y="-37037"/>
                  <a:pt x="6816719" y="11749"/>
                </a:cubicBezTo>
                <a:cubicBezTo>
                  <a:pt x="6890370" y="14625"/>
                  <a:pt x="7019428" y="7110400"/>
                  <a:pt x="7011481" y="10071516"/>
                </a:cubicBezTo>
                <a:cubicBezTo>
                  <a:pt x="7011481" y="10189361"/>
                  <a:pt x="5835508" y="10078746"/>
                  <a:pt x="2058153" y="10078746"/>
                </a:cubicBezTo>
                <a:close/>
              </a:path>
            </a:pathLst>
          </a:custGeom>
          <a:solidFill>
            <a:srgbClr val="FFD16C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990;p11">
            <a:extLst>
              <a:ext uri="{FF2B5EF4-FFF2-40B4-BE49-F238E27FC236}">
                <a16:creationId xmlns:a16="http://schemas.microsoft.com/office/drawing/2014/main" id="{D8A9AFB4-3A07-425C-A0A5-FFFCA0C5D280}"/>
              </a:ext>
            </a:extLst>
          </p:cNvPr>
          <p:cNvSpPr txBox="1"/>
          <p:nvPr/>
        </p:nvSpPr>
        <p:spPr>
          <a:xfrm>
            <a:off x="2175810" y="1005195"/>
            <a:ext cx="4647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u="sng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Social Media Influencers </a:t>
            </a:r>
            <a:endParaRPr sz="4800" b="1" u="sng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265EF9-6A5B-4714-BF8A-D923FE293886}"/>
              </a:ext>
            </a:extLst>
          </p:cNvPr>
          <p:cNvSpPr txBox="1"/>
          <p:nvPr/>
        </p:nvSpPr>
        <p:spPr>
          <a:xfrm>
            <a:off x="278130" y="4049447"/>
            <a:ext cx="3067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>
                    <a:lumMod val="95000"/>
                  </a:schemeClr>
                </a:solidFill>
                <a:latin typeface="72 Black" panose="020B0A04030603020204" pitchFamily="34" charset="0"/>
                <a:cs typeface="72 Black" panose="020B0A04030603020204" pitchFamily="34" charset="0"/>
              </a:rPr>
              <a:t>Group 04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D63E4-1F8C-B1D7-E8A6-CEBE6096D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66" y="3613618"/>
            <a:ext cx="2057364" cy="474702"/>
          </a:xfrm>
        </p:spPr>
        <p:txBody>
          <a:bodyPr/>
          <a:lstStyle/>
          <a:p>
            <a:r>
              <a:rPr lang="en-IN" sz="2400" b="1" dirty="0"/>
              <a:t>Instagram</a:t>
            </a:r>
          </a:p>
        </p:txBody>
      </p:sp>
      <p:pic>
        <p:nvPicPr>
          <p:cNvPr id="9" name="slide3" descr="Proportion of Categories - Top 5 Countries">
            <a:extLst>
              <a:ext uri="{FF2B5EF4-FFF2-40B4-BE49-F238E27FC236}">
                <a16:creationId xmlns:a16="http://schemas.microsoft.com/office/drawing/2014/main" id="{DC501AD8-015E-4120-91C3-7AF051105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" b="17305"/>
          <a:stretch/>
        </p:blipFill>
        <p:spPr>
          <a:xfrm>
            <a:off x="462496" y="955663"/>
            <a:ext cx="8219008" cy="2294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4D1E59-5BAA-4DD9-9C5B-5A98CBE5AEB1}"/>
              </a:ext>
            </a:extLst>
          </p:cNvPr>
          <p:cNvSpPr txBox="1"/>
          <p:nvPr/>
        </p:nvSpPr>
        <p:spPr>
          <a:xfrm>
            <a:off x="1087395" y="4045955"/>
            <a:ext cx="78800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several account categories represented in the top 5 countries, but the list is dominated by 4 categories for Instagram: Cinema and actors, music, sports, and fashion.</a:t>
            </a:r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897CC4C-8334-4EBE-92CD-EC397712F3FF}"/>
              </a:ext>
            </a:extLst>
          </p:cNvPr>
          <p:cNvSpPr txBox="1">
            <a:spLocks/>
          </p:cNvSpPr>
          <p:nvPr/>
        </p:nvSpPr>
        <p:spPr>
          <a:xfrm>
            <a:off x="1520121" y="97370"/>
            <a:ext cx="6218739" cy="59460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B050"/>
                </a:solidFill>
                <a:latin typeface="Dosis" pitchFamily="2" charset="0"/>
                <a:cs typeface="72 Black" panose="020B0A04030603020204" pitchFamily="34" charset="0"/>
              </a:rPr>
              <a:t>Which Categories have top Accounts?</a:t>
            </a:r>
          </a:p>
        </p:txBody>
      </p:sp>
    </p:spTree>
    <p:extLst>
      <p:ext uri="{BB962C8B-B14F-4D97-AF65-F5344CB8AC3E}">
        <p14:creationId xmlns:p14="http://schemas.microsoft.com/office/powerpoint/2010/main" val="1500775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D63E4-1F8C-B1D7-E8A6-CEBE6096D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98" y="3446482"/>
            <a:ext cx="1496014" cy="519600"/>
          </a:xfrm>
        </p:spPr>
        <p:txBody>
          <a:bodyPr/>
          <a:lstStyle/>
          <a:p>
            <a:r>
              <a:rPr lang="en-IN" sz="2400" b="1" dirty="0"/>
              <a:t>YouTube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517D7C8-4253-4160-BDF7-FFF3D410369A}"/>
              </a:ext>
            </a:extLst>
          </p:cNvPr>
          <p:cNvSpPr txBox="1">
            <a:spLocks/>
          </p:cNvSpPr>
          <p:nvPr/>
        </p:nvSpPr>
        <p:spPr>
          <a:xfrm>
            <a:off x="1520121" y="97370"/>
            <a:ext cx="6218739" cy="59460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B050"/>
                </a:solidFill>
                <a:latin typeface="Dosis" pitchFamily="2" charset="0"/>
                <a:cs typeface="72 Black" panose="020B0A04030603020204" pitchFamily="34" charset="0"/>
              </a:rPr>
              <a:t>Which Categories have top Channels?</a:t>
            </a:r>
          </a:p>
        </p:txBody>
      </p:sp>
      <p:pic>
        <p:nvPicPr>
          <p:cNvPr id="10" name="slide3" descr="Proportion of Categories - Top 5 Countries">
            <a:extLst>
              <a:ext uri="{FF2B5EF4-FFF2-40B4-BE49-F238E27FC236}">
                <a16:creationId xmlns:a16="http://schemas.microsoft.com/office/drawing/2014/main" id="{4FA50B9B-15C1-4742-9BFB-F2E3E0D229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" b="18134"/>
          <a:stretch/>
        </p:blipFill>
        <p:spPr>
          <a:xfrm>
            <a:off x="275379" y="757288"/>
            <a:ext cx="8576343" cy="2504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2AC9A7-81C2-4A03-8636-2C6F5C8D507D}"/>
              </a:ext>
            </a:extLst>
          </p:cNvPr>
          <p:cNvSpPr txBox="1"/>
          <p:nvPr/>
        </p:nvSpPr>
        <p:spPr>
          <a:xfrm>
            <a:off x="513713" y="4062237"/>
            <a:ext cx="8515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Several account categories are represented in the top 5 countries, but the list is dominated by 6 categories for YouTube: Music and dance, animation, movies, daily vlogs, kids, and video games.</a:t>
            </a:r>
          </a:p>
        </p:txBody>
      </p:sp>
    </p:spTree>
    <p:extLst>
      <p:ext uri="{BB962C8B-B14F-4D97-AF65-F5344CB8AC3E}">
        <p14:creationId xmlns:p14="http://schemas.microsoft.com/office/powerpoint/2010/main" val="417455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9" name="Google Shape;1219;p15"/>
          <p:cNvGrpSpPr/>
          <p:nvPr/>
        </p:nvGrpSpPr>
        <p:grpSpPr>
          <a:xfrm>
            <a:off x="938463" y="211900"/>
            <a:ext cx="3661247" cy="4752702"/>
            <a:chOff x="1460200" y="443269"/>
            <a:chExt cx="8733214" cy="13271323"/>
          </a:xfrm>
        </p:grpSpPr>
        <p:sp>
          <p:nvSpPr>
            <p:cNvPr id="1220" name="Google Shape;1220;p15"/>
            <p:cNvSpPr/>
            <p:nvPr/>
          </p:nvSpPr>
          <p:spPr>
            <a:xfrm>
              <a:off x="1460200" y="443269"/>
              <a:ext cx="8733214" cy="13271323"/>
            </a:xfrm>
            <a:custGeom>
              <a:avLst/>
              <a:gdLst/>
              <a:ahLst/>
              <a:cxnLst/>
              <a:rect l="l" t="t" r="r" b="b"/>
              <a:pathLst>
                <a:path w="8733214" h="13271323" extrusionOk="0">
                  <a:moveTo>
                    <a:pt x="8729291" y="13173593"/>
                  </a:moveTo>
                  <a:cubicBezTo>
                    <a:pt x="8732158" y="13222246"/>
                    <a:pt x="9157330" y="13201516"/>
                    <a:pt x="248003" y="13271324"/>
                  </a:cubicBezTo>
                  <a:cubicBezTo>
                    <a:pt x="88757" y="13271324"/>
                    <a:pt x="57507" y="1976761"/>
                    <a:pt x="0" y="251090"/>
                  </a:cubicBezTo>
                  <a:cubicBezTo>
                    <a:pt x="0" y="127136"/>
                    <a:pt x="1396848" y="169153"/>
                    <a:pt x="1859827" y="146379"/>
                  </a:cubicBezTo>
                  <a:cubicBezTo>
                    <a:pt x="4990495" y="-7568"/>
                    <a:pt x="6566609" y="-66068"/>
                    <a:pt x="8499261" y="99850"/>
                  </a:cubicBezTo>
                  <a:cubicBezTo>
                    <a:pt x="8635941" y="111582"/>
                    <a:pt x="8362371" y="5023990"/>
                    <a:pt x="8729291" y="131735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15"/>
            <p:cNvSpPr/>
            <p:nvPr/>
          </p:nvSpPr>
          <p:spPr>
            <a:xfrm>
              <a:off x="1829324" y="852972"/>
              <a:ext cx="7983634" cy="12451881"/>
            </a:xfrm>
            <a:custGeom>
              <a:avLst/>
              <a:gdLst/>
              <a:ahLst/>
              <a:cxnLst/>
              <a:rect l="l" t="t" r="r" b="b"/>
              <a:pathLst>
                <a:path w="7983634" h="12451881" extrusionOk="0">
                  <a:moveTo>
                    <a:pt x="0" y="175453"/>
                  </a:moveTo>
                  <a:cubicBezTo>
                    <a:pt x="312414" y="148140"/>
                    <a:pt x="633403" y="152865"/>
                    <a:pt x="992784" y="153528"/>
                  </a:cubicBezTo>
                  <a:cubicBezTo>
                    <a:pt x="2223801" y="153528"/>
                    <a:pt x="5100093" y="-129045"/>
                    <a:pt x="7807476" y="72520"/>
                  </a:cubicBezTo>
                  <a:cubicBezTo>
                    <a:pt x="7886435" y="5574999"/>
                    <a:pt x="7658238" y="5251523"/>
                    <a:pt x="7983635" y="12391046"/>
                  </a:cubicBezTo>
                  <a:cubicBezTo>
                    <a:pt x="4366464" y="12420269"/>
                    <a:pt x="4625380" y="12416606"/>
                    <a:pt x="196974" y="12451881"/>
                  </a:cubicBezTo>
                  <a:cubicBezTo>
                    <a:pt x="19488" y="7103750"/>
                    <a:pt x="56976" y="2417935"/>
                    <a:pt x="0" y="175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15"/>
            <p:cNvSpPr/>
            <p:nvPr/>
          </p:nvSpPr>
          <p:spPr>
            <a:xfrm>
              <a:off x="1833775" y="848532"/>
              <a:ext cx="7967891" cy="12456510"/>
            </a:xfrm>
            <a:custGeom>
              <a:avLst/>
              <a:gdLst/>
              <a:ahLst/>
              <a:cxnLst/>
              <a:rect l="l" t="t" r="r" b="b"/>
              <a:pathLst>
                <a:path w="7967891" h="12456510" extrusionOk="0">
                  <a:moveTo>
                    <a:pt x="7913658" y="12141499"/>
                  </a:moveTo>
                  <a:cubicBezTo>
                    <a:pt x="7978361" y="12141499"/>
                    <a:pt x="7967821" y="12147816"/>
                    <a:pt x="7966413" y="12116814"/>
                  </a:cubicBezTo>
                  <a:cubicBezTo>
                    <a:pt x="7920535" y="12116867"/>
                    <a:pt x="7904021" y="12116814"/>
                    <a:pt x="7853311" y="12116894"/>
                  </a:cubicBezTo>
                  <a:cubicBezTo>
                    <a:pt x="7855726" y="11548270"/>
                    <a:pt x="7805547" y="11634640"/>
                    <a:pt x="7944244" y="11634959"/>
                  </a:cubicBezTo>
                  <a:cubicBezTo>
                    <a:pt x="7942864" y="11605072"/>
                    <a:pt x="7950377" y="11610274"/>
                    <a:pt x="7913658" y="11610274"/>
                  </a:cubicBezTo>
                  <a:cubicBezTo>
                    <a:pt x="7829176" y="11610274"/>
                    <a:pt x="7846275" y="11685709"/>
                    <a:pt x="7838761" y="11205844"/>
                  </a:cubicBezTo>
                  <a:cubicBezTo>
                    <a:pt x="7837354" y="11114776"/>
                    <a:pt x="7818211" y="11130144"/>
                    <a:pt x="7913658" y="11130144"/>
                  </a:cubicBezTo>
                  <a:cubicBezTo>
                    <a:pt x="7926775" y="11130144"/>
                    <a:pt x="7924252" y="11135108"/>
                    <a:pt x="7923217" y="11105512"/>
                  </a:cubicBezTo>
                  <a:cubicBezTo>
                    <a:pt x="7809184" y="11105512"/>
                    <a:pt x="7839903" y="11153847"/>
                    <a:pt x="7835017" y="10843271"/>
                  </a:cubicBezTo>
                  <a:cubicBezTo>
                    <a:pt x="7830717" y="10578933"/>
                    <a:pt x="7806078" y="10622144"/>
                    <a:pt x="7907446" y="10622171"/>
                  </a:cubicBezTo>
                  <a:cubicBezTo>
                    <a:pt x="7906437" y="10589232"/>
                    <a:pt x="7920323" y="10597699"/>
                    <a:pt x="7831008" y="10597407"/>
                  </a:cubicBezTo>
                  <a:cubicBezTo>
                    <a:pt x="7825805" y="10278523"/>
                    <a:pt x="7829521" y="10493864"/>
                    <a:pt x="7824716" y="10115631"/>
                  </a:cubicBezTo>
                  <a:cubicBezTo>
                    <a:pt x="7904817" y="10115445"/>
                    <a:pt x="7892791" y="10123753"/>
                    <a:pt x="7891861" y="10090893"/>
                  </a:cubicBezTo>
                  <a:cubicBezTo>
                    <a:pt x="7811600" y="10090920"/>
                    <a:pt x="7817309" y="10172141"/>
                    <a:pt x="7815052" y="9607074"/>
                  </a:cubicBezTo>
                  <a:cubicBezTo>
                    <a:pt x="7891250" y="9607923"/>
                    <a:pt x="7878719" y="9613656"/>
                    <a:pt x="7877896" y="9582840"/>
                  </a:cubicBezTo>
                  <a:cubicBezTo>
                    <a:pt x="7805494" y="9582602"/>
                    <a:pt x="7814973" y="9584592"/>
                    <a:pt x="7814946" y="9575090"/>
                  </a:cubicBezTo>
                  <a:cubicBezTo>
                    <a:pt x="7814601" y="9461381"/>
                    <a:pt x="7814096" y="9447526"/>
                    <a:pt x="7808627" y="9100587"/>
                  </a:cubicBezTo>
                  <a:cubicBezTo>
                    <a:pt x="7876090" y="9101303"/>
                    <a:pt x="7864992" y="9107090"/>
                    <a:pt x="7864143" y="9076327"/>
                  </a:cubicBezTo>
                  <a:cubicBezTo>
                    <a:pt x="7785820" y="9076009"/>
                    <a:pt x="7809184" y="9137481"/>
                    <a:pt x="7801830" y="8669269"/>
                  </a:cubicBezTo>
                  <a:cubicBezTo>
                    <a:pt x="7800396" y="8578280"/>
                    <a:pt x="7787758" y="8594047"/>
                    <a:pt x="7850656" y="8594737"/>
                  </a:cubicBezTo>
                  <a:cubicBezTo>
                    <a:pt x="7849753" y="8563257"/>
                    <a:pt x="7859868" y="8570663"/>
                    <a:pt x="7800317" y="8569177"/>
                  </a:cubicBezTo>
                  <a:cubicBezTo>
                    <a:pt x="7794104" y="8147387"/>
                    <a:pt x="7795963" y="8252522"/>
                    <a:pt x="7789670" y="8084454"/>
                  </a:cubicBezTo>
                  <a:cubicBezTo>
                    <a:pt x="7844390" y="8084136"/>
                    <a:pt x="7835416" y="8090745"/>
                    <a:pt x="7834407" y="8059610"/>
                  </a:cubicBezTo>
                  <a:cubicBezTo>
                    <a:pt x="7778041" y="8059797"/>
                    <a:pt x="7788316" y="8082915"/>
                    <a:pt x="7786139" y="7944628"/>
                  </a:cubicBezTo>
                  <a:cubicBezTo>
                    <a:pt x="7779289" y="7505798"/>
                    <a:pt x="7767130" y="7577464"/>
                    <a:pt x="7817866" y="7576747"/>
                  </a:cubicBezTo>
                  <a:cubicBezTo>
                    <a:pt x="7816724" y="7545851"/>
                    <a:pt x="7824079" y="7551823"/>
                    <a:pt x="7781095" y="7552646"/>
                  </a:cubicBezTo>
                  <a:cubicBezTo>
                    <a:pt x="7772333" y="7010618"/>
                    <a:pt x="7759961" y="7072224"/>
                    <a:pt x="7800635" y="7072118"/>
                  </a:cubicBezTo>
                  <a:cubicBezTo>
                    <a:pt x="7799839" y="7041089"/>
                    <a:pt x="7806105" y="7047407"/>
                    <a:pt x="7772333" y="7047486"/>
                  </a:cubicBezTo>
                  <a:cubicBezTo>
                    <a:pt x="7763545" y="6502964"/>
                    <a:pt x="7755049" y="6564623"/>
                    <a:pt x="7792352" y="6564303"/>
                  </a:cubicBezTo>
                  <a:cubicBezTo>
                    <a:pt x="7792087" y="6534682"/>
                    <a:pt x="7799016" y="6539540"/>
                    <a:pt x="7765032" y="6539885"/>
                  </a:cubicBezTo>
                  <a:cubicBezTo>
                    <a:pt x="7761395" y="6295002"/>
                    <a:pt x="7765563" y="6269839"/>
                    <a:pt x="7760757" y="6057631"/>
                  </a:cubicBezTo>
                  <a:cubicBezTo>
                    <a:pt x="7797502" y="6057631"/>
                    <a:pt x="7791290" y="6064001"/>
                    <a:pt x="7791449" y="6032973"/>
                  </a:cubicBezTo>
                  <a:cubicBezTo>
                    <a:pt x="7750403" y="6033000"/>
                    <a:pt x="7759111" y="6103072"/>
                    <a:pt x="7750004" y="5589737"/>
                  </a:cubicBezTo>
                  <a:cubicBezTo>
                    <a:pt x="7749155" y="5542438"/>
                    <a:pt x="7747694" y="5548649"/>
                    <a:pt x="7754067" y="5548702"/>
                  </a:cubicBezTo>
                  <a:cubicBezTo>
                    <a:pt x="7804087" y="5549180"/>
                    <a:pt x="7795591" y="5555444"/>
                    <a:pt x="7795989" y="5524415"/>
                  </a:cubicBezTo>
                  <a:cubicBezTo>
                    <a:pt x="7737579" y="5523991"/>
                    <a:pt x="7744483" y="5570228"/>
                    <a:pt x="7745943" y="5227218"/>
                  </a:cubicBezTo>
                  <a:cubicBezTo>
                    <a:pt x="7746633" y="5006037"/>
                    <a:pt x="7727411" y="5042428"/>
                    <a:pt x="7803317" y="5040862"/>
                  </a:cubicBezTo>
                  <a:cubicBezTo>
                    <a:pt x="7803821" y="5009966"/>
                    <a:pt x="7813671" y="5015726"/>
                    <a:pt x="7753881" y="5017451"/>
                  </a:cubicBezTo>
                  <a:cubicBezTo>
                    <a:pt x="7739677" y="5017849"/>
                    <a:pt x="7745465" y="5074465"/>
                    <a:pt x="7733968" y="4534640"/>
                  </a:cubicBezTo>
                  <a:cubicBezTo>
                    <a:pt x="7756191" y="4534242"/>
                    <a:pt x="7782104" y="4533738"/>
                    <a:pt x="7811361" y="4533393"/>
                  </a:cubicBezTo>
                  <a:cubicBezTo>
                    <a:pt x="7811813" y="4502523"/>
                    <a:pt x="7823256" y="4508336"/>
                    <a:pt x="7753987" y="4509637"/>
                  </a:cubicBezTo>
                  <a:cubicBezTo>
                    <a:pt x="7729721" y="4510062"/>
                    <a:pt x="7733491" y="4512291"/>
                    <a:pt x="7733304" y="4502948"/>
                  </a:cubicBezTo>
                  <a:cubicBezTo>
                    <a:pt x="7721570" y="3967609"/>
                    <a:pt x="7717719" y="4028073"/>
                    <a:pt x="7754094" y="4028445"/>
                  </a:cubicBezTo>
                  <a:cubicBezTo>
                    <a:pt x="7830238" y="4029374"/>
                    <a:pt x="7817362" y="4035267"/>
                    <a:pt x="7817601" y="4004397"/>
                  </a:cubicBezTo>
                  <a:cubicBezTo>
                    <a:pt x="7781440" y="4004132"/>
                    <a:pt x="7747907" y="4003707"/>
                    <a:pt x="7725605" y="4003469"/>
                  </a:cubicBezTo>
                  <a:cubicBezTo>
                    <a:pt x="7724702" y="3943774"/>
                    <a:pt x="7719180" y="3522409"/>
                    <a:pt x="7719154" y="3520551"/>
                  </a:cubicBezTo>
                  <a:cubicBezTo>
                    <a:pt x="7764315" y="3520392"/>
                    <a:pt x="7786803" y="3520259"/>
                    <a:pt x="7818795" y="3520180"/>
                  </a:cubicBezTo>
                  <a:cubicBezTo>
                    <a:pt x="7818689" y="3489125"/>
                    <a:pt x="7831912" y="3495415"/>
                    <a:pt x="7754120" y="3495734"/>
                  </a:cubicBezTo>
                  <a:cubicBezTo>
                    <a:pt x="7702400" y="3495946"/>
                    <a:pt x="7723853" y="3563869"/>
                    <a:pt x="7713206" y="3054356"/>
                  </a:cubicBezTo>
                  <a:cubicBezTo>
                    <a:pt x="7712171" y="3004456"/>
                    <a:pt x="7701577" y="3012445"/>
                    <a:pt x="7753987" y="3013427"/>
                  </a:cubicBezTo>
                  <a:cubicBezTo>
                    <a:pt x="7825061" y="3014755"/>
                    <a:pt x="7813300" y="3020620"/>
                    <a:pt x="7812689" y="2989725"/>
                  </a:cubicBezTo>
                  <a:cubicBezTo>
                    <a:pt x="7773050" y="2989247"/>
                    <a:pt x="7749871" y="2988610"/>
                    <a:pt x="7711878" y="2988053"/>
                  </a:cubicBezTo>
                  <a:cubicBezTo>
                    <a:pt x="7703223" y="2533828"/>
                    <a:pt x="7703117" y="2515514"/>
                    <a:pt x="7702958" y="2504552"/>
                  </a:cubicBezTo>
                  <a:cubicBezTo>
                    <a:pt x="7737579" y="2505109"/>
                    <a:pt x="7764846" y="2505879"/>
                    <a:pt x="7799149" y="2506436"/>
                  </a:cubicBezTo>
                  <a:cubicBezTo>
                    <a:pt x="7798007" y="2475249"/>
                    <a:pt x="7807990" y="2482017"/>
                    <a:pt x="7754385" y="2480849"/>
                  </a:cubicBezTo>
                  <a:cubicBezTo>
                    <a:pt x="7682806" y="2479310"/>
                    <a:pt x="7704896" y="2555036"/>
                    <a:pt x="7695816" y="1997507"/>
                  </a:cubicBezTo>
                  <a:cubicBezTo>
                    <a:pt x="7733729" y="1998224"/>
                    <a:pt x="7757014" y="1999073"/>
                    <a:pt x="7789458" y="1999843"/>
                  </a:cubicBezTo>
                  <a:cubicBezTo>
                    <a:pt x="7789272" y="1968735"/>
                    <a:pt x="7796308" y="1975397"/>
                    <a:pt x="7754465" y="1974256"/>
                  </a:cubicBezTo>
                  <a:cubicBezTo>
                    <a:pt x="7671284" y="1971867"/>
                    <a:pt x="7696559" y="2046532"/>
                    <a:pt x="7685276" y="1490145"/>
                  </a:cubicBezTo>
                  <a:cubicBezTo>
                    <a:pt x="7727676" y="1490861"/>
                    <a:pt x="7749341" y="1491817"/>
                    <a:pt x="7791104" y="1492825"/>
                  </a:cubicBezTo>
                  <a:cubicBezTo>
                    <a:pt x="7791476" y="1461691"/>
                    <a:pt x="7798485" y="1468459"/>
                    <a:pt x="7754465" y="1467132"/>
                  </a:cubicBezTo>
                  <a:cubicBezTo>
                    <a:pt x="7670886" y="1464743"/>
                    <a:pt x="7684904" y="1476342"/>
                    <a:pt x="7684107" y="1425088"/>
                  </a:cubicBezTo>
                  <a:cubicBezTo>
                    <a:pt x="7675904" y="897261"/>
                    <a:pt x="7661275" y="983631"/>
                    <a:pt x="7754226" y="983392"/>
                  </a:cubicBezTo>
                  <a:cubicBezTo>
                    <a:pt x="7807591" y="983233"/>
                    <a:pt x="7798617" y="989683"/>
                    <a:pt x="7799095" y="958628"/>
                  </a:cubicBezTo>
                  <a:cubicBezTo>
                    <a:pt x="7756430" y="958707"/>
                    <a:pt x="7730676" y="958840"/>
                    <a:pt x="7678797" y="958893"/>
                  </a:cubicBezTo>
                  <a:cubicBezTo>
                    <a:pt x="7674974" y="767468"/>
                    <a:pt x="7672797" y="758018"/>
                    <a:pt x="7671974" y="476958"/>
                  </a:cubicBezTo>
                  <a:cubicBezTo>
                    <a:pt x="7729162" y="477277"/>
                    <a:pt x="7750642" y="477834"/>
                    <a:pt x="7804352" y="478312"/>
                  </a:cubicBezTo>
                  <a:cubicBezTo>
                    <a:pt x="7804512" y="447151"/>
                    <a:pt x="7814521" y="453840"/>
                    <a:pt x="7754359" y="453070"/>
                  </a:cubicBezTo>
                  <a:cubicBezTo>
                    <a:pt x="7645503" y="451769"/>
                    <a:pt x="7673594" y="522505"/>
                    <a:pt x="7666027" y="68015"/>
                  </a:cubicBezTo>
                  <a:cubicBezTo>
                    <a:pt x="7631592" y="65627"/>
                    <a:pt x="7647601" y="17903"/>
                    <a:pt x="7650123" y="452167"/>
                  </a:cubicBezTo>
                  <a:cubicBezTo>
                    <a:pt x="7606608" y="452008"/>
                    <a:pt x="7289575" y="450708"/>
                    <a:pt x="7226598" y="450920"/>
                  </a:cubicBezTo>
                  <a:cubicBezTo>
                    <a:pt x="7216403" y="-4234"/>
                    <a:pt x="7238864" y="41473"/>
                    <a:pt x="7201323" y="39535"/>
                  </a:cubicBezTo>
                  <a:cubicBezTo>
                    <a:pt x="7206128" y="526832"/>
                    <a:pt x="7231669" y="450336"/>
                    <a:pt x="7116575" y="451955"/>
                  </a:cubicBezTo>
                  <a:cubicBezTo>
                    <a:pt x="6997525" y="453627"/>
                    <a:pt x="6995135" y="452778"/>
                    <a:pt x="6798214" y="453282"/>
                  </a:cubicBezTo>
                  <a:cubicBezTo>
                    <a:pt x="6782549" y="453309"/>
                    <a:pt x="6786399" y="470641"/>
                    <a:pt x="6784329" y="338352"/>
                  </a:cubicBezTo>
                  <a:cubicBezTo>
                    <a:pt x="6778886" y="-21991"/>
                    <a:pt x="6788656" y="20425"/>
                    <a:pt x="6757752" y="19310"/>
                  </a:cubicBezTo>
                  <a:cubicBezTo>
                    <a:pt x="6761655" y="277888"/>
                    <a:pt x="6762903" y="366620"/>
                    <a:pt x="6764548" y="453362"/>
                  </a:cubicBezTo>
                  <a:cubicBezTo>
                    <a:pt x="6665491" y="453548"/>
                    <a:pt x="6641463" y="453468"/>
                    <a:pt x="6343572" y="453256"/>
                  </a:cubicBezTo>
                  <a:cubicBezTo>
                    <a:pt x="6332740" y="-42508"/>
                    <a:pt x="6349625" y="7923"/>
                    <a:pt x="6315057" y="7206"/>
                  </a:cubicBezTo>
                  <a:cubicBezTo>
                    <a:pt x="6322412" y="489327"/>
                    <a:pt x="6322226" y="453229"/>
                    <a:pt x="6320341" y="453229"/>
                  </a:cubicBezTo>
                  <a:cubicBezTo>
                    <a:pt x="6159607" y="453229"/>
                    <a:pt x="6161359" y="450840"/>
                    <a:pt x="6001794" y="450840"/>
                  </a:cubicBezTo>
                  <a:cubicBezTo>
                    <a:pt x="5868566" y="450840"/>
                    <a:pt x="5903771" y="537475"/>
                    <a:pt x="5895647" y="1977"/>
                  </a:cubicBezTo>
                  <a:cubicBezTo>
                    <a:pt x="5866070" y="1792"/>
                    <a:pt x="5871726" y="-54877"/>
                    <a:pt x="5879930" y="451928"/>
                  </a:cubicBezTo>
                  <a:cubicBezTo>
                    <a:pt x="5656193" y="456494"/>
                    <a:pt x="5674114" y="454662"/>
                    <a:pt x="5459271" y="452990"/>
                  </a:cubicBezTo>
                  <a:cubicBezTo>
                    <a:pt x="5448970" y="-52143"/>
                    <a:pt x="5460971" y="1977"/>
                    <a:pt x="5428925" y="2269"/>
                  </a:cubicBezTo>
                  <a:cubicBezTo>
                    <a:pt x="5437660" y="529539"/>
                    <a:pt x="5464263" y="452672"/>
                    <a:pt x="5364807" y="452672"/>
                  </a:cubicBezTo>
                  <a:cubicBezTo>
                    <a:pt x="4953946" y="452672"/>
                    <a:pt x="5017241" y="488849"/>
                    <a:pt x="5014878" y="338299"/>
                  </a:cubicBezTo>
                  <a:cubicBezTo>
                    <a:pt x="5012117" y="160915"/>
                    <a:pt x="5011134" y="166993"/>
                    <a:pt x="5008506" y="9011"/>
                  </a:cubicBezTo>
                  <a:cubicBezTo>
                    <a:pt x="4977389" y="9701"/>
                    <a:pt x="4985540" y="-46649"/>
                    <a:pt x="4995098" y="453866"/>
                  </a:cubicBezTo>
                  <a:cubicBezTo>
                    <a:pt x="4888208" y="453335"/>
                    <a:pt x="4768733" y="448451"/>
                    <a:pt x="4574361" y="452619"/>
                  </a:cubicBezTo>
                  <a:cubicBezTo>
                    <a:pt x="4573086" y="306023"/>
                    <a:pt x="4568705" y="118659"/>
                    <a:pt x="4567086" y="20610"/>
                  </a:cubicBezTo>
                  <a:cubicBezTo>
                    <a:pt x="4531509" y="21699"/>
                    <a:pt x="4548713" y="-26821"/>
                    <a:pt x="4552616" y="453070"/>
                  </a:cubicBezTo>
                  <a:cubicBezTo>
                    <a:pt x="4362970" y="456998"/>
                    <a:pt x="4268186" y="452247"/>
                    <a:pt x="4129197" y="451769"/>
                  </a:cubicBezTo>
                  <a:cubicBezTo>
                    <a:pt x="4124126" y="225705"/>
                    <a:pt x="4126409" y="187749"/>
                    <a:pt x="4124551" y="35103"/>
                  </a:cubicBezTo>
                  <a:cubicBezTo>
                    <a:pt x="4095106" y="36111"/>
                    <a:pt x="4103204" y="14160"/>
                    <a:pt x="4103656" y="157438"/>
                  </a:cubicBezTo>
                  <a:cubicBezTo>
                    <a:pt x="4103974" y="259468"/>
                    <a:pt x="4105461" y="362029"/>
                    <a:pt x="4107452" y="451743"/>
                  </a:cubicBezTo>
                  <a:cubicBezTo>
                    <a:pt x="4088071" y="451716"/>
                    <a:pt x="3785454" y="451557"/>
                    <a:pt x="3772444" y="451530"/>
                  </a:cubicBezTo>
                  <a:cubicBezTo>
                    <a:pt x="3658332" y="451530"/>
                    <a:pt x="3688281" y="521337"/>
                    <a:pt x="3684060" y="51108"/>
                  </a:cubicBezTo>
                  <a:cubicBezTo>
                    <a:pt x="3654695" y="52223"/>
                    <a:pt x="3662846" y="32953"/>
                    <a:pt x="3662581" y="157358"/>
                  </a:cubicBezTo>
                  <a:cubicBezTo>
                    <a:pt x="3662368" y="256920"/>
                    <a:pt x="3663669" y="354942"/>
                    <a:pt x="3665979" y="451875"/>
                  </a:cubicBezTo>
                  <a:cubicBezTo>
                    <a:pt x="3255755" y="455007"/>
                    <a:pt x="3656660" y="451690"/>
                    <a:pt x="3246436" y="454344"/>
                  </a:cubicBezTo>
                  <a:cubicBezTo>
                    <a:pt x="3245560" y="370469"/>
                    <a:pt x="3244100" y="290390"/>
                    <a:pt x="3240489" y="68653"/>
                  </a:cubicBezTo>
                  <a:cubicBezTo>
                    <a:pt x="3210063" y="69900"/>
                    <a:pt x="3218107" y="29502"/>
                    <a:pt x="3223152" y="338697"/>
                  </a:cubicBezTo>
                  <a:cubicBezTo>
                    <a:pt x="3225488" y="486965"/>
                    <a:pt x="3308484" y="455034"/>
                    <a:pt x="2817043" y="455034"/>
                  </a:cubicBezTo>
                  <a:cubicBezTo>
                    <a:pt x="2799122" y="455034"/>
                    <a:pt x="2808468" y="498989"/>
                    <a:pt x="2797051" y="87445"/>
                  </a:cubicBezTo>
                  <a:cubicBezTo>
                    <a:pt x="2761209" y="88984"/>
                    <a:pt x="2780617" y="34864"/>
                    <a:pt x="2783484" y="454954"/>
                  </a:cubicBezTo>
                  <a:cubicBezTo>
                    <a:pt x="2648106" y="454264"/>
                    <a:pt x="2559668" y="446434"/>
                    <a:pt x="2360118" y="451822"/>
                  </a:cubicBezTo>
                  <a:cubicBezTo>
                    <a:pt x="2358445" y="373521"/>
                    <a:pt x="2358392" y="345174"/>
                    <a:pt x="2353985" y="107272"/>
                  </a:cubicBezTo>
                  <a:cubicBezTo>
                    <a:pt x="2325390" y="108599"/>
                    <a:pt x="2329957" y="54532"/>
                    <a:pt x="2338347" y="452433"/>
                  </a:cubicBezTo>
                  <a:cubicBezTo>
                    <a:pt x="2234643" y="455432"/>
                    <a:pt x="2126319" y="455034"/>
                    <a:pt x="2021154" y="453733"/>
                  </a:cubicBezTo>
                  <a:cubicBezTo>
                    <a:pt x="1887475" y="452220"/>
                    <a:pt x="1915804" y="515551"/>
                    <a:pt x="1914131" y="127843"/>
                  </a:cubicBezTo>
                  <a:cubicBezTo>
                    <a:pt x="1888032" y="129090"/>
                    <a:pt x="1888032" y="78420"/>
                    <a:pt x="1896263" y="452831"/>
                  </a:cubicBezTo>
                  <a:cubicBezTo>
                    <a:pt x="1873032" y="452778"/>
                    <a:pt x="1886519" y="452804"/>
                    <a:pt x="1543467" y="452725"/>
                  </a:cubicBezTo>
                  <a:cubicBezTo>
                    <a:pt x="1451816" y="452725"/>
                    <a:pt x="1474623" y="506739"/>
                    <a:pt x="1469552" y="149077"/>
                  </a:cubicBezTo>
                  <a:cubicBezTo>
                    <a:pt x="1437931" y="150484"/>
                    <a:pt x="1446373" y="104140"/>
                    <a:pt x="1452427" y="452486"/>
                  </a:cubicBezTo>
                  <a:cubicBezTo>
                    <a:pt x="1339324" y="451822"/>
                    <a:pt x="1323261" y="450283"/>
                    <a:pt x="1032539" y="451769"/>
                  </a:cubicBezTo>
                  <a:cubicBezTo>
                    <a:pt x="1030415" y="378060"/>
                    <a:pt x="1028662" y="270801"/>
                    <a:pt x="1028769" y="157703"/>
                  </a:cubicBezTo>
                  <a:cubicBezTo>
                    <a:pt x="1001236" y="157756"/>
                    <a:pt x="1005086" y="130497"/>
                    <a:pt x="1008352" y="338724"/>
                  </a:cubicBezTo>
                  <a:cubicBezTo>
                    <a:pt x="1010555" y="480940"/>
                    <a:pt x="1032592" y="452035"/>
                    <a:pt x="906718" y="452035"/>
                  </a:cubicBezTo>
                  <a:cubicBezTo>
                    <a:pt x="748985" y="452035"/>
                    <a:pt x="747843" y="454423"/>
                    <a:pt x="591597" y="454450"/>
                  </a:cubicBezTo>
                  <a:cubicBezTo>
                    <a:pt x="589074" y="325161"/>
                    <a:pt x="589366" y="295008"/>
                    <a:pt x="585941" y="157624"/>
                  </a:cubicBezTo>
                  <a:cubicBezTo>
                    <a:pt x="555860" y="157756"/>
                    <a:pt x="563374" y="119429"/>
                    <a:pt x="569826" y="454423"/>
                  </a:cubicBezTo>
                  <a:cubicBezTo>
                    <a:pt x="567914" y="454423"/>
                    <a:pt x="149353" y="451424"/>
                    <a:pt x="147442" y="451398"/>
                  </a:cubicBezTo>
                  <a:cubicBezTo>
                    <a:pt x="145318" y="378591"/>
                    <a:pt x="144070" y="284922"/>
                    <a:pt x="142504" y="169515"/>
                  </a:cubicBezTo>
                  <a:cubicBezTo>
                    <a:pt x="113564" y="171187"/>
                    <a:pt x="120228" y="146529"/>
                    <a:pt x="123255" y="338697"/>
                  </a:cubicBezTo>
                  <a:cubicBezTo>
                    <a:pt x="125273" y="467960"/>
                    <a:pt x="131140" y="451185"/>
                    <a:pt x="111121" y="450867"/>
                  </a:cubicBezTo>
                  <a:cubicBezTo>
                    <a:pt x="-19239" y="448929"/>
                    <a:pt x="833" y="442108"/>
                    <a:pt x="1470" y="474490"/>
                  </a:cubicBezTo>
                  <a:cubicBezTo>
                    <a:pt x="57729" y="474702"/>
                    <a:pt x="88740" y="475259"/>
                    <a:pt x="126441" y="475790"/>
                  </a:cubicBezTo>
                  <a:cubicBezTo>
                    <a:pt x="135654" y="758655"/>
                    <a:pt x="133317" y="771794"/>
                    <a:pt x="135229" y="960698"/>
                  </a:cubicBezTo>
                  <a:cubicBezTo>
                    <a:pt x="96466" y="961070"/>
                    <a:pt x="65296" y="961468"/>
                    <a:pt x="9302" y="961654"/>
                  </a:cubicBezTo>
                  <a:cubicBezTo>
                    <a:pt x="9700" y="993903"/>
                    <a:pt x="-9203" y="986869"/>
                    <a:pt x="111068" y="985595"/>
                  </a:cubicBezTo>
                  <a:cubicBezTo>
                    <a:pt x="146619" y="985250"/>
                    <a:pt x="133264" y="918363"/>
                    <a:pt x="141309" y="1425380"/>
                  </a:cubicBezTo>
                  <a:cubicBezTo>
                    <a:pt x="142158" y="1479368"/>
                    <a:pt x="165841" y="1465884"/>
                    <a:pt x="14081" y="1465805"/>
                  </a:cubicBezTo>
                  <a:cubicBezTo>
                    <a:pt x="14294" y="1498665"/>
                    <a:pt x="-8964" y="1490436"/>
                    <a:pt x="142397" y="1490516"/>
                  </a:cubicBezTo>
                  <a:cubicBezTo>
                    <a:pt x="144548" y="1611046"/>
                    <a:pt x="149725" y="1782167"/>
                    <a:pt x="150017" y="1973884"/>
                  </a:cubicBezTo>
                  <a:cubicBezTo>
                    <a:pt x="105705" y="1974070"/>
                    <a:pt x="71403" y="1974362"/>
                    <a:pt x="16630" y="1974495"/>
                  </a:cubicBezTo>
                  <a:cubicBezTo>
                    <a:pt x="16736" y="2006665"/>
                    <a:pt x="-1052" y="1999392"/>
                    <a:pt x="111015" y="1998781"/>
                  </a:cubicBezTo>
                  <a:cubicBezTo>
                    <a:pt x="165788" y="1998489"/>
                    <a:pt x="148530" y="1923692"/>
                    <a:pt x="157478" y="2480796"/>
                  </a:cubicBezTo>
                  <a:cubicBezTo>
                    <a:pt x="109475" y="2481035"/>
                    <a:pt x="74482" y="2481406"/>
                    <a:pt x="18170" y="2481592"/>
                  </a:cubicBezTo>
                  <a:cubicBezTo>
                    <a:pt x="18250" y="2514319"/>
                    <a:pt x="1443" y="2506516"/>
                    <a:pt x="111015" y="2505799"/>
                  </a:cubicBezTo>
                  <a:cubicBezTo>
                    <a:pt x="177204" y="2505348"/>
                    <a:pt x="157796" y="2448653"/>
                    <a:pt x="164460" y="2873680"/>
                  </a:cubicBezTo>
                  <a:cubicBezTo>
                    <a:pt x="166584" y="3009154"/>
                    <a:pt x="181479" y="2985982"/>
                    <a:pt x="110776" y="2987309"/>
                  </a:cubicBezTo>
                  <a:cubicBezTo>
                    <a:pt x="3196" y="2989327"/>
                    <a:pt x="19789" y="2980090"/>
                    <a:pt x="19949" y="3013268"/>
                  </a:cubicBezTo>
                  <a:cubicBezTo>
                    <a:pt x="85235" y="3012790"/>
                    <a:pt x="112502" y="3011782"/>
                    <a:pt x="167381" y="3011065"/>
                  </a:cubicBezTo>
                  <a:cubicBezTo>
                    <a:pt x="173673" y="3232165"/>
                    <a:pt x="171443" y="3130905"/>
                    <a:pt x="176461" y="3494274"/>
                  </a:cubicBezTo>
                  <a:cubicBezTo>
                    <a:pt x="123759" y="3495044"/>
                    <a:pt x="88448" y="3496610"/>
                    <a:pt x="23294" y="3497300"/>
                  </a:cubicBezTo>
                  <a:cubicBezTo>
                    <a:pt x="23560" y="3527612"/>
                    <a:pt x="5745" y="3522993"/>
                    <a:pt x="111175" y="3520313"/>
                  </a:cubicBezTo>
                  <a:cubicBezTo>
                    <a:pt x="200621" y="3518136"/>
                    <a:pt x="176514" y="3444507"/>
                    <a:pt x="184373" y="4001690"/>
                  </a:cubicBezTo>
                  <a:cubicBezTo>
                    <a:pt x="119086" y="4001371"/>
                    <a:pt x="99705" y="4000841"/>
                    <a:pt x="29719" y="4000575"/>
                  </a:cubicBezTo>
                  <a:cubicBezTo>
                    <a:pt x="30224" y="4033196"/>
                    <a:pt x="15064" y="4024915"/>
                    <a:pt x="110829" y="4025844"/>
                  </a:cubicBezTo>
                  <a:cubicBezTo>
                    <a:pt x="203542" y="4026693"/>
                    <a:pt x="184771" y="4003230"/>
                    <a:pt x="185780" y="4141012"/>
                  </a:cubicBezTo>
                  <a:cubicBezTo>
                    <a:pt x="189019" y="4584009"/>
                    <a:pt x="225844" y="4509982"/>
                    <a:pt x="110936" y="4510274"/>
                  </a:cubicBezTo>
                  <a:cubicBezTo>
                    <a:pt x="27356" y="4510407"/>
                    <a:pt x="40021" y="4502205"/>
                    <a:pt x="40844" y="4535038"/>
                  </a:cubicBezTo>
                  <a:cubicBezTo>
                    <a:pt x="83217" y="4534985"/>
                    <a:pt x="121821" y="4534879"/>
                    <a:pt x="191993" y="4534799"/>
                  </a:cubicBezTo>
                  <a:cubicBezTo>
                    <a:pt x="204577" y="5114279"/>
                    <a:pt x="216127" y="5018698"/>
                    <a:pt x="111042" y="5017716"/>
                  </a:cubicBezTo>
                  <a:cubicBezTo>
                    <a:pt x="42384" y="5017079"/>
                    <a:pt x="53667" y="5010948"/>
                    <a:pt x="54570" y="5041897"/>
                  </a:cubicBezTo>
                  <a:cubicBezTo>
                    <a:pt x="108201" y="5042242"/>
                    <a:pt x="136928" y="5042746"/>
                    <a:pt x="197382" y="5042985"/>
                  </a:cubicBezTo>
                  <a:cubicBezTo>
                    <a:pt x="197409" y="5043994"/>
                    <a:pt x="203170" y="5280356"/>
                    <a:pt x="208029" y="5526274"/>
                  </a:cubicBezTo>
                  <a:cubicBezTo>
                    <a:pt x="143725" y="5525769"/>
                    <a:pt x="116086" y="5524601"/>
                    <a:pt x="66040" y="5523752"/>
                  </a:cubicBezTo>
                  <a:cubicBezTo>
                    <a:pt x="66597" y="5554940"/>
                    <a:pt x="57464" y="5548171"/>
                    <a:pt x="110723" y="5549366"/>
                  </a:cubicBezTo>
                  <a:cubicBezTo>
                    <a:pt x="235588" y="5552232"/>
                    <a:pt x="207949" y="5462147"/>
                    <a:pt x="216976" y="6033875"/>
                  </a:cubicBezTo>
                  <a:cubicBezTo>
                    <a:pt x="155433" y="6033743"/>
                    <a:pt x="131671" y="6033424"/>
                    <a:pt x="73288" y="6033106"/>
                  </a:cubicBezTo>
                  <a:cubicBezTo>
                    <a:pt x="73633" y="6064214"/>
                    <a:pt x="66066" y="6057737"/>
                    <a:pt x="110856" y="6058029"/>
                  </a:cubicBezTo>
                  <a:cubicBezTo>
                    <a:pt x="258500" y="6059038"/>
                    <a:pt x="211348" y="5984347"/>
                    <a:pt x="219578" y="6495611"/>
                  </a:cubicBezTo>
                  <a:cubicBezTo>
                    <a:pt x="220428" y="6550979"/>
                    <a:pt x="246872" y="6537124"/>
                    <a:pt x="77403" y="6537178"/>
                  </a:cubicBezTo>
                  <a:cubicBezTo>
                    <a:pt x="77589" y="6570037"/>
                    <a:pt x="51623" y="6561809"/>
                    <a:pt x="220614" y="6561782"/>
                  </a:cubicBezTo>
                  <a:cubicBezTo>
                    <a:pt x="220667" y="6564357"/>
                    <a:pt x="226348" y="6919550"/>
                    <a:pt x="229402" y="7048734"/>
                  </a:cubicBezTo>
                  <a:cubicBezTo>
                    <a:pt x="158248" y="7048362"/>
                    <a:pt x="121556" y="7047008"/>
                    <a:pt x="79394" y="7046106"/>
                  </a:cubicBezTo>
                  <a:cubicBezTo>
                    <a:pt x="79474" y="7075754"/>
                    <a:pt x="49233" y="7072490"/>
                    <a:pt x="229986" y="7073392"/>
                  </a:cubicBezTo>
                  <a:cubicBezTo>
                    <a:pt x="230039" y="7075754"/>
                    <a:pt x="239464" y="7552354"/>
                    <a:pt x="239491" y="7554291"/>
                  </a:cubicBezTo>
                  <a:cubicBezTo>
                    <a:pt x="161327" y="7554424"/>
                    <a:pt x="126574" y="7555008"/>
                    <a:pt x="80509" y="7555433"/>
                  </a:cubicBezTo>
                  <a:cubicBezTo>
                    <a:pt x="80562" y="7586435"/>
                    <a:pt x="74350" y="7580171"/>
                    <a:pt x="111068" y="7579773"/>
                  </a:cubicBezTo>
                  <a:cubicBezTo>
                    <a:pt x="254013" y="7578233"/>
                    <a:pt x="239889" y="7577835"/>
                    <a:pt x="239969" y="7582507"/>
                  </a:cubicBezTo>
                  <a:cubicBezTo>
                    <a:pt x="242570" y="7748239"/>
                    <a:pt x="247535" y="7916731"/>
                    <a:pt x="248119" y="8059584"/>
                  </a:cubicBezTo>
                  <a:cubicBezTo>
                    <a:pt x="49154" y="8059770"/>
                    <a:pt x="81784" y="8054647"/>
                    <a:pt x="81890" y="8085357"/>
                  </a:cubicBezTo>
                  <a:cubicBezTo>
                    <a:pt x="129414" y="8084932"/>
                    <a:pt x="163823" y="8084322"/>
                    <a:pt x="248199" y="8084215"/>
                  </a:cubicBezTo>
                  <a:cubicBezTo>
                    <a:pt x="248597" y="8387254"/>
                    <a:pt x="252394" y="8424758"/>
                    <a:pt x="255713" y="8565195"/>
                  </a:cubicBezTo>
                  <a:cubicBezTo>
                    <a:pt x="170726" y="8565275"/>
                    <a:pt x="135707" y="8566044"/>
                    <a:pt x="84651" y="8566735"/>
                  </a:cubicBezTo>
                  <a:cubicBezTo>
                    <a:pt x="84890" y="8596356"/>
                    <a:pt x="78173" y="8591498"/>
                    <a:pt x="111095" y="8591021"/>
                  </a:cubicBezTo>
                  <a:cubicBezTo>
                    <a:pt x="300795" y="8588207"/>
                    <a:pt x="252022" y="8500989"/>
                    <a:pt x="260306" y="9032080"/>
                  </a:cubicBezTo>
                  <a:cubicBezTo>
                    <a:pt x="261209" y="9090102"/>
                    <a:pt x="289590" y="9075610"/>
                    <a:pt x="110909" y="9076115"/>
                  </a:cubicBezTo>
                  <a:cubicBezTo>
                    <a:pt x="85660" y="9076167"/>
                    <a:pt x="89988" y="9069824"/>
                    <a:pt x="90439" y="9100852"/>
                  </a:cubicBezTo>
                  <a:cubicBezTo>
                    <a:pt x="134937" y="9100773"/>
                    <a:pt x="166266" y="9100587"/>
                    <a:pt x="261341" y="9100587"/>
                  </a:cubicBezTo>
                  <a:cubicBezTo>
                    <a:pt x="262695" y="9198423"/>
                    <a:pt x="264129" y="9383717"/>
                    <a:pt x="268589" y="9579894"/>
                  </a:cubicBezTo>
                  <a:cubicBezTo>
                    <a:pt x="185249" y="9579921"/>
                    <a:pt x="152300" y="9580717"/>
                    <a:pt x="99493" y="9581779"/>
                  </a:cubicBezTo>
                  <a:cubicBezTo>
                    <a:pt x="100316" y="9616550"/>
                    <a:pt x="73420" y="9604552"/>
                    <a:pt x="269094" y="9604526"/>
                  </a:cubicBezTo>
                  <a:cubicBezTo>
                    <a:pt x="269147" y="9606517"/>
                    <a:pt x="278546" y="10088478"/>
                    <a:pt x="278599" y="10090681"/>
                  </a:cubicBezTo>
                  <a:cubicBezTo>
                    <a:pt x="208002" y="10090761"/>
                    <a:pt x="168496" y="10090123"/>
                    <a:pt x="113936" y="10088876"/>
                  </a:cubicBezTo>
                  <a:cubicBezTo>
                    <a:pt x="114945" y="10119532"/>
                    <a:pt x="87757" y="10115339"/>
                    <a:pt x="270182" y="10115339"/>
                  </a:cubicBezTo>
                  <a:cubicBezTo>
                    <a:pt x="280617" y="10115339"/>
                    <a:pt x="278997" y="10114251"/>
                    <a:pt x="279050" y="10118763"/>
                  </a:cubicBezTo>
                  <a:cubicBezTo>
                    <a:pt x="287334" y="10656199"/>
                    <a:pt x="292272" y="10598389"/>
                    <a:pt x="270182" y="10598389"/>
                  </a:cubicBezTo>
                  <a:cubicBezTo>
                    <a:pt x="106900" y="10598389"/>
                    <a:pt x="130609" y="10591381"/>
                    <a:pt x="131671" y="10623206"/>
                  </a:cubicBezTo>
                  <a:cubicBezTo>
                    <a:pt x="172797" y="10623100"/>
                    <a:pt x="209834" y="10623047"/>
                    <a:pt x="286856" y="10623047"/>
                  </a:cubicBezTo>
                  <a:cubicBezTo>
                    <a:pt x="294635" y="10960829"/>
                    <a:pt x="292458" y="10963828"/>
                    <a:pt x="293759" y="11101824"/>
                  </a:cubicBezTo>
                  <a:cubicBezTo>
                    <a:pt x="230703" y="11101637"/>
                    <a:pt x="184984" y="11102089"/>
                    <a:pt x="147601" y="11102752"/>
                  </a:cubicBezTo>
                  <a:cubicBezTo>
                    <a:pt x="148690" y="11135187"/>
                    <a:pt x="127131" y="11126429"/>
                    <a:pt x="270209" y="11126429"/>
                  </a:cubicBezTo>
                  <a:cubicBezTo>
                    <a:pt x="302919" y="11126429"/>
                    <a:pt x="293414" y="11070822"/>
                    <a:pt x="301193" y="11568470"/>
                  </a:cubicBezTo>
                  <a:cubicBezTo>
                    <a:pt x="302042" y="11621130"/>
                    <a:pt x="310114" y="11612132"/>
                    <a:pt x="270209" y="11612132"/>
                  </a:cubicBezTo>
                  <a:cubicBezTo>
                    <a:pt x="143459" y="11612132"/>
                    <a:pt x="164195" y="11602524"/>
                    <a:pt x="165310" y="11636101"/>
                  </a:cubicBezTo>
                  <a:cubicBezTo>
                    <a:pt x="210179" y="11636764"/>
                    <a:pt x="257014" y="11636870"/>
                    <a:pt x="302334" y="11636737"/>
                  </a:cubicBezTo>
                  <a:cubicBezTo>
                    <a:pt x="311494" y="12195142"/>
                    <a:pt x="324530" y="12120610"/>
                    <a:pt x="270209" y="12120610"/>
                  </a:cubicBezTo>
                  <a:cubicBezTo>
                    <a:pt x="164699" y="12120610"/>
                    <a:pt x="181134" y="12112594"/>
                    <a:pt x="182196" y="12145295"/>
                  </a:cubicBezTo>
                  <a:cubicBezTo>
                    <a:pt x="226879" y="12145215"/>
                    <a:pt x="266041" y="12145241"/>
                    <a:pt x="308892" y="12145241"/>
                  </a:cubicBezTo>
                  <a:cubicBezTo>
                    <a:pt x="309237" y="12231824"/>
                    <a:pt x="311043" y="12337278"/>
                    <a:pt x="313114" y="12455233"/>
                  </a:cubicBezTo>
                  <a:cubicBezTo>
                    <a:pt x="346806" y="12454968"/>
                    <a:pt x="332070" y="12495127"/>
                    <a:pt x="330637" y="12145241"/>
                  </a:cubicBezTo>
                  <a:lnTo>
                    <a:pt x="750923" y="12145268"/>
                  </a:lnTo>
                  <a:cubicBezTo>
                    <a:pt x="752728" y="12273682"/>
                    <a:pt x="753870" y="12361193"/>
                    <a:pt x="757030" y="12451703"/>
                  </a:cubicBezTo>
                  <a:cubicBezTo>
                    <a:pt x="788890" y="12451438"/>
                    <a:pt x="777500" y="12493216"/>
                    <a:pt x="772694" y="12145268"/>
                  </a:cubicBezTo>
                  <a:cubicBezTo>
                    <a:pt x="1130668" y="12145295"/>
                    <a:pt x="1033468" y="12142110"/>
                    <a:pt x="1194733" y="12141526"/>
                  </a:cubicBezTo>
                  <a:cubicBezTo>
                    <a:pt x="1197547" y="12258340"/>
                    <a:pt x="1197839" y="12322096"/>
                    <a:pt x="1200494" y="12448199"/>
                  </a:cubicBezTo>
                  <a:cubicBezTo>
                    <a:pt x="1229619" y="12447960"/>
                    <a:pt x="1222265" y="12472353"/>
                    <a:pt x="1219451" y="12293508"/>
                  </a:cubicBezTo>
                  <a:cubicBezTo>
                    <a:pt x="1216769" y="12123556"/>
                    <a:pt x="1213105" y="12141472"/>
                    <a:pt x="1225132" y="12141472"/>
                  </a:cubicBezTo>
                  <a:cubicBezTo>
                    <a:pt x="1379866" y="12141472"/>
                    <a:pt x="1382972" y="12144100"/>
                    <a:pt x="1543414" y="12144100"/>
                  </a:cubicBezTo>
                  <a:cubicBezTo>
                    <a:pt x="1662358" y="12144127"/>
                    <a:pt x="1635436" y="12113975"/>
                    <a:pt x="1638250" y="12293986"/>
                  </a:cubicBezTo>
                  <a:cubicBezTo>
                    <a:pt x="1640958" y="12467655"/>
                    <a:pt x="1635728" y="12444829"/>
                    <a:pt x="1663606" y="12444590"/>
                  </a:cubicBezTo>
                  <a:cubicBezTo>
                    <a:pt x="1660393" y="12350576"/>
                    <a:pt x="1658694" y="12230735"/>
                    <a:pt x="1658667" y="12144127"/>
                  </a:cubicBezTo>
                  <a:cubicBezTo>
                    <a:pt x="1835915" y="12144180"/>
                    <a:pt x="1919574" y="12144419"/>
                    <a:pt x="2021128" y="12143596"/>
                  </a:cubicBezTo>
                  <a:cubicBezTo>
                    <a:pt x="2093105" y="12143012"/>
                    <a:pt x="2077652" y="12113152"/>
                    <a:pt x="2080467" y="12293960"/>
                  </a:cubicBezTo>
                  <a:cubicBezTo>
                    <a:pt x="2083122" y="12463674"/>
                    <a:pt x="2075794" y="12441351"/>
                    <a:pt x="2104681" y="12441139"/>
                  </a:cubicBezTo>
                  <a:cubicBezTo>
                    <a:pt x="2102822" y="12336269"/>
                    <a:pt x="2101176" y="12230284"/>
                    <a:pt x="2099981" y="12143091"/>
                  </a:cubicBezTo>
                  <a:cubicBezTo>
                    <a:pt x="2226890" y="12142614"/>
                    <a:pt x="2328736" y="12143410"/>
                    <a:pt x="2522471" y="12143330"/>
                  </a:cubicBezTo>
                  <a:cubicBezTo>
                    <a:pt x="2522869" y="12235672"/>
                    <a:pt x="2524861" y="12355645"/>
                    <a:pt x="2526852" y="12437875"/>
                  </a:cubicBezTo>
                  <a:cubicBezTo>
                    <a:pt x="2560730" y="12437636"/>
                    <a:pt x="2545570" y="12476043"/>
                    <a:pt x="2544242" y="12143278"/>
                  </a:cubicBezTo>
                  <a:cubicBezTo>
                    <a:pt x="2546207" y="12143278"/>
                    <a:pt x="2961475" y="12141446"/>
                    <a:pt x="2963599" y="12141420"/>
                  </a:cubicBezTo>
                  <a:cubicBezTo>
                    <a:pt x="2966334" y="12286741"/>
                    <a:pt x="2966520" y="12332208"/>
                    <a:pt x="2968856" y="12434424"/>
                  </a:cubicBezTo>
                  <a:cubicBezTo>
                    <a:pt x="2999150" y="12434212"/>
                    <a:pt x="2991530" y="12476521"/>
                    <a:pt x="2985397" y="12141287"/>
                  </a:cubicBezTo>
                  <a:cubicBezTo>
                    <a:pt x="3281987" y="12139270"/>
                    <a:pt x="3257720" y="12143145"/>
                    <a:pt x="3408497" y="12143861"/>
                  </a:cubicBezTo>
                  <a:cubicBezTo>
                    <a:pt x="3411471" y="12234585"/>
                    <a:pt x="3413117" y="12345772"/>
                    <a:pt x="3413542" y="12431000"/>
                  </a:cubicBezTo>
                  <a:cubicBezTo>
                    <a:pt x="3441817" y="12430788"/>
                    <a:pt x="3436295" y="12453641"/>
                    <a:pt x="3433800" y="12293508"/>
                  </a:cubicBezTo>
                  <a:cubicBezTo>
                    <a:pt x="3431091" y="12121220"/>
                    <a:pt x="3421321" y="12143994"/>
                    <a:pt x="3453977" y="12143994"/>
                  </a:cubicBezTo>
                  <a:cubicBezTo>
                    <a:pt x="3740160" y="12144233"/>
                    <a:pt x="3788879" y="12144366"/>
                    <a:pt x="3850714" y="12144100"/>
                  </a:cubicBezTo>
                  <a:cubicBezTo>
                    <a:pt x="3852626" y="12264365"/>
                    <a:pt x="3854059" y="12345161"/>
                    <a:pt x="3854829" y="12427629"/>
                  </a:cubicBezTo>
                  <a:cubicBezTo>
                    <a:pt x="3883105" y="12427417"/>
                    <a:pt x="3877290" y="12450005"/>
                    <a:pt x="3874848" y="12293508"/>
                  </a:cubicBezTo>
                  <a:cubicBezTo>
                    <a:pt x="3872060" y="12118062"/>
                    <a:pt x="3852679" y="12144259"/>
                    <a:pt x="3931824" y="12143517"/>
                  </a:cubicBezTo>
                  <a:cubicBezTo>
                    <a:pt x="4083876" y="12142083"/>
                    <a:pt x="4170853" y="12142720"/>
                    <a:pt x="4250132" y="12143888"/>
                  </a:cubicBezTo>
                  <a:cubicBezTo>
                    <a:pt x="4305568" y="12144711"/>
                    <a:pt x="4290966" y="12116363"/>
                    <a:pt x="4293754" y="12293986"/>
                  </a:cubicBezTo>
                  <a:cubicBezTo>
                    <a:pt x="4296143" y="12446607"/>
                    <a:pt x="4290249" y="12424284"/>
                    <a:pt x="4318127" y="12424072"/>
                  </a:cubicBezTo>
                  <a:cubicBezTo>
                    <a:pt x="4316162" y="12348691"/>
                    <a:pt x="4314197" y="12235088"/>
                    <a:pt x="4314250" y="12144684"/>
                  </a:cubicBezTo>
                  <a:cubicBezTo>
                    <a:pt x="4559864" y="12146887"/>
                    <a:pt x="4541385" y="12140836"/>
                    <a:pt x="4733687" y="12140836"/>
                  </a:cubicBezTo>
                  <a:cubicBezTo>
                    <a:pt x="4734059" y="12229886"/>
                    <a:pt x="4735917" y="12344683"/>
                    <a:pt x="4737696" y="12420860"/>
                  </a:cubicBezTo>
                  <a:cubicBezTo>
                    <a:pt x="4770990" y="12420595"/>
                    <a:pt x="4756759" y="12459427"/>
                    <a:pt x="4755458" y="12140862"/>
                  </a:cubicBezTo>
                  <a:cubicBezTo>
                    <a:pt x="4796770" y="12140915"/>
                    <a:pt x="4624142" y="12140172"/>
                    <a:pt x="5178452" y="12142852"/>
                  </a:cubicBezTo>
                  <a:cubicBezTo>
                    <a:pt x="5180045" y="12221233"/>
                    <a:pt x="5182037" y="12337517"/>
                    <a:pt x="5182621" y="12417463"/>
                  </a:cubicBezTo>
                  <a:cubicBezTo>
                    <a:pt x="5211056" y="12417251"/>
                    <a:pt x="5205135" y="12438750"/>
                    <a:pt x="5202878" y="12293535"/>
                  </a:cubicBezTo>
                  <a:cubicBezTo>
                    <a:pt x="5200277" y="12126263"/>
                    <a:pt x="5197754" y="12142959"/>
                    <a:pt x="5205613" y="12142985"/>
                  </a:cubicBezTo>
                  <a:cubicBezTo>
                    <a:pt x="5705735" y="12145666"/>
                    <a:pt x="5619899" y="12096509"/>
                    <a:pt x="5623058" y="12293960"/>
                  </a:cubicBezTo>
                  <a:cubicBezTo>
                    <a:pt x="5625236" y="12434132"/>
                    <a:pt x="5618412" y="12414118"/>
                    <a:pt x="5646900" y="12413906"/>
                  </a:cubicBezTo>
                  <a:cubicBezTo>
                    <a:pt x="5644644" y="12297491"/>
                    <a:pt x="5644458" y="12254810"/>
                    <a:pt x="5642015" y="12141552"/>
                  </a:cubicBezTo>
                  <a:cubicBezTo>
                    <a:pt x="5842468" y="12141048"/>
                    <a:pt x="5832618" y="12144631"/>
                    <a:pt x="6062567" y="12144100"/>
                  </a:cubicBezTo>
                  <a:cubicBezTo>
                    <a:pt x="6065169" y="12261684"/>
                    <a:pt x="6065222" y="12303648"/>
                    <a:pt x="6067426" y="12410668"/>
                  </a:cubicBezTo>
                  <a:cubicBezTo>
                    <a:pt x="6096126" y="12410456"/>
                    <a:pt x="6089303" y="12430098"/>
                    <a:pt x="6087099" y="12293535"/>
                  </a:cubicBezTo>
                  <a:cubicBezTo>
                    <a:pt x="6084311" y="12114027"/>
                    <a:pt x="6064001" y="12144286"/>
                    <a:pt x="6161094" y="12143649"/>
                  </a:cubicBezTo>
                  <a:cubicBezTo>
                    <a:pt x="6255293" y="12143012"/>
                    <a:pt x="6332288" y="12142746"/>
                    <a:pt x="6479561" y="12143543"/>
                  </a:cubicBezTo>
                  <a:cubicBezTo>
                    <a:pt x="6515111" y="12143729"/>
                    <a:pt x="6505182" y="12116921"/>
                    <a:pt x="6507996" y="12293986"/>
                  </a:cubicBezTo>
                  <a:cubicBezTo>
                    <a:pt x="6510200" y="12429938"/>
                    <a:pt x="6502580" y="12407350"/>
                    <a:pt x="6531572" y="12407138"/>
                  </a:cubicBezTo>
                  <a:cubicBezTo>
                    <a:pt x="6530059" y="12314186"/>
                    <a:pt x="6528652" y="12233417"/>
                    <a:pt x="6527723" y="12143782"/>
                  </a:cubicBezTo>
                  <a:cubicBezTo>
                    <a:pt x="6834348" y="12144976"/>
                    <a:pt x="6750769" y="12141366"/>
                    <a:pt x="6947399" y="12141207"/>
                  </a:cubicBezTo>
                  <a:cubicBezTo>
                    <a:pt x="6951328" y="12444723"/>
                    <a:pt x="6943097" y="12403953"/>
                    <a:pt x="6973365" y="12403714"/>
                  </a:cubicBezTo>
                  <a:cubicBezTo>
                    <a:pt x="6971691" y="12325997"/>
                    <a:pt x="6970205" y="12219853"/>
                    <a:pt x="6969196" y="12141207"/>
                  </a:cubicBezTo>
                  <a:cubicBezTo>
                    <a:pt x="7108424" y="12141260"/>
                    <a:pt x="7081422" y="12142401"/>
                    <a:pt x="7390199" y="12142295"/>
                  </a:cubicBezTo>
                  <a:cubicBezTo>
                    <a:pt x="7394713" y="12440157"/>
                    <a:pt x="7385154" y="12400369"/>
                    <a:pt x="7416058" y="12400104"/>
                  </a:cubicBezTo>
                  <a:cubicBezTo>
                    <a:pt x="7414546" y="12320450"/>
                    <a:pt x="7413590" y="12252235"/>
                    <a:pt x="7411943" y="12142268"/>
                  </a:cubicBezTo>
                  <a:cubicBezTo>
                    <a:pt x="7620627" y="12142189"/>
                    <a:pt x="7668443" y="12142295"/>
                    <a:pt x="7754226" y="12141844"/>
                  </a:cubicBezTo>
                  <a:cubicBezTo>
                    <a:pt x="7852939" y="12141313"/>
                    <a:pt x="7829814" y="12111028"/>
                    <a:pt x="7832655" y="12294040"/>
                  </a:cubicBezTo>
                  <a:cubicBezTo>
                    <a:pt x="7834540" y="12415393"/>
                    <a:pt x="7827664" y="12396627"/>
                    <a:pt x="7856284" y="12396388"/>
                  </a:cubicBezTo>
                  <a:cubicBezTo>
                    <a:pt x="7849885" y="12101393"/>
                    <a:pt x="7835389" y="12141499"/>
                    <a:pt x="7913658" y="12141499"/>
                  </a:cubicBezTo>
                  <a:close/>
                  <a:moveTo>
                    <a:pt x="7803052" y="10118869"/>
                  </a:moveTo>
                  <a:cubicBezTo>
                    <a:pt x="7811521" y="10673239"/>
                    <a:pt x="7827477" y="10597513"/>
                    <a:pt x="7754252" y="10597009"/>
                  </a:cubicBezTo>
                  <a:cubicBezTo>
                    <a:pt x="7311638" y="10594009"/>
                    <a:pt x="7387173" y="10626391"/>
                    <a:pt x="7384915" y="10480911"/>
                  </a:cubicBezTo>
                  <a:cubicBezTo>
                    <a:pt x="7378040" y="10040754"/>
                    <a:pt x="7358604" y="10113189"/>
                    <a:pt x="7435149" y="10114649"/>
                  </a:cubicBezTo>
                  <a:cubicBezTo>
                    <a:pt x="7706993" y="10119771"/>
                    <a:pt x="7802919" y="10111384"/>
                    <a:pt x="7803052" y="10118869"/>
                  </a:cubicBezTo>
                  <a:close/>
                  <a:moveTo>
                    <a:pt x="7802574" y="10091026"/>
                  </a:moveTo>
                  <a:cubicBezTo>
                    <a:pt x="7440166" y="10091902"/>
                    <a:pt x="7573713" y="10091584"/>
                    <a:pt x="7379658" y="10089089"/>
                  </a:cubicBezTo>
                  <a:cubicBezTo>
                    <a:pt x="7377694" y="9949899"/>
                    <a:pt x="7379128" y="9774585"/>
                    <a:pt x="7372835" y="9604632"/>
                  </a:cubicBezTo>
                  <a:cubicBezTo>
                    <a:pt x="7741137" y="9604817"/>
                    <a:pt x="7633530" y="9604526"/>
                    <a:pt x="7793281" y="9606835"/>
                  </a:cubicBezTo>
                  <a:cubicBezTo>
                    <a:pt x="7794316" y="9839454"/>
                    <a:pt x="7799892" y="9937052"/>
                    <a:pt x="7802574" y="10091026"/>
                  </a:cubicBezTo>
                  <a:close/>
                  <a:moveTo>
                    <a:pt x="7793202" y="9582124"/>
                  </a:moveTo>
                  <a:cubicBezTo>
                    <a:pt x="7354410" y="9575541"/>
                    <a:pt x="7372145" y="9586344"/>
                    <a:pt x="7371720" y="9574612"/>
                  </a:cubicBezTo>
                  <a:cubicBezTo>
                    <a:pt x="7366835" y="9450525"/>
                    <a:pt x="7365508" y="9340957"/>
                    <a:pt x="7364950" y="9212942"/>
                  </a:cubicBezTo>
                  <a:cubicBezTo>
                    <a:pt x="7364366" y="9075982"/>
                    <a:pt x="7345197" y="9099021"/>
                    <a:pt x="7435307" y="9098782"/>
                  </a:cubicBezTo>
                  <a:cubicBezTo>
                    <a:pt x="7563066" y="9098436"/>
                    <a:pt x="7652885" y="9098224"/>
                    <a:pt x="7754040" y="9099843"/>
                  </a:cubicBezTo>
                  <a:cubicBezTo>
                    <a:pt x="7797343" y="9100560"/>
                    <a:pt x="7790971" y="9032638"/>
                    <a:pt x="7793202" y="9582124"/>
                  </a:cubicBezTo>
                  <a:close/>
                  <a:moveTo>
                    <a:pt x="3399762" y="10118445"/>
                  </a:moveTo>
                  <a:cubicBezTo>
                    <a:pt x="3399630" y="10111013"/>
                    <a:pt x="3350937" y="10109341"/>
                    <a:pt x="3819783" y="10112048"/>
                  </a:cubicBezTo>
                  <a:cubicBezTo>
                    <a:pt x="3822996" y="10297926"/>
                    <a:pt x="3820128" y="10380261"/>
                    <a:pt x="3825651" y="10596876"/>
                  </a:cubicBezTo>
                  <a:cubicBezTo>
                    <a:pt x="3589250" y="10597088"/>
                    <a:pt x="3535008" y="10600273"/>
                    <a:pt x="3403426" y="10599079"/>
                  </a:cubicBezTo>
                  <a:cubicBezTo>
                    <a:pt x="3397506" y="10267190"/>
                    <a:pt x="3402922" y="10321124"/>
                    <a:pt x="3399762" y="10118445"/>
                  </a:cubicBezTo>
                  <a:close/>
                  <a:moveTo>
                    <a:pt x="735471" y="9608056"/>
                  </a:moveTo>
                  <a:cubicBezTo>
                    <a:pt x="1165873" y="9608056"/>
                    <a:pt x="971182" y="9606835"/>
                    <a:pt x="1154987" y="9605507"/>
                  </a:cubicBezTo>
                  <a:cubicBezTo>
                    <a:pt x="1155359" y="9709183"/>
                    <a:pt x="1156952" y="9757199"/>
                    <a:pt x="1159023" y="9937742"/>
                  </a:cubicBezTo>
                  <a:cubicBezTo>
                    <a:pt x="1161333" y="10138988"/>
                    <a:pt x="1246452" y="10085027"/>
                    <a:pt x="747578" y="10087734"/>
                  </a:cubicBezTo>
                  <a:cubicBezTo>
                    <a:pt x="728940" y="10087840"/>
                    <a:pt x="749410" y="10071278"/>
                    <a:pt x="735471" y="9608056"/>
                  </a:cubicBezTo>
                  <a:close/>
                  <a:moveTo>
                    <a:pt x="712532" y="8084535"/>
                  </a:moveTo>
                  <a:cubicBezTo>
                    <a:pt x="894532" y="8087242"/>
                    <a:pt x="843583" y="8086737"/>
                    <a:pt x="1130030" y="8085835"/>
                  </a:cubicBezTo>
                  <a:cubicBezTo>
                    <a:pt x="1140411" y="8586482"/>
                    <a:pt x="1126924" y="8000288"/>
                    <a:pt x="1140411" y="8565938"/>
                  </a:cubicBezTo>
                  <a:cubicBezTo>
                    <a:pt x="989342" y="8567928"/>
                    <a:pt x="1081895" y="8570610"/>
                    <a:pt x="717523" y="8568858"/>
                  </a:cubicBezTo>
                  <a:cubicBezTo>
                    <a:pt x="716567" y="8385448"/>
                    <a:pt x="720523" y="8523231"/>
                    <a:pt x="712532" y="8084535"/>
                  </a:cubicBezTo>
                  <a:close/>
                  <a:moveTo>
                    <a:pt x="682716" y="6133039"/>
                  </a:moveTo>
                  <a:cubicBezTo>
                    <a:pt x="681123" y="6030266"/>
                    <a:pt x="613208" y="6059436"/>
                    <a:pt x="1065992" y="6056384"/>
                  </a:cubicBezTo>
                  <a:cubicBezTo>
                    <a:pt x="1116171" y="6056065"/>
                    <a:pt x="1096923" y="5990239"/>
                    <a:pt x="1104834" y="6495797"/>
                  </a:cubicBezTo>
                  <a:cubicBezTo>
                    <a:pt x="1105684" y="6548404"/>
                    <a:pt x="1163669" y="6541982"/>
                    <a:pt x="747684" y="6537523"/>
                  </a:cubicBezTo>
                  <a:cubicBezTo>
                    <a:pt x="659458" y="6536540"/>
                    <a:pt x="690044" y="6601464"/>
                    <a:pt x="682716" y="6133039"/>
                  </a:cubicBezTo>
                  <a:close/>
                  <a:moveTo>
                    <a:pt x="641484" y="3597711"/>
                  </a:moveTo>
                  <a:cubicBezTo>
                    <a:pt x="639971" y="3500883"/>
                    <a:pt x="562418" y="3517446"/>
                    <a:pt x="1060708" y="3521427"/>
                  </a:cubicBezTo>
                  <a:cubicBezTo>
                    <a:pt x="1069417" y="4039168"/>
                    <a:pt x="1068541" y="4003999"/>
                    <a:pt x="1066151" y="4003946"/>
                  </a:cubicBezTo>
                  <a:cubicBezTo>
                    <a:pt x="585703" y="3994258"/>
                    <a:pt x="645334" y="4033355"/>
                    <a:pt x="644166" y="3959859"/>
                  </a:cubicBezTo>
                  <a:cubicBezTo>
                    <a:pt x="641378" y="3775786"/>
                    <a:pt x="644351" y="3776821"/>
                    <a:pt x="641484" y="3597711"/>
                  </a:cubicBezTo>
                  <a:close/>
                  <a:moveTo>
                    <a:pt x="1046079" y="2505746"/>
                  </a:moveTo>
                  <a:cubicBezTo>
                    <a:pt x="1046637" y="2540384"/>
                    <a:pt x="1052770" y="2987017"/>
                    <a:pt x="1052770" y="2988902"/>
                  </a:cubicBezTo>
                  <a:cubicBezTo>
                    <a:pt x="549993" y="2979798"/>
                    <a:pt x="633652" y="3029141"/>
                    <a:pt x="631236" y="2873388"/>
                  </a:cubicBezTo>
                  <a:cubicBezTo>
                    <a:pt x="628395" y="2691837"/>
                    <a:pt x="625581" y="2692314"/>
                    <a:pt x="622740" y="2511506"/>
                  </a:cubicBezTo>
                  <a:cubicBezTo>
                    <a:pt x="622501" y="2496828"/>
                    <a:pt x="600703" y="2508931"/>
                    <a:pt x="1046079" y="2505746"/>
                  </a:cubicBezTo>
                  <a:close/>
                  <a:moveTo>
                    <a:pt x="622235" y="2479840"/>
                  </a:moveTo>
                  <a:cubicBezTo>
                    <a:pt x="618492" y="2245203"/>
                    <a:pt x="615253" y="2124275"/>
                    <a:pt x="615438" y="2000135"/>
                  </a:cubicBezTo>
                  <a:cubicBezTo>
                    <a:pt x="773730" y="2000268"/>
                    <a:pt x="765419" y="2001621"/>
                    <a:pt x="1036097" y="2001117"/>
                  </a:cubicBezTo>
                  <a:cubicBezTo>
                    <a:pt x="1036495" y="2239842"/>
                    <a:pt x="1042548" y="2306172"/>
                    <a:pt x="1045681" y="2481061"/>
                  </a:cubicBezTo>
                  <a:cubicBezTo>
                    <a:pt x="818599" y="2482760"/>
                    <a:pt x="764915" y="2480106"/>
                    <a:pt x="622235" y="2479840"/>
                  </a:cubicBezTo>
                  <a:close/>
                  <a:moveTo>
                    <a:pt x="1053035" y="3013560"/>
                  </a:moveTo>
                  <a:cubicBezTo>
                    <a:pt x="1055637" y="3263061"/>
                    <a:pt x="1057230" y="3320181"/>
                    <a:pt x="1060284" y="3496796"/>
                  </a:cubicBezTo>
                  <a:cubicBezTo>
                    <a:pt x="955438" y="3495973"/>
                    <a:pt x="851468" y="3496079"/>
                    <a:pt x="747551" y="3496637"/>
                  </a:cubicBezTo>
                  <a:cubicBezTo>
                    <a:pt x="611244" y="3497380"/>
                    <a:pt x="639732" y="3581467"/>
                    <a:pt x="633678" y="3054516"/>
                  </a:cubicBezTo>
                  <a:cubicBezTo>
                    <a:pt x="633041" y="2998511"/>
                    <a:pt x="565790" y="3005066"/>
                    <a:pt x="1053035" y="3013560"/>
                  </a:cubicBezTo>
                  <a:close/>
                  <a:moveTo>
                    <a:pt x="4588193" y="2873840"/>
                  </a:moveTo>
                  <a:cubicBezTo>
                    <a:pt x="4590556" y="3024814"/>
                    <a:pt x="4660993" y="2982319"/>
                    <a:pt x="4250158" y="2987256"/>
                  </a:cubicBezTo>
                  <a:cubicBezTo>
                    <a:pt x="4151605" y="2988451"/>
                    <a:pt x="4172924" y="3010614"/>
                    <a:pt x="4170774" y="2873362"/>
                  </a:cubicBezTo>
                  <a:cubicBezTo>
                    <a:pt x="4167933" y="2692129"/>
                    <a:pt x="4164721" y="2691996"/>
                    <a:pt x="4161906" y="2511479"/>
                  </a:cubicBezTo>
                  <a:cubicBezTo>
                    <a:pt x="4161694" y="2497996"/>
                    <a:pt x="4135861" y="2510895"/>
                    <a:pt x="4568812" y="2506224"/>
                  </a:cubicBezTo>
                  <a:cubicBezTo>
                    <a:pt x="4599291" y="2505905"/>
                    <a:pt x="4581795" y="2465056"/>
                    <a:pt x="4588193" y="2873840"/>
                  </a:cubicBezTo>
                  <a:close/>
                  <a:moveTo>
                    <a:pt x="5032454" y="2987469"/>
                  </a:moveTo>
                  <a:cubicBezTo>
                    <a:pt x="4902731" y="2987416"/>
                    <a:pt x="5063411" y="2987283"/>
                    <a:pt x="4612168" y="2986566"/>
                  </a:cubicBezTo>
                  <a:cubicBezTo>
                    <a:pt x="4605796" y="2734093"/>
                    <a:pt x="4611238" y="2713840"/>
                    <a:pt x="4607946" y="2505826"/>
                  </a:cubicBezTo>
                  <a:cubicBezTo>
                    <a:pt x="4859056" y="2503463"/>
                    <a:pt x="5028763" y="2509462"/>
                    <a:pt x="5028790" y="2511798"/>
                  </a:cubicBezTo>
                  <a:cubicBezTo>
                    <a:pt x="5031923" y="2711372"/>
                    <a:pt x="5025578" y="2742135"/>
                    <a:pt x="5032454" y="2987469"/>
                  </a:cubicBezTo>
                  <a:close/>
                  <a:moveTo>
                    <a:pt x="6794630" y="2481486"/>
                  </a:moveTo>
                  <a:cubicBezTo>
                    <a:pt x="6287897" y="2481672"/>
                    <a:pt x="6375724" y="2509913"/>
                    <a:pt x="6374211" y="2330511"/>
                  </a:cubicBezTo>
                  <a:cubicBezTo>
                    <a:pt x="6373414" y="2222138"/>
                    <a:pt x="6371503" y="2100174"/>
                    <a:pt x="6369299" y="1999312"/>
                  </a:cubicBezTo>
                  <a:cubicBezTo>
                    <a:pt x="6484101" y="1998728"/>
                    <a:pt x="6612311" y="1993022"/>
                    <a:pt x="6789266" y="1998277"/>
                  </a:cubicBezTo>
                  <a:cubicBezTo>
                    <a:pt x="6796781" y="2194480"/>
                    <a:pt x="6792904" y="2347605"/>
                    <a:pt x="6794630" y="2481486"/>
                  </a:cubicBezTo>
                  <a:close/>
                  <a:moveTo>
                    <a:pt x="6807161" y="3235987"/>
                  </a:moveTo>
                  <a:cubicBezTo>
                    <a:pt x="6811728" y="3531991"/>
                    <a:pt x="6816613" y="3495707"/>
                    <a:pt x="6798002" y="3496132"/>
                  </a:cubicBezTo>
                  <a:cubicBezTo>
                    <a:pt x="6686996" y="3498521"/>
                    <a:pt x="6591894" y="3498547"/>
                    <a:pt x="6479774" y="3496132"/>
                  </a:cubicBezTo>
                  <a:cubicBezTo>
                    <a:pt x="6357484" y="3493504"/>
                    <a:pt x="6399486" y="3572549"/>
                    <a:pt x="6384326" y="3054277"/>
                  </a:cubicBezTo>
                  <a:cubicBezTo>
                    <a:pt x="6382972" y="3007933"/>
                    <a:pt x="6315190" y="3007216"/>
                    <a:pt x="6798081" y="3013082"/>
                  </a:cubicBezTo>
                  <a:cubicBezTo>
                    <a:pt x="6811409" y="3013242"/>
                    <a:pt x="6803258" y="2986566"/>
                    <a:pt x="6807161" y="3235987"/>
                  </a:cubicBezTo>
                  <a:close/>
                  <a:moveTo>
                    <a:pt x="7275981" y="8567212"/>
                  </a:moveTo>
                  <a:cubicBezTo>
                    <a:pt x="6842154" y="8567212"/>
                    <a:pt x="6911609" y="8587013"/>
                    <a:pt x="6910786" y="8488301"/>
                  </a:cubicBezTo>
                  <a:cubicBezTo>
                    <a:pt x="6906909" y="8023247"/>
                    <a:pt x="6887874" y="8087374"/>
                    <a:pt x="6957461" y="8087374"/>
                  </a:cubicBezTo>
                  <a:cubicBezTo>
                    <a:pt x="7379978" y="8087374"/>
                    <a:pt x="7327143" y="8061920"/>
                    <a:pt x="7327568" y="8126100"/>
                  </a:cubicBezTo>
                  <a:cubicBezTo>
                    <a:pt x="7330196" y="8633702"/>
                    <a:pt x="7361392" y="8567212"/>
                    <a:pt x="7275981" y="8567212"/>
                  </a:cubicBezTo>
                  <a:close/>
                  <a:moveTo>
                    <a:pt x="7333913" y="8591764"/>
                  </a:moveTo>
                  <a:cubicBezTo>
                    <a:pt x="7337895" y="8847423"/>
                    <a:pt x="7340311" y="8948046"/>
                    <a:pt x="7342011" y="9074309"/>
                  </a:cubicBezTo>
                  <a:cubicBezTo>
                    <a:pt x="7076379" y="9074602"/>
                    <a:pt x="7093291" y="9076406"/>
                    <a:pt x="6921008" y="9076009"/>
                  </a:cubicBezTo>
                  <a:cubicBezTo>
                    <a:pt x="6915220" y="8752931"/>
                    <a:pt x="6914503" y="8801690"/>
                    <a:pt x="6911822" y="8591525"/>
                  </a:cubicBezTo>
                  <a:cubicBezTo>
                    <a:pt x="7042633" y="8591233"/>
                    <a:pt x="7211306" y="8592188"/>
                    <a:pt x="7333913" y="8591764"/>
                  </a:cubicBezTo>
                  <a:close/>
                  <a:moveTo>
                    <a:pt x="7275981" y="8059239"/>
                  </a:moveTo>
                  <a:cubicBezTo>
                    <a:pt x="6830791" y="8059239"/>
                    <a:pt x="6907468" y="8101230"/>
                    <a:pt x="6905025" y="7944602"/>
                  </a:cubicBezTo>
                  <a:cubicBezTo>
                    <a:pt x="6898148" y="7505320"/>
                    <a:pt x="6876298" y="7578870"/>
                    <a:pt x="6957461" y="7578870"/>
                  </a:cubicBezTo>
                  <a:cubicBezTo>
                    <a:pt x="7348622" y="7578870"/>
                    <a:pt x="7318727" y="7572606"/>
                    <a:pt x="7318860" y="7582666"/>
                  </a:cubicBezTo>
                  <a:cubicBezTo>
                    <a:pt x="7327408" y="8133665"/>
                    <a:pt x="7347533" y="8059239"/>
                    <a:pt x="7275981" y="8059239"/>
                  </a:cubicBezTo>
                  <a:close/>
                  <a:moveTo>
                    <a:pt x="6895653" y="7400981"/>
                  </a:moveTo>
                  <a:cubicBezTo>
                    <a:pt x="6892997" y="7273868"/>
                    <a:pt x="6891219" y="7155409"/>
                    <a:pt x="6890396" y="7070313"/>
                  </a:cubicBezTo>
                  <a:cubicBezTo>
                    <a:pt x="6979842" y="7070260"/>
                    <a:pt x="6909857" y="7070260"/>
                    <a:pt x="7275981" y="7070393"/>
                  </a:cubicBezTo>
                  <a:cubicBezTo>
                    <a:pt x="7323532" y="7070393"/>
                    <a:pt x="7309089" y="6995728"/>
                    <a:pt x="7318408" y="7552620"/>
                  </a:cubicBezTo>
                  <a:cubicBezTo>
                    <a:pt x="6814834" y="7551080"/>
                    <a:pt x="6899901" y="7603661"/>
                    <a:pt x="6895653" y="7400981"/>
                  </a:cubicBezTo>
                  <a:close/>
                  <a:moveTo>
                    <a:pt x="7275981" y="7045734"/>
                  </a:moveTo>
                  <a:cubicBezTo>
                    <a:pt x="6907069" y="7045602"/>
                    <a:pt x="6978913" y="7045628"/>
                    <a:pt x="6890157" y="7045655"/>
                  </a:cubicBezTo>
                  <a:cubicBezTo>
                    <a:pt x="6888138" y="6803187"/>
                    <a:pt x="6883466" y="6658132"/>
                    <a:pt x="6881687" y="6565020"/>
                  </a:cubicBezTo>
                  <a:cubicBezTo>
                    <a:pt x="7193305" y="6564065"/>
                    <a:pt x="7126903" y="6560747"/>
                    <a:pt x="7301708" y="6561278"/>
                  </a:cubicBezTo>
                  <a:cubicBezTo>
                    <a:pt x="7312753" y="7103411"/>
                    <a:pt x="7326346" y="7045734"/>
                    <a:pt x="7275981" y="7045734"/>
                  </a:cubicBezTo>
                  <a:close/>
                  <a:moveTo>
                    <a:pt x="5579888" y="8085994"/>
                  </a:moveTo>
                  <a:cubicBezTo>
                    <a:pt x="6058585" y="8089498"/>
                    <a:pt x="5997068" y="8060991"/>
                    <a:pt x="5998900" y="8125755"/>
                  </a:cubicBezTo>
                  <a:cubicBezTo>
                    <a:pt x="6003971" y="8306086"/>
                    <a:pt x="6006971" y="8567557"/>
                    <a:pt x="6001741" y="8567557"/>
                  </a:cubicBezTo>
                  <a:cubicBezTo>
                    <a:pt x="5843503" y="8567557"/>
                    <a:pt x="5839388" y="8569813"/>
                    <a:pt x="5683194" y="8569813"/>
                  </a:cubicBezTo>
                  <a:cubicBezTo>
                    <a:pt x="5545825" y="8569840"/>
                    <a:pt x="5591889" y="8656953"/>
                    <a:pt x="5579888" y="8085994"/>
                  </a:cubicBezTo>
                  <a:close/>
                  <a:moveTo>
                    <a:pt x="3809562" y="8083738"/>
                  </a:moveTo>
                  <a:cubicBezTo>
                    <a:pt x="4296541" y="8085782"/>
                    <a:pt x="4228016" y="8074262"/>
                    <a:pt x="4229688" y="8126472"/>
                  </a:cubicBezTo>
                  <a:cubicBezTo>
                    <a:pt x="4232476" y="8215097"/>
                    <a:pt x="4234813" y="8309881"/>
                    <a:pt x="4235928" y="8488460"/>
                  </a:cubicBezTo>
                  <a:cubicBezTo>
                    <a:pt x="4236645" y="8602010"/>
                    <a:pt x="4301851" y="8568751"/>
                    <a:pt x="3815615" y="8565991"/>
                  </a:cubicBezTo>
                  <a:cubicBezTo>
                    <a:pt x="3814818" y="8424598"/>
                    <a:pt x="3817845" y="8443682"/>
                    <a:pt x="3809562" y="8083738"/>
                  </a:cubicBezTo>
                  <a:close/>
                  <a:moveTo>
                    <a:pt x="1147527" y="7582162"/>
                  </a:moveTo>
                  <a:cubicBezTo>
                    <a:pt x="1147474" y="7579268"/>
                    <a:pt x="1114180" y="7576269"/>
                    <a:pt x="1543467" y="7576269"/>
                  </a:cubicBezTo>
                  <a:cubicBezTo>
                    <a:pt x="1572061" y="7576269"/>
                    <a:pt x="1564494" y="7519707"/>
                    <a:pt x="1571158" y="7945053"/>
                  </a:cubicBezTo>
                  <a:cubicBezTo>
                    <a:pt x="1573495" y="8096399"/>
                    <a:pt x="1645764" y="8061044"/>
                    <a:pt x="1225186" y="8061044"/>
                  </a:cubicBezTo>
                  <a:cubicBezTo>
                    <a:pt x="1117074" y="8061044"/>
                    <a:pt x="1156156" y="8133930"/>
                    <a:pt x="1147527" y="7582162"/>
                  </a:cubicBezTo>
                  <a:close/>
                  <a:moveTo>
                    <a:pt x="1512642" y="4027357"/>
                  </a:moveTo>
                  <a:cubicBezTo>
                    <a:pt x="1513757" y="4159062"/>
                    <a:pt x="1516306" y="4504249"/>
                    <a:pt x="1516386" y="4510247"/>
                  </a:cubicBezTo>
                  <a:cubicBezTo>
                    <a:pt x="1172378" y="4510539"/>
                    <a:pt x="1154244" y="4510460"/>
                    <a:pt x="1096073" y="4511256"/>
                  </a:cubicBezTo>
                  <a:cubicBezTo>
                    <a:pt x="1088931" y="4144861"/>
                    <a:pt x="1092197" y="4202857"/>
                    <a:pt x="1090152" y="4029082"/>
                  </a:cubicBezTo>
                  <a:cubicBezTo>
                    <a:pt x="1271887" y="4032453"/>
                    <a:pt x="1395265" y="4027675"/>
                    <a:pt x="1512642" y="4027357"/>
                  </a:cubicBezTo>
                  <a:close/>
                  <a:moveTo>
                    <a:pt x="1089860" y="4004424"/>
                  </a:moveTo>
                  <a:cubicBezTo>
                    <a:pt x="1082134" y="3421839"/>
                    <a:pt x="1041194" y="3522144"/>
                    <a:pt x="1225212" y="3522144"/>
                  </a:cubicBezTo>
                  <a:cubicBezTo>
                    <a:pt x="1374981" y="3522144"/>
                    <a:pt x="1380131" y="3520551"/>
                    <a:pt x="1502341" y="3520233"/>
                  </a:cubicBezTo>
                  <a:cubicBezTo>
                    <a:pt x="1511554" y="3967344"/>
                    <a:pt x="1510863" y="3869853"/>
                    <a:pt x="1512377" y="4002752"/>
                  </a:cubicBezTo>
                  <a:cubicBezTo>
                    <a:pt x="1383344" y="4003044"/>
                    <a:pt x="1270135" y="4007795"/>
                    <a:pt x="1089860" y="4004424"/>
                  </a:cubicBezTo>
                  <a:close/>
                  <a:moveTo>
                    <a:pt x="1516731" y="4534879"/>
                  </a:moveTo>
                  <a:cubicBezTo>
                    <a:pt x="1521935" y="4903371"/>
                    <a:pt x="1522572" y="4814612"/>
                    <a:pt x="1526103" y="5015301"/>
                  </a:cubicBezTo>
                  <a:cubicBezTo>
                    <a:pt x="1524218" y="5015301"/>
                    <a:pt x="1134013" y="5017345"/>
                    <a:pt x="1106321" y="5017743"/>
                  </a:cubicBezTo>
                  <a:cubicBezTo>
                    <a:pt x="1104038" y="4882004"/>
                    <a:pt x="1106958" y="5076031"/>
                    <a:pt x="1096577" y="4535888"/>
                  </a:cubicBezTo>
                  <a:cubicBezTo>
                    <a:pt x="1164227" y="4535012"/>
                    <a:pt x="1176732" y="4535171"/>
                    <a:pt x="1516731" y="4534879"/>
                  </a:cubicBezTo>
                  <a:close/>
                  <a:moveTo>
                    <a:pt x="2392350" y="3960284"/>
                  </a:moveTo>
                  <a:cubicBezTo>
                    <a:pt x="2393093" y="4008273"/>
                    <a:pt x="2453255" y="4014802"/>
                    <a:pt x="2021340" y="4002991"/>
                  </a:cubicBezTo>
                  <a:cubicBezTo>
                    <a:pt x="1959505" y="4001212"/>
                    <a:pt x="1974559" y="4070940"/>
                    <a:pt x="1967152" y="3597764"/>
                  </a:cubicBezTo>
                  <a:cubicBezTo>
                    <a:pt x="1965558" y="3495230"/>
                    <a:pt x="1899661" y="3522914"/>
                    <a:pt x="2339488" y="3521162"/>
                  </a:cubicBezTo>
                  <a:cubicBezTo>
                    <a:pt x="2413510" y="3520950"/>
                    <a:pt x="2384491" y="3457433"/>
                    <a:pt x="2392350" y="3960284"/>
                  </a:cubicBezTo>
                  <a:close/>
                  <a:moveTo>
                    <a:pt x="3288305" y="4511203"/>
                  </a:moveTo>
                  <a:cubicBezTo>
                    <a:pt x="2869400" y="4503320"/>
                    <a:pt x="2868417" y="4524288"/>
                    <a:pt x="2867648" y="4503134"/>
                  </a:cubicBezTo>
                  <a:cubicBezTo>
                    <a:pt x="2863107" y="4380905"/>
                    <a:pt x="2861594" y="4263984"/>
                    <a:pt x="2860930" y="4141039"/>
                  </a:cubicBezTo>
                  <a:cubicBezTo>
                    <a:pt x="2860187" y="3994709"/>
                    <a:pt x="2776767" y="4026056"/>
                    <a:pt x="3281827" y="4025631"/>
                  </a:cubicBezTo>
                  <a:cubicBezTo>
                    <a:pt x="3283022" y="4160043"/>
                    <a:pt x="3278482" y="4276035"/>
                    <a:pt x="3288305" y="4511203"/>
                  </a:cubicBezTo>
                  <a:close/>
                  <a:moveTo>
                    <a:pt x="3729062" y="4512796"/>
                  </a:moveTo>
                  <a:cubicBezTo>
                    <a:pt x="3440490" y="4512902"/>
                    <a:pt x="3400585" y="4513300"/>
                    <a:pt x="3310103" y="4511627"/>
                  </a:cubicBezTo>
                  <a:cubicBezTo>
                    <a:pt x="3300226" y="4275822"/>
                    <a:pt x="3304714" y="4153089"/>
                    <a:pt x="3303572" y="4025631"/>
                  </a:cubicBezTo>
                  <a:cubicBezTo>
                    <a:pt x="3812163" y="4025207"/>
                    <a:pt x="3725664" y="4001239"/>
                    <a:pt x="3724920" y="4141012"/>
                  </a:cubicBezTo>
                  <a:cubicBezTo>
                    <a:pt x="3724442" y="4232850"/>
                    <a:pt x="3724707" y="4261490"/>
                    <a:pt x="3729062" y="4512796"/>
                  </a:cubicBezTo>
                  <a:close/>
                  <a:moveTo>
                    <a:pt x="6798134" y="6540814"/>
                  </a:moveTo>
                  <a:cubicBezTo>
                    <a:pt x="6380901" y="6543627"/>
                    <a:pt x="6437771" y="6552890"/>
                    <a:pt x="6436869" y="6495319"/>
                  </a:cubicBezTo>
                  <a:cubicBezTo>
                    <a:pt x="6428930" y="5988673"/>
                    <a:pt x="6414620" y="6057870"/>
                    <a:pt x="6479826" y="6056065"/>
                  </a:cubicBezTo>
                  <a:cubicBezTo>
                    <a:pt x="6577929" y="6053517"/>
                    <a:pt x="6671544" y="6052907"/>
                    <a:pt x="6797949" y="6055800"/>
                  </a:cubicBezTo>
                  <a:cubicBezTo>
                    <a:pt x="6865943" y="6057366"/>
                    <a:pt x="6852455" y="6041361"/>
                    <a:pt x="6853890" y="6133437"/>
                  </a:cubicBezTo>
                  <a:cubicBezTo>
                    <a:pt x="6861350" y="6610992"/>
                    <a:pt x="6879244" y="6540282"/>
                    <a:pt x="6798134" y="6540814"/>
                  </a:cubicBezTo>
                  <a:close/>
                  <a:moveTo>
                    <a:pt x="6859943" y="6565126"/>
                  </a:moveTo>
                  <a:cubicBezTo>
                    <a:pt x="6862677" y="6712810"/>
                    <a:pt x="6865439" y="6746493"/>
                    <a:pt x="6868412" y="7045708"/>
                  </a:cubicBezTo>
                  <a:cubicBezTo>
                    <a:pt x="6399407" y="7045947"/>
                    <a:pt x="6447197" y="7050432"/>
                    <a:pt x="6447064" y="7038860"/>
                  </a:cubicBezTo>
                  <a:cubicBezTo>
                    <a:pt x="6441382" y="6494576"/>
                    <a:pt x="6417036" y="6564941"/>
                    <a:pt x="6479481" y="6565445"/>
                  </a:cubicBezTo>
                  <a:cubicBezTo>
                    <a:pt x="6652852" y="6566799"/>
                    <a:pt x="6796010" y="6565392"/>
                    <a:pt x="6859943" y="6565126"/>
                  </a:cubicBezTo>
                  <a:close/>
                  <a:moveTo>
                    <a:pt x="5555330" y="6563906"/>
                  </a:moveTo>
                  <a:cubicBezTo>
                    <a:pt x="6055823" y="6563481"/>
                    <a:pt x="5974527" y="6534311"/>
                    <a:pt x="5978244" y="6677004"/>
                  </a:cubicBezTo>
                  <a:cubicBezTo>
                    <a:pt x="5981483" y="6805470"/>
                    <a:pt x="5983634" y="6918621"/>
                    <a:pt x="5982731" y="7039258"/>
                  </a:cubicBezTo>
                  <a:cubicBezTo>
                    <a:pt x="5982625" y="7051680"/>
                    <a:pt x="6028291" y="7047911"/>
                    <a:pt x="5560029" y="7048176"/>
                  </a:cubicBezTo>
                  <a:cubicBezTo>
                    <a:pt x="5552250" y="6540947"/>
                    <a:pt x="5557613" y="6782909"/>
                    <a:pt x="5555330" y="6563906"/>
                  </a:cubicBezTo>
                  <a:close/>
                  <a:moveTo>
                    <a:pt x="4227803" y="6563746"/>
                  </a:moveTo>
                  <a:cubicBezTo>
                    <a:pt x="4451646" y="6566905"/>
                    <a:pt x="4542155" y="6564277"/>
                    <a:pt x="4648939" y="6563693"/>
                  </a:cubicBezTo>
                  <a:cubicBezTo>
                    <a:pt x="4655550" y="7018634"/>
                    <a:pt x="4655763" y="7045389"/>
                    <a:pt x="4655789" y="7048627"/>
                  </a:cubicBezTo>
                  <a:cubicBezTo>
                    <a:pt x="4184899" y="7048548"/>
                    <a:pt x="4233299" y="7053485"/>
                    <a:pt x="4232928" y="7038674"/>
                  </a:cubicBezTo>
                  <a:cubicBezTo>
                    <a:pt x="4225626" y="6734708"/>
                    <a:pt x="4229157" y="6703812"/>
                    <a:pt x="4227803" y="6563746"/>
                  </a:cubicBezTo>
                  <a:close/>
                  <a:moveTo>
                    <a:pt x="2024022" y="7072197"/>
                  </a:moveTo>
                  <a:cubicBezTo>
                    <a:pt x="2292893" y="7075091"/>
                    <a:pt x="2306460" y="7070632"/>
                    <a:pt x="2441361" y="7069676"/>
                  </a:cubicBezTo>
                  <a:cubicBezTo>
                    <a:pt x="2449804" y="7523768"/>
                    <a:pt x="2449618" y="7382880"/>
                    <a:pt x="2452698" y="7555221"/>
                  </a:cubicBezTo>
                  <a:cubicBezTo>
                    <a:pt x="2257635" y="7554717"/>
                    <a:pt x="2431989" y="7553495"/>
                    <a:pt x="2028031" y="7553788"/>
                  </a:cubicBezTo>
                  <a:cubicBezTo>
                    <a:pt x="2025535" y="7359123"/>
                    <a:pt x="2031668" y="7390418"/>
                    <a:pt x="2024022" y="7072197"/>
                  </a:cubicBezTo>
                  <a:close/>
                  <a:moveTo>
                    <a:pt x="2415076" y="5409114"/>
                  </a:moveTo>
                  <a:cubicBezTo>
                    <a:pt x="2417280" y="5549658"/>
                    <a:pt x="2438122" y="5525822"/>
                    <a:pt x="2339329" y="5526592"/>
                  </a:cubicBezTo>
                  <a:cubicBezTo>
                    <a:pt x="2198057" y="5527733"/>
                    <a:pt x="2106911" y="5527362"/>
                    <a:pt x="2021154" y="5526433"/>
                  </a:cubicBezTo>
                  <a:cubicBezTo>
                    <a:pt x="1988976" y="5526088"/>
                    <a:pt x="2000976" y="5583951"/>
                    <a:pt x="1992294" y="5046329"/>
                  </a:cubicBezTo>
                  <a:cubicBezTo>
                    <a:pt x="1992268" y="5044445"/>
                    <a:pt x="1957886" y="5033403"/>
                    <a:pt x="2339197" y="5042640"/>
                  </a:cubicBezTo>
                  <a:cubicBezTo>
                    <a:pt x="2444414" y="5045161"/>
                    <a:pt x="2408227" y="4970152"/>
                    <a:pt x="2415076" y="5409114"/>
                  </a:cubicBezTo>
                  <a:close/>
                  <a:moveTo>
                    <a:pt x="2020968" y="5551065"/>
                  </a:moveTo>
                  <a:cubicBezTo>
                    <a:pt x="2479513" y="5556001"/>
                    <a:pt x="2417572" y="5531503"/>
                    <a:pt x="2419484" y="5589896"/>
                  </a:cubicBezTo>
                  <a:cubicBezTo>
                    <a:pt x="2423254" y="5702703"/>
                    <a:pt x="2423068" y="5717912"/>
                    <a:pt x="2428112" y="6033796"/>
                  </a:cubicBezTo>
                  <a:cubicBezTo>
                    <a:pt x="2065227" y="6033212"/>
                    <a:pt x="2090742" y="6032920"/>
                    <a:pt x="2006658" y="6031646"/>
                  </a:cubicBezTo>
                  <a:cubicBezTo>
                    <a:pt x="2000498" y="5490760"/>
                    <a:pt x="1989878" y="5550746"/>
                    <a:pt x="2020968" y="5551065"/>
                  </a:cubicBezTo>
                  <a:close/>
                  <a:moveTo>
                    <a:pt x="2020915" y="6056596"/>
                  </a:moveTo>
                  <a:cubicBezTo>
                    <a:pt x="2500143" y="6064320"/>
                    <a:pt x="2427953" y="6025515"/>
                    <a:pt x="2429679" y="6133464"/>
                  </a:cubicBezTo>
                  <a:cubicBezTo>
                    <a:pt x="2437299" y="6620255"/>
                    <a:pt x="2457902" y="6537655"/>
                    <a:pt x="2339435" y="6537496"/>
                  </a:cubicBezTo>
                  <a:cubicBezTo>
                    <a:pt x="1947080" y="6536407"/>
                    <a:pt x="2012658" y="6559871"/>
                    <a:pt x="2011623" y="6495346"/>
                  </a:cubicBezTo>
                  <a:cubicBezTo>
                    <a:pt x="2003897" y="6001892"/>
                    <a:pt x="2003286" y="6056304"/>
                    <a:pt x="2020915" y="6056596"/>
                  </a:cubicBezTo>
                  <a:close/>
                  <a:moveTo>
                    <a:pt x="2021314" y="6564012"/>
                  </a:moveTo>
                  <a:cubicBezTo>
                    <a:pt x="2117531" y="6561544"/>
                    <a:pt x="2146975" y="6561889"/>
                    <a:pt x="2339435" y="6562127"/>
                  </a:cubicBezTo>
                  <a:cubicBezTo>
                    <a:pt x="2464911" y="6562472"/>
                    <a:pt x="2430104" y="6470767"/>
                    <a:pt x="2440777" y="7039231"/>
                  </a:cubicBezTo>
                  <a:cubicBezTo>
                    <a:pt x="2440803" y="7041196"/>
                    <a:pt x="2489204" y="7052556"/>
                    <a:pt x="2023411" y="7047513"/>
                  </a:cubicBezTo>
                  <a:cubicBezTo>
                    <a:pt x="2023384" y="7045655"/>
                    <a:pt x="2010508" y="6564277"/>
                    <a:pt x="2021314" y="6564012"/>
                  </a:cubicBezTo>
                  <a:close/>
                  <a:moveTo>
                    <a:pt x="2817043" y="5524283"/>
                  </a:moveTo>
                  <a:cubicBezTo>
                    <a:pt x="2362667" y="5524283"/>
                    <a:pt x="2439317" y="5561682"/>
                    <a:pt x="2436821" y="5408663"/>
                  </a:cubicBezTo>
                  <a:cubicBezTo>
                    <a:pt x="2434060" y="5232181"/>
                    <a:pt x="2437803" y="5226527"/>
                    <a:pt x="2434989" y="5046303"/>
                  </a:cubicBezTo>
                  <a:cubicBezTo>
                    <a:pt x="2434962" y="5044418"/>
                    <a:pt x="2856337" y="5039083"/>
                    <a:pt x="2856443" y="5046674"/>
                  </a:cubicBezTo>
                  <a:cubicBezTo>
                    <a:pt x="2865125" y="5600726"/>
                    <a:pt x="2875719" y="5524283"/>
                    <a:pt x="2817043" y="5524283"/>
                  </a:cubicBezTo>
                  <a:close/>
                  <a:moveTo>
                    <a:pt x="2862099" y="5548994"/>
                  </a:moveTo>
                  <a:cubicBezTo>
                    <a:pt x="2870887" y="6106098"/>
                    <a:pt x="2887427" y="6030876"/>
                    <a:pt x="2817043" y="6030876"/>
                  </a:cubicBezTo>
                  <a:cubicBezTo>
                    <a:pt x="2657504" y="6030876"/>
                    <a:pt x="2657929" y="6033875"/>
                    <a:pt x="2498682" y="6033875"/>
                  </a:cubicBezTo>
                  <a:cubicBezTo>
                    <a:pt x="2424555" y="6033875"/>
                    <a:pt x="2457131" y="6107239"/>
                    <a:pt x="2440033" y="5550693"/>
                  </a:cubicBezTo>
                  <a:cubicBezTo>
                    <a:pt x="2783537" y="5549684"/>
                    <a:pt x="2680497" y="5548569"/>
                    <a:pt x="2862099" y="5548994"/>
                  </a:cubicBezTo>
                  <a:close/>
                  <a:moveTo>
                    <a:pt x="2498682" y="6058507"/>
                  </a:moveTo>
                  <a:cubicBezTo>
                    <a:pt x="2658195" y="6058507"/>
                    <a:pt x="2657796" y="6055508"/>
                    <a:pt x="2817043" y="6055508"/>
                  </a:cubicBezTo>
                  <a:cubicBezTo>
                    <a:pt x="2885277" y="6055508"/>
                    <a:pt x="2867249" y="5978667"/>
                    <a:pt x="2876807" y="6541398"/>
                  </a:cubicBezTo>
                  <a:cubicBezTo>
                    <a:pt x="2696798" y="6543176"/>
                    <a:pt x="2693692" y="6537787"/>
                    <a:pt x="2456680" y="6537655"/>
                  </a:cubicBezTo>
                  <a:cubicBezTo>
                    <a:pt x="2449220" y="5981985"/>
                    <a:pt x="2435414" y="6058507"/>
                    <a:pt x="2498682" y="6058507"/>
                  </a:cubicBezTo>
                  <a:close/>
                  <a:moveTo>
                    <a:pt x="2498682" y="6562313"/>
                  </a:moveTo>
                  <a:cubicBezTo>
                    <a:pt x="2656814" y="6562313"/>
                    <a:pt x="2655327" y="6566321"/>
                    <a:pt x="2817043" y="6566321"/>
                  </a:cubicBezTo>
                  <a:cubicBezTo>
                    <a:pt x="2895684" y="6566321"/>
                    <a:pt x="2879223" y="6489825"/>
                    <a:pt x="2885516" y="7039098"/>
                  </a:cubicBezTo>
                  <a:cubicBezTo>
                    <a:pt x="2885622" y="7048203"/>
                    <a:pt x="2462707" y="7047885"/>
                    <a:pt x="2462548" y="7038727"/>
                  </a:cubicBezTo>
                  <a:cubicBezTo>
                    <a:pt x="2452114" y="6486162"/>
                    <a:pt x="2445237" y="6562313"/>
                    <a:pt x="2498682" y="6562313"/>
                  </a:cubicBezTo>
                  <a:close/>
                  <a:moveTo>
                    <a:pt x="2878082" y="5040835"/>
                  </a:moveTo>
                  <a:cubicBezTo>
                    <a:pt x="2962351" y="5041552"/>
                    <a:pt x="3110580" y="5047869"/>
                    <a:pt x="3295368" y="5042348"/>
                  </a:cubicBezTo>
                  <a:cubicBezTo>
                    <a:pt x="3298368" y="5229314"/>
                    <a:pt x="3303465" y="5351703"/>
                    <a:pt x="3304289" y="5525557"/>
                  </a:cubicBezTo>
                  <a:cubicBezTo>
                    <a:pt x="2953669" y="5526327"/>
                    <a:pt x="3042612" y="5524893"/>
                    <a:pt x="2883445" y="5524389"/>
                  </a:cubicBezTo>
                  <a:cubicBezTo>
                    <a:pt x="2878772" y="5227483"/>
                    <a:pt x="2880843" y="5211133"/>
                    <a:pt x="2878082" y="5040835"/>
                  </a:cubicBezTo>
                  <a:close/>
                  <a:moveTo>
                    <a:pt x="2883843" y="5549047"/>
                  </a:moveTo>
                  <a:cubicBezTo>
                    <a:pt x="3038072" y="5549605"/>
                    <a:pt x="2969361" y="5550932"/>
                    <a:pt x="3304395" y="5550215"/>
                  </a:cubicBezTo>
                  <a:cubicBezTo>
                    <a:pt x="3305058" y="5883325"/>
                    <a:pt x="3309572" y="5898322"/>
                    <a:pt x="3313262" y="6032442"/>
                  </a:cubicBezTo>
                  <a:cubicBezTo>
                    <a:pt x="2955740" y="6033265"/>
                    <a:pt x="3037382" y="6031752"/>
                    <a:pt x="2890454" y="6031035"/>
                  </a:cubicBezTo>
                  <a:cubicBezTo>
                    <a:pt x="2887985" y="5829630"/>
                    <a:pt x="2891436" y="6029894"/>
                    <a:pt x="2883843" y="5549047"/>
                  </a:cubicBezTo>
                  <a:close/>
                  <a:moveTo>
                    <a:pt x="3315386" y="6133464"/>
                  </a:moveTo>
                  <a:cubicBezTo>
                    <a:pt x="3322528" y="6600906"/>
                    <a:pt x="3332777" y="6538823"/>
                    <a:pt x="3294890" y="6538265"/>
                  </a:cubicBezTo>
                  <a:cubicBezTo>
                    <a:pt x="2840540" y="6530940"/>
                    <a:pt x="2898923" y="6567064"/>
                    <a:pt x="2897808" y="6495293"/>
                  </a:cubicBezTo>
                  <a:cubicBezTo>
                    <a:pt x="2892445" y="6166031"/>
                    <a:pt x="2891649" y="6121758"/>
                    <a:pt x="2890772" y="6055693"/>
                  </a:cubicBezTo>
                  <a:cubicBezTo>
                    <a:pt x="3388611" y="6058188"/>
                    <a:pt x="3313740" y="6029523"/>
                    <a:pt x="3315386" y="6133464"/>
                  </a:cubicBezTo>
                  <a:close/>
                  <a:moveTo>
                    <a:pt x="3317112" y="5041737"/>
                  </a:moveTo>
                  <a:cubicBezTo>
                    <a:pt x="3488333" y="5037172"/>
                    <a:pt x="3737558" y="5043383"/>
                    <a:pt x="3737611" y="5046807"/>
                  </a:cubicBezTo>
                  <a:cubicBezTo>
                    <a:pt x="3739071" y="5140848"/>
                    <a:pt x="3741328" y="5262280"/>
                    <a:pt x="3745602" y="5526592"/>
                  </a:cubicBezTo>
                  <a:cubicBezTo>
                    <a:pt x="3580329" y="5526433"/>
                    <a:pt x="3610941" y="5524973"/>
                    <a:pt x="3326086" y="5525504"/>
                  </a:cubicBezTo>
                  <a:cubicBezTo>
                    <a:pt x="3325024" y="5321656"/>
                    <a:pt x="3319369" y="5208983"/>
                    <a:pt x="3317112" y="5041737"/>
                  </a:cubicBezTo>
                  <a:close/>
                  <a:moveTo>
                    <a:pt x="2976609" y="6564012"/>
                  </a:moveTo>
                  <a:cubicBezTo>
                    <a:pt x="3084906" y="6560747"/>
                    <a:pt x="3186354" y="6561278"/>
                    <a:pt x="3294598" y="6562897"/>
                  </a:cubicBezTo>
                  <a:cubicBezTo>
                    <a:pt x="3330759" y="6563481"/>
                    <a:pt x="3323378" y="6542857"/>
                    <a:pt x="3322104" y="6676526"/>
                  </a:cubicBezTo>
                  <a:cubicBezTo>
                    <a:pt x="3317590" y="7101792"/>
                    <a:pt x="3349344" y="7045947"/>
                    <a:pt x="3294837" y="7045416"/>
                  </a:cubicBezTo>
                  <a:cubicBezTo>
                    <a:pt x="2874126" y="7041488"/>
                    <a:pt x="2907366" y="7049450"/>
                    <a:pt x="2907234" y="7038780"/>
                  </a:cubicBezTo>
                  <a:cubicBezTo>
                    <a:pt x="2900862" y="6482287"/>
                    <a:pt x="2870727" y="6567064"/>
                    <a:pt x="2976609" y="6564012"/>
                  </a:cubicBezTo>
                  <a:close/>
                  <a:moveTo>
                    <a:pt x="3326192" y="5589923"/>
                  </a:moveTo>
                  <a:cubicBezTo>
                    <a:pt x="3326192" y="5532723"/>
                    <a:pt x="3262021" y="5550826"/>
                    <a:pt x="3746001" y="5551224"/>
                  </a:cubicBezTo>
                  <a:cubicBezTo>
                    <a:pt x="3750833" y="5850917"/>
                    <a:pt x="3750833" y="5855057"/>
                    <a:pt x="3752957" y="5952443"/>
                  </a:cubicBezTo>
                  <a:cubicBezTo>
                    <a:pt x="3755134" y="6051446"/>
                    <a:pt x="3834067" y="6031301"/>
                    <a:pt x="3335007" y="6032389"/>
                  </a:cubicBezTo>
                  <a:cubicBezTo>
                    <a:pt x="3332511" y="5941321"/>
                    <a:pt x="3326192" y="5837380"/>
                    <a:pt x="3326192" y="5589923"/>
                  </a:cubicBezTo>
                  <a:close/>
                  <a:moveTo>
                    <a:pt x="3453951" y="6056915"/>
                  </a:moveTo>
                  <a:cubicBezTo>
                    <a:pt x="3614870" y="6056915"/>
                    <a:pt x="3609268" y="6054525"/>
                    <a:pt x="3755054" y="6054313"/>
                  </a:cubicBezTo>
                  <a:cubicBezTo>
                    <a:pt x="3756143" y="6112893"/>
                    <a:pt x="3756355" y="6131499"/>
                    <a:pt x="3762011" y="6495718"/>
                  </a:cubicBezTo>
                  <a:cubicBezTo>
                    <a:pt x="3762966" y="6556633"/>
                    <a:pt x="3809562" y="6539194"/>
                    <a:pt x="3453951" y="6539486"/>
                  </a:cubicBezTo>
                  <a:cubicBezTo>
                    <a:pt x="3321573" y="6539486"/>
                    <a:pt x="3344140" y="6549572"/>
                    <a:pt x="3343290" y="6495240"/>
                  </a:cubicBezTo>
                  <a:cubicBezTo>
                    <a:pt x="3335113" y="5967598"/>
                    <a:pt x="3303041" y="6056915"/>
                    <a:pt x="3453951" y="6056915"/>
                  </a:cubicBezTo>
                  <a:close/>
                  <a:moveTo>
                    <a:pt x="3759276" y="5043569"/>
                  </a:moveTo>
                  <a:cubicBezTo>
                    <a:pt x="4214528" y="5044312"/>
                    <a:pt x="4179960" y="5040278"/>
                    <a:pt x="4180066" y="5046807"/>
                  </a:cubicBezTo>
                  <a:cubicBezTo>
                    <a:pt x="4188748" y="5601602"/>
                    <a:pt x="4229954" y="5523593"/>
                    <a:pt x="4090965" y="5523593"/>
                  </a:cubicBezTo>
                  <a:cubicBezTo>
                    <a:pt x="3931718" y="5523593"/>
                    <a:pt x="3931479" y="5526592"/>
                    <a:pt x="3772418" y="5526592"/>
                  </a:cubicBezTo>
                  <a:cubicBezTo>
                    <a:pt x="3765542" y="5526592"/>
                    <a:pt x="3767666" y="5580420"/>
                    <a:pt x="3759276" y="5043569"/>
                  </a:cubicBezTo>
                  <a:close/>
                  <a:moveTo>
                    <a:pt x="3343822" y="6676845"/>
                  </a:moveTo>
                  <a:cubicBezTo>
                    <a:pt x="3345388" y="6528842"/>
                    <a:pt x="3254932" y="6564303"/>
                    <a:pt x="3763205" y="6563879"/>
                  </a:cubicBezTo>
                  <a:cubicBezTo>
                    <a:pt x="3765595" y="6689240"/>
                    <a:pt x="3771542" y="6839922"/>
                    <a:pt x="3770719" y="7038886"/>
                  </a:cubicBezTo>
                  <a:cubicBezTo>
                    <a:pt x="3770719" y="7040771"/>
                    <a:pt x="3820527" y="7049026"/>
                    <a:pt x="3348574" y="7045867"/>
                  </a:cubicBezTo>
                  <a:cubicBezTo>
                    <a:pt x="3344963" y="6922364"/>
                    <a:pt x="3342627" y="6800931"/>
                    <a:pt x="3343822" y="6676845"/>
                  </a:cubicBezTo>
                  <a:close/>
                  <a:moveTo>
                    <a:pt x="3767745" y="5551224"/>
                  </a:moveTo>
                  <a:cubicBezTo>
                    <a:pt x="3876998" y="5551224"/>
                    <a:pt x="3919107" y="5548516"/>
                    <a:pt x="4190421" y="5548171"/>
                  </a:cubicBezTo>
                  <a:cubicBezTo>
                    <a:pt x="4189624" y="5863870"/>
                    <a:pt x="4194616" y="5895243"/>
                    <a:pt x="4198174" y="6032601"/>
                  </a:cubicBezTo>
                  <a:cubicBezTo>
                    <a:pt x="3696379" y="6031168"/>
                    <a:pt x="3776932" y="6051553"/>
                    <a:pt x="3774728" y="5951832"/>
                  </a:cubicBezTo>
                  <a:cubicBezTo>
                    <a:pt x="3772152" y="5833744"/>
                    <a:pt x="3772418" y="5841282"/>
                    <a:pt x="3767745" y="5551224"/>
                  </a:cubicBezTo>
                  <a:close/>
                  <a:moveTo>
                    <a:pt x="4198784" y="6057260"/>
                  </a:moveTo>
                  <a:cubicBezTo>
                    <a:pt x="4200431" y="6129270"/>
                    <a:pt x="4205767" y="6536726"/>
                    <a:pt x="4205794" y="6538770"/>
                  </a:cubicBezTo>
                  <a:cubicBezTo>
                    <a:pt x="3722822" y="6533302"/>
                    <a:pt x="3784870" y="6564118"/>
                    <a:pt x="3783781" y="6495293"/>
                  </a:cubicBezTo>
                  <a:cubicBezTo>
                    <a:pt x="3778684" y="6166721"/>
                    <a:pt x="3777967" y="6117379"/>
                    <a:pt x="3776825" y="6054287"/>
                  </a:cubicBezTo>
                  <a:cubicBezTo>
                    <a:pt x="3926434" y="6054340"/>
                    <a:pt x="3837784" y="6056277"/>
                    <a:pt x="4198784" y="6057260"/>
                  </a:cubicBezTo>
                  <a:close/>
                  <a:moveTo>
                    <a:pt x="4206033" y="6563455"/>
                  </a:moveTo>
                  <a:cubicBezTo>
                    <a:pt x="4207333" y="6700361"/>
                    <a:pt x="4203802" y="6742511"/>
                    <a:pt x="4211396" y="7048787"/>
                  </a:cubicBezTo>
                  <a:cubicBezTo>
                    <a:pt x="4021298" y="7049079"/>
                    <a:pt x="3792410" y="7045814"/>
                    <a:pt x="3792437" y="7039019"/>
                  </a:cubicBezTo>
                  <a:cubicBezTo>
                    <a:pt x="3793260" y="6841356"/>
                    <a:pt x="3787498" y="6695663"/>
                    <a:pt x="3784950" y="6563826"/>
                  </a:cubicBezTo>
                  <a:cubicBezTo>
                    <a:pt x="3939178" y="6563800"/>
                    <a:pt x="4072858" y="6561835"/>
                    <a:pt x="4206033" y="6563455"/>
                  </a:cubicBezTo>
                  <a:close/>
                  <a:moveTo>
                    <a:pt x="3792357" y="7068296"/>
                  </a:moveTo>
                  <a:cubicBezTo>
                    <a:pt x="3957657" y="7068853"/>
                    <a:pt x="3880636" y="7074029"/>
                    <a:pt x="4212006" y="7073472"/>
                  </a:cubicBezTo>
                  <a:cubicBezTo>
                    <a:pt x="4212272" y="7085389"/>
                    <a:pt x="4221113" y="7551850"/>
                    <a:pt x="4221166" y="7555008"/>
                  </a:cubicBezTo>
                  <a:cubicBezTo>
                    <a:pt x="3924443" y="7556415"/>
                    <a:pt x="3968516" y="7552593"/>
                    <a:pt x="3801464" y="7552168"/>
                  </a:cubicBezTo>
                  <a:cubicBezTo>
                    <a:pt x="3798755" y="7398035"/>
                    <a:pt x="3791853" y="7268162"/>
                    <a:pt x="3792357" y="7068296"/>
                  </a:cubicBezTo>
                  <a:close/>
                  <a:moveTo>
                    <a:pt x="4220529" y="6057339"/>
                  </a:moveTo>
                  <a:cubicBezTo>
                    <a:pt x="4560422" y="6058507"/>
                    <a:pt x="4505729" y="6056941"/>
                    <a:pt x="4638665" y="6055932"/>
                  </a:cubicBezTo>
                  <a:cubicBezTo>
                    <a:pt x="4640921" y="6276528"/>
                    <a:pt x="4645089" y="6304903"/>
                    <a:pt x="4648568" y="6539035"/>
                  </a:cubicBezTo>
                  <a:cubicBezTo>
                    <a:pt x="4523650" y="6539672"/>
                    <a:pt x="4462028" y="6542273"/>
                    <a:pt x="4227511" y="6539062"/>
                  </a:cubicBezTo>
                  <a:cubicBezTo>
                    <a:pt x="4227485" y="6536965"/>
                    <a:pt x="4222334" y="6137710"/>
                    <a:pt x="4220529" y="6057339"/>
                  </a:cubicBezTo>
                  <a:close/>
                  <a:moveTo>
                    <a:pt x="4653904" y="5589498"/>
                  </a:moveTo>
                  <a:cubicBezTo>
                    <a:pt x="4651913" y="5529724"/>
                    <a:pt x="4592308" y="5549578"/>
                    <a:pt x="5046499" y="5549578"/>
                  </a:cubicBezTo>
                  <a:cubicBezTo>
                    <a:pt x="5092032" y="5549578"/>
                    <a:pt x="5065695" y="5491052"/>
                    <a:pt x="5079660" y="5952549"/>
                  </a:cubicBezTo>
                  <a:cubicBezTo>
                    <a:pt x="5082474" y="6045740"/>
                    <a:pt x="5154239" y="6030982"/>
                    <a:pt x="4727979" y="6030982"/>
                  </a:cubicBezTo>
                  <a:cubicBezTo>
                    <a:pt x="4629425" y="6030982"/>
                    <a:pt x="4671135" y="6105700"/>
                    <a:pt x="4653904" y="5589498"/>
                  </a:cubicBezTo>
                  <a:close/>
                  <a:moveTo>
                    <a:pt x="4728005" y="6055614"/>
                  </a:moveTo>
                  <a:cubicBezTo>
                    <a:pt x="5145743" y="6055614"/>
                    <a:pt x="5082235" y="6030425"/>
                    <a:pt x="5083855" y="6133464"/>
                  </a:cubicBezTo>
                  <a:cubicBezTo>
                    <a:pt x="5091182" y="6600587"/>
                    <a:pt x="5101086" y="6537071"/>
                    <a:pt x="5046526" y="6537071"/>
                  </a:cubicBezTo>
                  <a:cubicBezTo>
                    <a:pt x="4611530" y="6537071"/>
                    <a:pt x="4670631" y="6555412"/>
                    <a:pt x="4669675" y="6495293"/>
                  </a:cubicBezTo>
                  <a:cubicBezTo>
                    <a:pt x="4661577" y="5982754"/>
                    <a:pt x="4633965" y="6055614"/>
                    <a:pt x="4728005" y="6055614"/>
                  </a:cubicBezTo>
                  <a:close/>
                  <a:moveTo>
                    <a:pt x="4728005" y="6563481"/>
                  </a:moveTo>
                  <a:cubicBezTo>
                    <a:pt x="4886110" y="6563481"/>
                    <a:pt x="4894527" y="6561702"/>
                    <a:pt x="5046526" y="6561702"/>
                  </a:cubicBezTo>
                  <a:cubicBezTo>
                    <a:pt x="5105759" y="6561702"/>
                    <a:pt x="5087943" y="6493435"/>
                    <a:pt x="5096068" y="7044540"/>
                  </a:cubicBezTo>
                  <a:cubicBezTo>
                    <a:pt x="4921396" y="7043451"/>
                    <a:pt x="4892482" y="7048654"/>
                    <a:pt x="4677587" y="7048627"/>
                  </a:cubicBezTo>
                  <a:cubicBezTo>
                    <a:pt x="4669993" y="6495824"/>
                    <a:pt x="4647612" y="6563481"/>
                    <a:pt x="4728005" y="6563481"/>
                  </a:cubicBezTo>
                  <a:close/>
                  <a:moveTo>
                    <a:pt x="5087333" y="5046303"/>
                  </a:moveTo>
                  <a:cubicBezTo>
                    <a:pt x="5087253" y="5040543"/>
                    <a:pt x="5510168" y="5039720"/>
                    <a:pt x="5510274" y="5046727"/>
                  </a:cubicBezTo>
                  <a:cubicBezTo>
                    <a:pt x="5513434" y="5248691"/>
                    <a:pt x="5509929" y="5176866"/>
                    <a:pt x="5515664" y="5523858"/>
                  </a:cubicBezTo>
                  <a:cubicBezTo>
                    <a:pt x="5320627" y="5520753"/>
                    <a:pt x="5210100" y="5524362"/>
                    <a:pt x="5096731" y="5524814"/>
                  </a:cubicBezTo>
                  <a:cubicBezTo>
                    <a:pt x="5096546" y="5345253"/>
                    <a:pt x="5090014" y="5217636"/>
                    <a:pt x="5087333" y="5046303"/>
                  </a:cubicBezTo>
                  <a:close/>
                  <a:moveTo>
                    <a:pt x="5096439" y="5590029"/>
                  </a:moveTo>
                  <a:cubicBezTo>
                    <a:pt x="5096784" y="5544216"/>
                    <a:pt x="5033383" y="5540766"/>
                    <a:pt x="5516035" y="5548596"/>
                  </a:cubicBezTo>
                  <a:cubicBezTo>
                    <a:pt x="5523629" y="5995415"/>
                    <a:pt x="5520522" y="5847758"/>
                    <a:pt x="5522700" y="6032256"/>
                  </a:cubicBezTo>
                  <a:cubicBezTo>
                    <a:pt x="5035826" y="6023683"/>
                    <a:pt x="5104749" y="6063125"/>
                    <a:pt x="5101378" y="5951752"/>
                  </a:cubicBezTo>
                  <a:cubicBezTo>
                    <a:pt x="5096678" y="5795920"/>
                    <a:pt x="5095829" y="5687998"/>
                    <a:pt x="5096439" y="5590029"/>
                  </a:cubicBezTo>
                  <a:close/>
                  <a:moveTo>
                    <a:pt x="5523018" y="6056888"/>
                  </a:moveTo>
                  <a:cubicBezTo>
                    <a:pt x="5526257" y="6304398"/>
                    <a:pt x="5530797" y="6336462"/>
                    <a:pt x="5533293" y="6539301"/>
                  </a:cubicBezTo>
                  <a:cubicBezTo>
                    <a:pt x="5365948" y="6539433"/>
                    <a:pt x="5312848" y="6539858"/>
                    <a:pt x="5205772" y="6538265"/>
                  </a:cubicBezTo>
                  <a:cubicBezTo>
                    <a:pt x="5082395" y="6536434"/>
                    <a:pt x="5113033" y="6611842"/>
                    <a:pt x="5105546" y="6133039"/>
                  </a:cubicBezTo>
                  <a:cubicBezTo>
                    <a:pt x="5104006" y="6033610"/>
                    <a:pt x="5024489" y="6048819"/>
                    <a:pt x="5523018" y="6056888"/>
                  </a:cubicBezTo>
                  <a:close/>
                  <a:moveTo>
                    <a:pt x="5533585" y="6563932"/>
                  </a:moveTo>
                  <a:cubicBezTo>
                    <a:pt x="5536399" y="6841860"/>
                    <a:pt x="5530027" y="6510873"/>
                    <a:pt x="5538311" y="7048176"/>
                  </a:cubicBezTo>
                  <a:cubicBezTo>
                    <a:pt x="5083297" y="7048415"/>
                    <a:pt x="5330371" y="7046849"/>
                    <a:pt x="5117839" y="7044726"/>
                  </a:cubicBezTo>
                  <a:cubicBezTo>
                    <a:pt x="5116538" y="6940413"/>
                    <a:pt x="5117202" y="6990711"/>
                    <a:pt x="5110617" y="6561862"/>
                  </a:cubicBezTo>
                  <a:cubicBezTo>
                    <a:pt x="5289166" y="6562817"/>
                    <a:pt x="5124184" y="6564277"/>
                    <a:pt x="5533585" y="6563932"/>
                  </a:cubicBezTo>
                  <a:close/>
                  <a:moveTo>
                    <a:pt x="5537833" y="5548941"/>
                  </a:moveTo>
                  <a:cubicBezTo>
                    <a:pt x="6017113" y="5556532"/>
                    <a:pt x="5957695" y="5522823"/>
                    <a:pt x="5958969" y="5590188"/>
                  </a:cubicBezTo>
                  <a:cubicBezTo>
                    <a:pt x="5961465" y="5722318"/>
                    <a:pt x="5963217" y="5824560"/>
                    <a:pt x="5964411" y="5952336"/>
                  </a:cubicBezTo>
                  <a:cubicBezTo>
                    <a:pt x="5965235" y="6041520"/>
                    <a:pt x="6050965" y="6040511"/>
                    <a:pt x="5544497" y="6032601"/>
                  </a:cubicBezTo>
                  <a:cubicBezTo>
                    <a:pt x="5542798" y="5887068"/>
                    <a:pt x="5544630" y="5939463"/>
                    <a:pt x="5537833" y="5548941"/>
                  </a:cubicBezTo>
                  <a:close/>
                  <a:moveTo>
                    <a:pt x="5538709" y="7072808"/>
                  </a:moveTo>
                  <a:cubicBezTo>
                    <a:pt x="5541311" y="7241513"/>
                    <a:pt x="5542055" y="7298315"/>
                    <a:pt x="5544417" y="7401619"/>
                  </a:cubicBezTo>
                  <a:cubicBezTo>
                    <a:pt x="5548904" y="7605572"/>
                    <a:pt x="5622182" y="7545082"/>
                    <a:pt x="5205454" y="7554027"/>
                  </a:cubicBezTo>
                  <a:cubicBezTo>
                    <a:pt x="5106130" y="7556044"/>
                    <a:pt x="5125644" y="7647430"/>
                    <a:pt x="5118157" y="7069357"/>
                  </a:cubicBezTo>
                  <a:cubicBezTo>
                    <a:pt x="5282024" y="7071029"/>
                    <a:pt x="5125299" y="7073020"/>
                    <a:pt x="5538709" y="7072808"/>
                  </a:cubicBezTo>
                  <a:close/>
                  <a:moveTo>
                    <a:pt x="5545878" y="6133092"/>
                  </a:moveTo>
                  <a:cubicBezTo>
                    <a:pt x="5544364" y="6036158"/>
                    <a:pt x="5463148" y="6056915"/>
                    <a:pt x="5965580" y="6054844"/>
                  </a:cubicBezTo>
                  <a:cubicBezTo>
                    <a:pt x="5968952" y="6303841"/>
                    <a:pt x="5970146" y="6247438"/>
                    <a:pt x="5975297" y="6541186"/>
                  </a:cubicBezTo>
                  <a:cubicBezTo>
                    <a:pt x="5487919" y="6540363"/>
                    <a:pt x="5555383" y="6555439"/>
                    <a:pt x="5554453" y="6495293"/>
                  </a:cubicBezTo>
                  <a:cubicBezTo>
                    <a:pt x="5551613" y="6314139"/>
                    <a:pt x="5548665" y="6309707"/>
                    <a:pt x="5545878" y="6133092"/>
                  </a:cubicBezTo>
                  <a:close/>
                  <a:moveTo>
                    <a:pt x="6001741" y="5523646"/>
                  </a:moveTo>
                  <a:cubicBezTo>
                    <a:pt x="5972244" y="5523646"/>
                    <a:pt x="5979678" y="5541164"/>
                    <a:pt x="5977607" y="5408636"/>
                  </a:cubicBezTo>
                  <a:cubicBezTo>
                    <a:pt x="5970917" y="4987670"/>
                    <a:pt x="5959819" y="5043065"/>
                    <a:pt x="6001741" y="5043065"/>
                  </a:cubicBezTo>
                  <a:cubicBezTo>
                    <a:pt x="6161306" y="5043065"/>
                    <a:pt x="6160377" y="5042215"/>
                    <a:pt x="6320288" y="5042215"/>
                  </a:cubicBezTo>
                  <a:cubicBezTo>
                    <a:pt x="6426381" y="5042215"/>
                    <a:pt x="6394070" y="4969966"/>
                    <a:pt x="6400946" y="5409035"/>
                  </a:cubicBezTo>
                  <a:cubicBezTo>
                    <a:pt x="6403363" y="5563460"/>
                    <a:pt x="6482880" y="5523646"/>
                    <a:pt x="6001741" y="5523646"/>
                  </a:cubicBezTo>
                  <a:close/>
                  <a:moveTo>
                    <a:pt x="6402354" y="5550348"/>
                  </a:moveTo>
                  <a:cubicBezTo>
                    <a:pt x="6402938" y="5806803"/>
                    <a:pt x="6405752" y="5866152"/>
                    <a:pt x="6409044" y="6033000"/>
                  </a:cubicBezTo>
                  <a:cubicBezTo>
                    <a:pt x="6238248" y="6035574"/>
                    <a:pt x="6163430" y="6030000"/>
                    <a:pt x="5987032" y="6030133"/>
                  </a:cubicBezTo>
                  <a:cubicBezTo>
                    <a:pt x="5985652" y="5915760"/>
                    <a:pt x="5986209" y="5879875"/>
                    <a:pt x="5979996" y="5548304"/>
                  </a:cubicBezTo>
                  <a:cubicBezTo>
                    <a:pt x="6166510" y="5548118"/>
                    <a:pt x="6113463" y="5550481"/>
                    <a:pt x="6402354" y="5550348"/>
                  </a:cubicBezTo>
                  <a:close/>
                  <a:moveTo>
                    <a:pt x="5982545" y="7072596"/>
                  </a:moveTo>
                  <a:cubicBezTo>
                    <a:pt x="5981536" y="7284061"/>
                    <a:pt x="5989395" y="7392116"/>
                    <a:pt x="5992316" y="7550788"/>
                  </a:cubicBezTo>
                  <a:cubicBezTo>
                    <a:pt x="5804103" y="7550948"/>
                    <a:pt x="5821865" y="7555937"/>
                    <a:pt x="5569135" y="7553707"/>
                  </a:cubicBezTo>
                  <a:cubicBezTo>
                    <a:pt x="5566135" y="7370696"/>
                    <a:pt x="5566374" y="7458552"/>
                    <a:pt x="5560427" y="7072808"/>
                  </a:cubicBezTo>
                  <a:lnTo>
                    <a:pt x="5982545" y="7072596"/>
                  </a:lnTo>
                  <a:close/>
                  <a:moveTo>
                    <a:pt x="5988466" y="6133092"/>
                  </a:moveTo>
                  <a:cubicBezTo>
                    <a:pt x="5986740" y="6023046"/>
                    <a:pt x="5921029" y="6058242"/>
                    <a:pt x="6320288" y="6058242"/>
                  </a:cubicBezTo>
                  <a:cubicBezTo>
                    <a:pt x="6436842" y="6058242"/>
                    <a:pt x="6407000" y="5976676"/>
                    <a:pt x="6415124" y="6495770"/>
                  </a:cubicBezTo>
                  <a:cubicBezTo>
                    <a:pt x="6416053" y="6555014"/>
                    <a:pt x="6481924" y="6541211"/>
                    <a:pt x="6001741" y="6541211"/>
                  </a:cubicBezTo>
                  <a:cubicBezTo>
                    <a:pt x="5997759" y="6541211"/>
                    <a:pt x="5995581" y="6588431"/>
                    <a:pt x="5988466" y="6133092"/>
                  </a:cubicBezTo>
                  <a:close/>
                  <a:moveTo>
                    <a:pt x="6001741" y="6565843"/>
                  </a:moveTo>
                  <a:cubicBezTo>
                    <a:pt x="6497668" y="6565843"/>
                    <a:pt x="6414912" y="6530223"/>
                    <a:pt x="6419054" y="6677057"/>
                  </a:cubicBezTo>
                  <a:cubicBezTo>
                    <a:pt x="6422611" y="6807966"/>
                    <a:pt x="6423912" y="6907368"/>
                    <a:pt x="6425293" y="7039098"/>
                  </a:cubicBezTo>
                  <a:cubicBezTo>
                    <a:pt x="6425426" y="7050989"/>
                    <a:pt x="6465622" y="7047937"/>
                    <a:pt x="6004475" y="7047937"/>
                  </a:cubicBezTo>
                  <a:cubicBezTo>
                    <a:pt x="6007263" y="6688418"/>
                    <a:pt x="5990271" y="6565843"/>
                    <a:pt x="6001741" y="6565843"/>
                  </a:cubicBezTo>
                  <a:close/>
                  <a:moveTo>
                    <a:pt x="6004316" y="7072596"/>
                  </a:moveTo>
                  <a:cubicBezTo>
                    <a:pt x="6019051" y="7072596"/>
                    <a:pt x="6367892" y="7072251"/>
                    <a:pt x="6425638" y="7071826"/>
                  </a:cubicBezTo>
                  <a:cubicBezTo>
                    <a:pt x="6428426" y="7328122"/>
                    <a:pt x="6431506" y="7387604"/>
                    <a:pt x="6434266" y="7553230"/>
                  </a:cubicBezTo>
                  <a:cubicBezTo>
                    <a:pt x="6188148" y="7555141"/>
                    <a:pt x="6190936" y="7550974"/>
                    <a:pt x="6014060" y="7550815"/>
                  </a:cubicBezTo>
                  <a:cubicBezTo>
                    <a:pt x="6010981" y="7382402"/>
                    <a:pt x="6003308" y="7280557"/>
                    <a:pt x="6004316" y="7072596"/>
                  </a:cubicBezTo>
                  <a:close/>
                  <a:moveTo>
                    <a:pt x="6798426" y="6031141"/>
                  </a:moveTo>
                  <a:cubicBezTo>
                    <a:pt x="6370228" y="6021374"/>
                    <a:pt x="6431745" y="6067930"/>
                    <a:pt x="6429090" y="5951805"/>
                  </a:cubicBezTo>
                  <a:cubicBezTo>
                    <a:pt x="6426302" y="5830718"/>
                    <a:pt x="6424178" y="5710055"/>
                    <a:pt x="6424178" y="5589923"/>
                  </a:cubicBezTo>
                  <a:cubicBezTo>
                    <a:pt x="6424178" y="5530521"/>
                    <a:pt x="6361945" y="5554462"/>
                    <a:pt x="6844464" y="5548092"/>
                  </a:cubicBezTo>
                  <a:cubicBezTo>
                    <a:pt x="6851447" y="6108248"/>
                    <a:pt x="6874094" y="6032867"/>
                    <a:pt x="6798426" y="6031141"/>
                  </a:cubicBezTo>
                  <a:close/>
                  <a:moveTo>
                    <a:pt x="6798055" y="5524177"/>
                  </a:moveTo>
                  <a:cubicBezTo>
                    <a:pt x="6701811" y="5525876"/>
                    <a:pt x="6691217" y="5525557"/>
                    <a:pt x="6424018" y="5525690"/>
                  </a:cubicBezTo>
                  <a:cubicBezTo>
                    <a:pt x="6423806" y="5487097"/>
                    <a:pt x="6418682" y="5093947"/>
                    <a:pt x="6417912" y="5042109"/>
                  </a:cubicBezTo>
                  <a:cubicBezTo>
                    <a:pt x="6420620" y="5042109"/>
                    <a:pt x="6721724" y="5041498"/>
                    <a:pt x="6836552" y="5040968"/>
                  </a:cubicBezTo>
                  <a:cubicBezTo>
                    <a:pt x="6845287" y="5598443"/>
                    <a:pt x="6862199" y="5523062"/>
                    <a:pt x="6798055" y="5524177"/>
                  </a:cubicBezTo>
                  <a:close/>
                  <a:moveTo>
                    <a:pt x="6798134" y="5016522"/>
                  </a:moveTo>
                  <a:cubicBezTo>
                    <a:pt x="6651817" y="5017318"/>
                    <a:pt x="6622374" y="5016655"/>
                    <a:pt x="6479535" y="5017212"/>
                  </a:cubicBezTo>
                  <a:cubicBezTo>
                    <a:pt x="6394575" y="5017557"/>
                    <a:pt x="6418443" y="5094584"/>
                    <a:pt x="6408619" y="4534879"/>
                  </a:cubicBezTo>
                  <a:cubicBezTo>
                    <a:pt x="6537600" y="4535383"/>
                    <a:pt x="6514103" y="4536233"/>
                    <a:pt x="6826941" y="4535569"/>
                  </a:cubicBezTo>
                  <a:cubicBezTo>
                    <a:pt x="6829808" y="5082507"/>
                    <a:pt x="6859650" y="5016177"/>
                    <a:pt x="6798134" y="5016522"/>
                  </a:cubicBezTo>
                  <a:close/>
                  <a:moveTo>
                    <a:pt x="6798187" y="4510964"/>
                  </a:moveTo>
                  <a:cubicBezTo>
                    <a:pt x="6362263" y="4512158"/>
                    <a:pt x="6408195" y="4511840"/>
                    <a:pt x="6408035" y="4502975"/>
                  </a:cubicBezTo>
                  <a:cubicBezTo>
                    <a:pt x="6398026" y="3939580"/>
                    <a:pt x="6373680" y="4024490"/>
                    <a:pt x="6479375" y="4026348"/>
                  </a:cubicBezTo>
                  <a:cubicBezTo>
                    <a:pt x="6879483" y="4033329"/>
                    <a:pt x="6822587" y="3988525"/>
                    <a:pt x="6823198" y="4141862"/>
                  </a:cubicBezTo>
                  <a:cubicBezTo>
                    <a:pt x="6824552" y="4567314"/>
                    <a:pt x="6843031" y="4510831"/>
                    <a:pt x="6798187" y="4510964"/>
                  </a:cubicBezTo>
                  <a:close/>
                  <a:moveTo>
                    <a:pt x="6798267" y="4003893"/>
                  </a:moveTo>
                  <a:cubicBezTo>
                    <a:pt x="6337413" y="3998930"/>
                    <a:pt x="6399247" y="4017748"/>
                    <a:pt x="6398345" y="3959806"/>
                  </a:cubicBezTo>
                  <a:cubicBezTo>
                    <a:pt x="6390247" y="3439463"/>
                    <a:pt x="6364520" y="3518348"/>
                    <a:pt x="6479375" y="3520844"/>
                  </a:cubicBezTo>
                  <a:cubicBezTo>
                    <a:pt x="6878687" y="3529417"/>
                    <a:pt x="6810985" y="3485064"/>
                    <a:pt x="6812711" y="3598188"/>
                  </a:cubicBezTo>
                  <a:cubicBezTo>
                    <a:pt x="6819825" y="4051750"/>
                    <a:pt x="6836446" y="4004265"/>
                    <a:pt x="6798267" y="4003893"/>
                  </a:cubicBezTo>
                  <a:close/>
                  <a:moveTo>
                    <a:pt x="6320314" y="5017557"/>
                  </a:moveTo>
                  <a:cubicBezTo>
                    <a:pt x="6160749" y="5017557"/>
                    <a:pt x="6161678" y="5018406"/>
                    <a:pt x="6001768" y="5018406"/>
                  </a:cubicBezTo>
                  <a:cubicBezTo>
                    <a:pt x="5959234" y="5018406"/>
                    <a:pt x="5972217" y="5068944"/>
                    <a:pt x="5966084" y="4684208"/>
                  </a:cubicBezTo>
                  <a:cubicBezTo>
                    <a:pt x="5963323" y="4507938"/>
                    <a:pt x="5952013" y="4534905"/>
                    <a:pt x="6001768" y="4534905"/>
                  </a:cubicBezTo>
                  <a:cubicBezTo>
                    <a:pt x="6326500" y="4534746"/>
                    <a:pt x="6334864" y="4534693"/>
                    <a:pt x="6386849" y="4534826"/>
                  </a:cubicBezTo>
                  <a:cubicBezTo>
                    <a:pt x="6396937" y="5101060"/>
                    <a:pt x="6421204" y="5017557"/>
                    <a:pt x="6320314" y="5017557"/>
                  </a:cubicBezTo>
                  <a:close/>
                  <a:moveTo>
                    <a:pt x="6320314" y="4510115"/>
                  </a:moveTo>
                  <a:cubicBezTo>
                    <a:pt x="5962261" y="4510301"/>
                    <a:pt x="6000891" y="4510301"/>
                    <a:pt x="5963881" y="4510247"/>
                  </a:cubicBezTo>
                  <a:cubicBezTo>
                    <a:pt x="5962978" y="4425152"/>
                    <a:pt x="5957509" y="4027596"/>
                    <a:pt x="5957482" y="4025684"/>
                  </a:cubicBezTo>
                  <a:cubicBezTo>
                    <a:pt x="5959420" y="4025684"/>
                    <a:pt x="6315880" y="4024782"/>
                    <a:pt x="6377689" y="4025100"/>
                  </a:cubicBezTo>
                  <a:cubicBezTo>
                    <a:pt x="6387432" y="4587832"/>
                    <a:pt x="6414806" y="4510115"/>
                    <a:pt x="6320314" y="4510115"/>
                  </a:cubicBezTo>
                  <a:close/>
                  <a:moveTo>
                    <a:pt x="5957774" y="5523699"/>
                  </a:moveTo>
                  <a:cubicBezTo>
                    <a:pt x="5843184" y="5523964"/>
                    <a:pt x="5709903" y="5527017"/>
                    <a:pt x="5537435" y="5524230"/>
                  </a:cubicBezTo>
                  <a:cubicBezTo>
                    <a:pt x="5531779" y="5192102"/>
                    <a:pt x="5535337" y="5258883"/>
                    <a:pt x="5532019" y="5046303"/>
                  </a:cubicBezTo>
                  <a:cubicBezTo>
                    <a:pt x="5531886" y="5038712"/>
                    <a:pt x="5500345" y="5041817"/>
                    <a:pt x="5950075" y="5042985"/>
                  </a:cubicBezTo>
                  <a:cubicBezTo>
                    <a:pt x="5956951" y="5477674"/>
                    <a:pt x="5956765" y="5467774"/>
                    <a:pt x="5957774" y="5523699"/>
                  </a:cubicBezTo>
                  <a:close/>
                  <a:moveTo>
                    <a:pt x="5531540" y="5017292"/>
                  </a:moveTo>
                  <a:cubicBezTo>
                    <a:pt x="5523496" y="4507036"/>
                    <a:pt x="5522036" y="4533260"/>
                    <a:pt x="5523921" y="4533260"/>
                  </a:cubicBezTo>
                  <a:cubicBezTo>
                    <a:pt x="5689646" y="4533950"/>
                    <a:pt x="5696761" y="4533101"/>
                    <a:pt x="5842388" y="4534269"/>
                  </a:cubicBezTo>
                  <a:cubicBezTo>
                    <a:pt x="5974687" y="4535330"/>
                    <a:pt x="5940570" y="4446784"/>
                    <a:pt x="5949650" y="5018327"/>
                  </a:cubicBezTo>
                  <a:cubicBezTo>
                    <a:pt x="5851309" y="5018035"/>
                    <a:pt x="5744126" y="5015885"/>
                    <a:pt x="5531540" y="5017292"/>
                  </a:cubicBezTo>
                  <a:close/>
                  <a:moveTo>
                    <a:pt x="5522461" y="4502922"/>
                  </a:moveTo>
                  <a:cubicBezTo>
                    <a:pt x="5510539" y="3985048"/>
                    <a:pt x="5518478" y="4027569"/>
                    <a:pt x="5523921" y="4027569"/>
                  </a:cubicBezTo>
                  <a:cubicBezTo>
                    <a:pt x="6019343" y="4029613"/>
                    <a:pt x="5935313" y="3986800"/>
                    <a:pt x="5937251" y="4141251"/>
                  </a:cubicBezTo>
                  <a:cubicBezTo>
                    <a:pt x="5939163" y="4308125"/>
                    <a:pt x="5940517" y="4342710"/>
                    <a:pt x="5942030" y="4503452"/>
                  </a:cubicBezTo>
                  <a:cubicBezTo>
                    <a:pt x="5942110" y="4513380"/>
                    <a:pt x="5522646" y="4511840"/>
                    <a:pt x="5522461" y="4502922"/>
                  </a:cubicBezTo>
                  <a:close/>
                  <a:moveTo>
                    <a:pt x="5842335" y="4002088"/>
                  </a:moveTo>
                  <a:cubicBezTo>
                    <a:pt x="5456590" y="4007795"/>
                    <a:pt x="5516673" y="4017509"/>
                    <a:pt x="5515744" y="3959779"/>
                  </a:cubicBezTo>
                  <a:cubicBezTo>
                    <a:pt x="5508203" y="3466484"/>
                    <a:pt x="5501141" y="3520233"/>
                    <a:pt x="5523921" y="3520366"/>
                  </a:cubicBezTo>
                  <a:cubicBezTo>
                    <a:pt x="6003865" y="3523577"/>
                    <a:pt x="5929233" y="3496291"/>
                    <a:pt x="5930826" y="3598162"/>
                  </a:cubicBezTo>
                  <a:cubicBezTo>
                    <a:pt x="5933534" y="3771194"/>
                    <a:pt x="5931914" y="3779422"/>
                    <a:pt x="5934755" y="3960257"/>
                  </a:cubicBezTo>
                  <a:cubicBezTo>
                    <a:pt x="5935552" y="4012227"/>
                    <a:pt x="5953951" y="4000416"/>
                    <a:pt x="5842335" y="4002088"/>
                  </a:cubicBezTo>
                  <a:close/>
                  <a:moveTo>
                    <a:pt x="5509796" y="5017424"/>
                  </a:moveTo>
                  <a:cubicBezTo>
                    <a:pt x="5425394" y="5017875"/>
                    <a:pt x="5432191" y="5017796"/>
                    <a:pt x="5086908" y="5017955"/>
                  </a:cubicBezTo>
                  <a:cubicBezTo>
                    <a:pt x="5084067" y="4819416"/>
                    <a:pt x="5087492" y="4885030"/>
                    <a:pt x="5081200" y="4536843"/>
                  </a:cubicBezTo>
                  <a:cubicBezTo>
                    <a:pt x="5252553" y="4536126"/>
                    <a:pt x="5175824" y="4531800"/>
                    <a:pt x="5501406" y="4533180"/>
                  </a:cubicBezTo>
                  <a:cubicBezTo>
                    <a:pt x="5502973" y="4602112"/>
                    <a:pt x="5509557" y="5002162"/>
                    <a:pt x="5509796" y="5017424"/>
                  </a:cubicBezTo>
                  <a:close/>
                  <a:moveTo>
                    <a:pt x="5080749" y="4512158"/>
                  </a:moveTo>
                  <a:cubicBezTo>
                    <a:pt x="5072252" y="4023322"/>
                    <a:pt x="5074058" y="4152558"/>
                    <a:pt x="5071854" y="4028684"/>
                  </a:cubicBezTo>
                  <a:cubicBezTo>
                    <a:pt x="5243739" y="4028498"/>
                    <a:pt x="5233251" y="4026375"/>
                    <a:pt x="5494928" y="4027463"/>
                  </a:cubicBezTo>
                  <a:cubicBezTo>
                    <a:pt x="5496229" y="4144967"/>
                    <a:pt x="5494397" y="4239751"/>
                    <a:pt x="5500743" y="4503585"/>
                  </a:cubicBezTo>
                  <a:cubicBezTo>
                    <a:pt x="5500822" y="4508549"/>
                    <a:pt x="5537780" y="4510194"/>
                    <a:pt x="5080749" y="4512158"/>
                  </a:cubicBezTo>
                  <a:close/>
                  <a:moveTo>
                    <a:pt x="5071403" y="4004052"/>
                  </a:moveTo>
                  <a:cubicBezTo>
                    <a:pt x="5067978" y="3800178"/>
                    <a:pt x="5069810" y="3803470"/>
                    <a:pt x="5065403" y="3520206"/>
                  </a:cubicBezTo>
                  <a:cubicBezTo>
                    <a:pt x="5562073" y="3520127"/>
                    <a:pt x="5486113" y="3493743"/>
                    <a:pt x="5487733" y="3598162"/>
                  </a:cubicBezTo>
                  <a:cubicBezTo>
                    <a:pt x="5490229" y="3758878"/>
                    <a:pt x="5490999" y="3773264"/>
                    <a:pt x="5493972" y="3960204"/>
                  </a:cubicBezTo>
                  <a:cubicBezTo>
                    <a:pt x="5494902" y="4017642"/>
                    <a:pt x="5562365" y="4003522"/>
                    <a:pt x="5071403" y="4004052"/>
                  </a:cubicBezTo>
                  <a:close/>
                  <a:moveTo>
                    <a:pt x="5065535" y="5042587"/>
                  </a:moveTo>
                  <a:cubicBezTo>
                    <a:pt x="5068217" y="5220582"/>
                    <a:pt x="5074828" y="5342705"/>
                    <a:pt x="5074961" y="5524893"/>
                  </a:cubicBezTo>
                  <a:cubicBezTo>
                    <a:pt x="4935387" y="5525159"/>
                    <a:pt x="4880137" y="5523248"/>
                    <a:pt x="4651860" y="5523248"/>
                  </a:cubicBezTo>
                  <a:cubicBezTo>
                    <a:pt x="4646444" y="5325054"/>
                    <a:pt x="4649205" y="5220635"/>
                    <a:pt x="4646285" y="5042481"/>
                  </a:cubicBezTo>
                  <a:cubicBezTo>
                    <a:pt x="4700685" y="5042826"/>
                    <a:pt x="4712181" y="5042746"/>
                    <a:pt x="5065535" y="5042587"/>
                  </a:cubicBezTo>
                  <a:close/>
                  <a:moveTo>
                    <a:pt x="4728005" y="5018088"/>
                  </a:moveTo>
                  <a:cubicBezTo>
                    <a:pt x="4623372" y="5018088"/>
                    <a:pt x="4647771" y="5048028"/>
                    <a:pt x="4642249" y="4865043"/>
                  </a:cubicBezTo>
                  <a:cubicBezTo>
                    <a:pt x="4638983" y="4757121"/>
                    <a:pt x="4636620" y="4635874"/>
                    <a:pt x="4637178" y="4536126"/>
                  </a:cubicBezTo>
                  <a:cubicBezTo>
                    <a:pt x="4651754" y="4536206"/>
                    <a:pt x="5005930" y="4536976"/>
                    <a:pt x="5059429" y="4536896"/>
                  </a:cubicBezTo>
                  <a:cubicBezTo>
                    <a:pt x="5065668" y="4883278"/>
                    <a:pt x="5062429" y="4827512"/>
                    <a:pt x="5065164" y="5017955"/>
                  </a:cubicBezTo>
                  <a:lnTo>
                    <a:pt x="4728005" y="5018088"/>
                  </a:lnTo>
                  <a:close/>
                  <a:moveTo>
                    <a:pt x="4638134" y="5952177"/>
                  </a:moveTo>
                  <a:cubicBezTo>
                    <a:pt x="4638240" y="6049642"/>
                    <a:pt x="4714120" y="6034672"/>
                    <a:pt x="4250318" y="6032814"/>
                  </a:cubicBezTo>
                  <a:cubicBezTo>
                    <a:pt x="4219334" y="6032681"/>
                    <a:pt x="4208714" y="6103152"/>
                    <a:pt x="4212006" y="5590401"/>
                  </a:cubicBezTo>
                  <a:cubicBezTo>
                    <a:pt x="4212351" y="5533891"/>
                    <a:pt x="4145313" y="5547906"/>
                    <a:pt x="4630832" y="5547906"/>
                  </a:cubicBezTo>
                  <a:cubicBezTo>
                    <a:pt x="4634496" y="5669498"/>
                    <a:pt x="4637921" y="5759982"/>
                    <a:pt x="4638134" y="5952177"/>
                  </a:cubicBezTo>
                  <a:close/>
                  <a:moveTo>
                    <a:pt x="4212192" y="5523487"/>
                  </a:moveTo>
                  <a:cubicBezTo>
                    <a:pt x="4211847" y="5297343"/>
                    <a:pt x="4204015" y="5220821"/>
                    <a:pt x="4201758" y="5042826"/>
                  </a:cubicBezTo>
                  <a:cubicBezTo>
                    <a:pt x="4400538" y="5040331"/>
                    <a:pt x="4317543" y="5039720"/>
                    <a:pt x="4624513" y="5042321"/>
                  </a:cubicBezTo>
                  <a:cubicBezTo>
                    <a:pt x="4627620" y="5232738"/>
                    <a:pt x="4624487" y="5317303"/>
                    <a:pt x="4630062" y="5523248"/>
                  </a:cubicBezTo>
                  <a:cubicBezTo>
                    <a:pt x="4253079" y="5523274"/>
                    <a:pt x="4365996" y="5523248"/>
                    <a:pt x="4212192" y="5523487"/>
                  </a:cubicBezTo>
                  <a:close/>
                  <a:moveTo>
                    <a:pt x="4568865" y="5017053"/>
                  </a:moveTo>
                  <a:cubicBezTo>
                    <a:pt x="4466806" y="5015673"/>
                    <a:pt x="4354686" y="5015540"/>
                    <a:pt x="4250132" y="5017371"/>
                  </a:cubicBezTo>
                  <a:cubicBezTo>
                    <a:pt x="4169792" y="5018778"/>
                    <a:pt x="4214130" y="5079534"/>
                    <a:pt x="4196156" y="4534905"/>
                  </a:cubicBezTo>
                  <a:cubicBezTo>
                    <a:pt x="4553598" y="4534083"/>
                    <a:pt x="4450000" y="4534534"/>
                    <a:pt x="4615433" y="4535941"/>
                  </a:cubicBezTo>
                  <a:cubicBezTo>
                    <a:pt x="4612460" y="5079083"/>
                    <a:pt x="4660754" y="5018167"/>
                    <a:pt x="4568865" y="5017053"/>
                  </a:cubicBezTo>
                  <a:close/>
                  <a:moveTo>
                    <a:pt x="4615646" y="4503134"/>
                  </a:moveTo>
                  <a:cubicBezTo>
                    <a:pt x="4615540" y="4516591"/>
                    <a:pt x="4658444" y="4508469"/>
                    <a:pt x="4250212" y="4510088"/>
                  </a:cubicBezTo>
                  <a:cubicBezTo>
                    <a:pt x="4175048" y="4510301"/>
                    <a:pt x="4193660" y="4584726"/>
                    <a:pt x="4187739" y="4137801"/>
                  </a:cubicBezTo>
                  <a:cubicBezTo>
                    <a:pt x="4186067" y="4005751"/>
                    <a:pt x="4169659" y="4027224"/>
                    <a:pt x="4250105" y="4028418"/>
                  </a:cubicBezTo>
                  <a:cubicBezTo>
                    <a:pt x="4349588" y="4030011"/>
                    <a:pt x="4386652" y="4029639"/>
                    <a:pt x="4610336" y="4029692"/>
                  </a:cubicBezTo>
                  <a:cubicBezTo>
                    <a:pt x="4615885" y="4380666"/>
                    <a:pt x="4616575" y="4391708"/>
                    <a:pt x="4615646" y="4503134"/>
                  </a:cubicBezTo>
                  <a:close/>
                  <a:moveTo>
                    <a:pt x="4185854" y="4002938"/>
                  </a:moveTo>
                  <a:cubicBezTo>
                    <a:pt x="4182721" y="3799196"/>
                    <a:pt x="4181898" y="3772388"/>
                    <a:pt x="4178022" y="3519410"/>
                  </a:cubicBezTo>
                  <a:cubicBezTo>
                    <a:pt x="4295692" y="3518640"/>
                    <a:pt x="4333181" y="3516278"/>
                    <a:pt x="4600751" y="3519065"/>
                  </a:cubicBezTo>
                  <a:cubicBezTo>
                    <a:pt x="4606433" y="3890290"/>
                    <a:pt x="4604601" y="3668341"/>
                    <a:pt x="4609938" y="4005061"/>
                  </a:cubicBezTo>
                  <a:cubicBezTo>
                    <a:pt x="4177146" y="4004981"/>
                    <a:pt x="4362996" y="4004583"/>
                    <a:pt x="4185854" y="4002938"/>
                  </a:cubicBezTo>
                  <a:close/>
                  <a:moveTo>
                    <a:pt x="4178951" y="4865441"/>
                  </a:moveTo>
                  <a:cubicBezTo>
                    <a:pt x="4178314" y="5061857"/>
                    <a:pt x="4268319" y="5019707"/>
                    <a:pt x="3758904" y="5018911"/>
                  </a:cubicBezTo>
                  <a:cubicBezTo>
                    <a:pt x="3753727" y="4688959"/>
                    <a:pt x="3752506" y="4608827"/>
                    <a:pt x="3751284" y="4537427"/>
                  </a:cubicBezTo>
                  <a:cubicBezTo>
                    <a:pt x="3947303" y="4537374"/>
                    <a:pt x="3857245" y="4535489"/>
                    <a:pt x="4174332" y="4534958"/>
                  </a:cubicBezTo>
                  <a:cubicBezTo>
                    <a:pt x="4177252" y="4622310"/>
                    <a:pt x="4179350" y="4737585"/>
                    <a:pt x="4178951" y="4865441"/>
                  </a:cubicBezTo>
                  <a:close/>
                  <a:moveTo>
                    <a:pt x="4090965" y="4510380"/>
                  </a:moveTo>
                  <a:cubicBezTo>
                    <a:pt x="3713211" y="4510380"/>
                    <a:pt x="3750992" y="4520546"/>
                    <a:pt x="3750674" y="4503054"/>
                  </a:cubicBezTo>
                  <a:cubicBezTo>
                    <a:pt x="3741142" y="3965088"/>
                    <a:pt x="3740903" y="4029055"/>
                    <a:pt x="3772418" y="4029055"/>
                  </a:cubicBezTo>
                  <a:cubicBezTo>
                    <a:pt x="4244238" y="4029055"/>
                    <a:pt x="4164083" y="3992480"/>
                    <a:pt x="4165969" y="4138225"/>
                  </a:cubicBezTo>
                  <a:cubicBezTo>
                    <a:pt x="4168278" y="4312584"/>
                    <a:pt x="4169446" y="4396432"/>
                    <a:pt x="4173243" y="4503797"/>
                  </a:cubicBezTo>
                  <a:cubicBezTo>
                    <a:pt x="4173562" y="4512477"/>
                    <a:pt x="4185934" y="4510380"/>
                    <a:pt x="4090965" y="4510380"/>
                  </a:cubicBezTo>
                  <a:close/>
                  <a:moveTo>
                    <a:pt x="4090965" y="4002566"/>
                  </a:moveTo>
                  <a:cubicBezTo>
                    <a:pt x="3690883" y="4002566"/>
                    <a:pt x="3746718" y="4021730"/>
                    <a:pt x="3745708" y="3959753"/>
                  </a:cubicBezTo>
                  <a:cubicBezTo>
                    <a:pt x="3737797" y="3454354"/>
                    <a:pt x="3717380" y="3519490"/>
                    <a:pt x="3772391" y="3519490"/>
                  </a:cubicBezTo>
                  <a:cubicBezTo>
                    <a:pt x="4056025" y="3519622"/>
                    <a:pt x="4103204" y="3519755"/>
                    <a:pt x="4156278" y="3519516"/>
                  </a:cubicBezTo>
                  <a:cubicBezTo>
                    <a:pt x="4164880" y="4082672"/>
                    <a:pt x="4194563" y="4002566"/>
                    <a:pt x="4090965" y="4002566"/>
                  </a:cubicBezTo>
                  <a:close/>
                  <a:moveTo>
                    <a:pt x="3737160" y="5018858"/>
                  </a:moveTo>
                  <a:cubicBezTo>
                    <a:pt x="3616676" y="5018380"/>
                    <a:pt x="3488917" y="5012647"/>
                    <a:pt x="3316740" y="5017053"/>
                  </a:cubicBezTo>
                  <a:cubicBezTo>
                    <a:pt x="3314670" y="4860425"/>
                    <a:pt x="3318732" y="4733126"/>
                    <a:pt x="3311085" y="4536339"/>
                  </a:cubicBezTo>
                  <a:cubicBezTo>
                    <a:pt x="3403055" y="4538011"/>
                    <a:pt x="3453340" y="4537533"/>
                    <a:pt x="3729487" y="4537427"/>
                  </a:cubicBezTo>
                  <a:cubicBezTo>
                    <a:pt x="3731159" y="4632529"/>
                    <a:pt x="3731956" y="4686199"/>
                    <a:pt x="3737160" y="5018858"/>
                  </a:cubicBezTo>
                  <a:close/>
                  <a:moveTo>
                    <a:pt x="3303333" y="4000973"/>
                  </a:moveTo>
                  <a:cubicBezTo>
                    <a:pt x="3301209" y="3820988"/>
                    <a:pt x="3297067" y="3763390"/>
                    <a:pt x="3293907" y="3520180"/>
                  </a:cubicBezTo>
                  <a:cubicBezTo>
                    <a:pt x="3323352" y="3520180"/>
                    <a:pt x="3594507" y="3519861"/>
                    <a:pt x="3714220" y="3519543"/>
                  </a:cubicBezTo>
                  <a:cubicBezTo>
                    <a:pt x="3718283" y="3804292"/>
                    <a:pt x="3722186" y="3795586"/>
                    <a:pt x="3724601" y="4004212"/>
                  </a:cubicBezTo>
                  <a:cubicBezTo>
                    <a:pt x="3526857" y="4003123"/>
                    <a:pt x="3717247" y="4000628"/>
                    <a:pt x="3303333" y="4000973"/>
                  </a:cubicBezTo>
                  <a:close/>
                  <a:moveTo>
                    <a:pt x="3294439" y="5017663"/>
                  </a:moveTo>
                  <a:cubicBezTo>
                    <a:pt x="3096163" y="5023370"/>
                    <a:pt x="2990123" y="5017106"/>
                    <a:pt x="2877683" y="5016177"/>
                  </a:cubicBezTo>
                  <a:cubicBezTo>
                    <a:pt x="2868683" y="4445908"/>
                    <a:pt x="2834619" y="4538064"/>
                    <a:pt x="2976449" y="4535781"/>
                  </a:cubicBezTo>
                  <a:cubicBezTo>
                    <a:pt x="3081215" y="4534083"/>
                    <a:pt x="3181150" y="4533924"/>
                    <a:pt x="3289288" y="4535967"/>
                  </a:cubicBezTo>
                  <a:cubicBezTo>
                    <a:pt x="3294226" y="4662549"/>
                    <a:pt x="3296324" y="5017584"/>
                    <a:pt x="3294439" y="5017663"/>
                  </a:cubicBezTo>
                  <a:close/>
                  <a:moveTo>
                    <a:pt x="3135537" y="4001106"/>
                  </a:moveTo>
                  <a:cubicBezTo>
                    <a:pt x="2987547" y="4001106"/>
                    <a:pt x="2983034" y="4002831"/>
                    <a:pt x="2859629" y="4003177"/>
                  </a:cubicBezTo>
                  <a:cubicBezTo>
                    <a:pt x="2854957" y="3665686"/>
                    <a:pt x="2854080" y="3606257"/>
                    <a:pt x="2852594" y="3522436"/>
                  </a:cubicBezTo>
                  <a:cubicBezTo>
                    <a:pt x="3340556" y="3520950"/>
                    <a:pt x="3271552" y="3489098"/>
                    <a:pt x="3273278" y="3598188"/>
                  </a:cubicBezTo>
                  <a:cubicBezTo>
                    <a:pt x="3280925" y="4086282"/>
                    <a:pt x="3321679" y="4000947"/>
                    <a:pt x="3135537" y="4001106"/>
                  </a:cubicBezTo>
                  <a:close/>
                  <a:moveTo>
                    <a:pt x="2855965" y="5016044"/>
                  </a:moveTo>
                  <a:cubicBezTo>
                    <a:pt x="2653310" y="5015036"/>
                    <a:pt x="2640751" y="5021485"/>
                    <a:pt x="2434537" y="5019654"/>
                  </a:cubicBezTo>
                  <a:cubicBezTo>
                    <a:pt x="2424528" y="4459259"/>
                    <a:pt x="2391288" y="4533738"/>
                    <a:pt x="2498682" y="4533738"/>
                  </a:cubicBezTo>
                  <a:cubicBezTo>
                    <a:pt x="2655380" y="4533738"/>
                    <a:pt x="2658619" y="4537056"/>
                    <a:pt x="2817043" y="4537056"/>
                  </a:cubicBezTo>
                  <a:cubicBezTo>
                    <a:pt x="2859417" y="4537056"/>
                    <a:pt x="2847363" y="4471362"/>
                    <a:pt x="2855965" y="5016044"/>
                  </a:cubicBezTo>
                  <a:close/>
                  <a:moveTo>
                    <a:pt x="2817043" y="4512424"/>
                  </a:moveTo>
                  <a:cubicBezTo>
                    <a:pt x="2814680" y="4512424"/>
                    <a:pt x="2423997" y="4511176"/>
                    <a:pt x="2423971" y="4503320"/>
                  </a:cubicBezTo>
                  <a:cubicBezTo>
                    <a:pt x="2422829" y="3955479"/>
                    <a:pt x="2376579" y="4029321"/>
                    <a:pt x="2498682" y="4029321"/>
                  </a:cubicBezTo>
                  <a:cubicBezTo>
                    <a:pt x="2906225" y="4029321"/>
                    <a:pt x="2838389" y="3991073"/>
                    <a:pt x="2839159" y="4141172"/>
                  </a:cubicBezTo>
                  <a:cubicBezTo>
                    <a:pt x="2841390" y="4568907"/>
                    <a:pt x="2862762" y="4512424"/>
                    <a:pt x="2817043" y="4512424"/>
                  </a:cubicBezTo>
                  <a:close/>
                  <a:moveTo>
                    <a:pt x="2817043" y="4003256"/>
                  </a:moveTo>
                  <a:cubicBezTo>
                    <a:pt x="2352949" y="4003256"/>
                    <a:pt x="2415103" y="4023747"/>
                    <a:pt x="2414094" y="3959859"/>
                  </a:cubicBezTo>
                  <a:cubicBezTo>
                    <a:pt x="2411253" y="3779050"/>
                    <a:pt x="2414864" y="3778944"/>
                    <a:pt x="2412023" y="3597711"/>
                  </a:cubicBezTo>
                  <a:cubicBezTo>
                    <a:pt x="2410510" y="3501175"/>
                    <a:pt x="2393013" y="3520897"/>
                    <a:pt x="2498682" y="3520897"/>
                  </a:cubicBezTo>
                  <a:cubicBezTo>
                    <a:pt x="2897968" y="3520897"/>
                    <a:pt x="2830557" y="3497963"/>
                    <a:pt x="2832124" y="3598135"/>
                  </a:cubicBezTo>
                  <a:cubicBezTo>
                    <a:pt x="2839531" y="4065764"/>
                    <a:pt x="2844549" y="4003256"/>
                    <a:pt x="2817043" y="4003256"/>
                  </a:cubicBezTo>
                  <a:close/>
                  <a:moveTo>
                    <a:pt x="2412767" y="5019415"/>
                  </a:moveTo>
                  <a:cubicBezTo>
                    <a:pt x="2255113" y="5017398"/>
                    <a:pt x="2363808" y="5015115"/>
                    <a:pt x="1991817" y="5016549"/>
                  </a:cubicBezTo>
                  <a:cubicBezTo>
                    <a:pt x="1982418" y="4463054"/>
                    <a:pt x="1963408" y="4533738"/>
                    <a:pt x="2021181" y="4533260"/>
                  </a:cubicBezTo>
                  <a:cubicBezTo>
                    <a:pt x="2117371" y="4532490"/>
                    <a:pt x="2196039" y="4532198"/>
                    <a:pt x="2339356" y="4533154"/>
                  </a:cubicBezTo>
                  <a:cubicBezTo>
                    <a:pt x="2417758" y="4533764"/>
                    <a:pt x="2402492" y="4452172"/>
                    <a:pt x="2412767" y="5019415"/>
                  </a:cubicBezTo>
                  <a:close/>
                  <a:moveTo>
                    <a:pt x="1978010" y="5550640"/>
                  </a:moveTo>
                  <a:cubicBezTo>
                    <a:pt x="1985020" y="5923590"/>
                    <a:pt x="1983267" y="5888953"/>
                    <a:pt x="1984860" y="6031327"/>
                  </a:cubicBezTo>
                  <a:cubicBezTo>
                    <a:pt x="1916946" y="6030398"/>
                    <a:pt x="1897750" y="6030611"/>
                    <a:pt x="1563618" y="6030531"/>
                  </a:cubicBezTo>
                  <a:cubicBezTo>
                    <a:pt x="1560671" y="5897632"/>
                    <a:pt x="1557857" y="5861614"/>
                    <a:pt x="1555627" y="5548596"/>
                  </a:cubicBezTo>
                  <a:cubicBezTo>
                    <a:pt x="1558574" y="5548622"/>
                    <a:pt x="1975807" y="5550640"/>
                    <a:pt x="1978010" y="5550640"/>
                  </a:cubicBezTo>
                  <a:close/>
                  <a:moveTo>
                    <a:pt x="1555441" y="5523964"/>
                  </a:moveTo>
                  <a:cubicBezTo>
                    <a:pt x="1554830" y="5457342"/>
                    <a:pt x="1554166" y="5422625"/>
                    <a:pt x="1548379" y="5046303"/>
                  </a:cubicBezTo>
                  <a:cubicBezTo>
                    <a:pt x="1548193" y="5033907"/>
                    <a:pt x="1526289" y="5042746"/>
                    <a:pt x="1970470" y="5041286"/>
                  </a:cubicBezTo>
                  <a:cubicBezTo>
                    <a:pt x="1973205" y="5206382"/>
                    <a:pt x="1973338" y="5292061"/>
                    <a:pt x="1977559" y="5526008"/>
                  </a:cubicBezTo>
                  <a:cubicBezTo>
                    <a:pt x="1975382" y="5525982"/>
                    <a:pt x="1557459" y="5523964"/>
                    <a:pt x="1555441" y="5523964"/>
                  </a:cubicBezTo>
                  <a:close/>
                  <a:moveTo>
                    <a:pt x="1861881" y="6055242"/>
                  </a:moveTo>
                  <a:cubicBezTo>
                    <a:pt x="2023358" y="6055242"/>
                    <a:pt x="1981621" y="5967519"/>
                    <a:pt x="1989878" y="6495770"/>
                  </a:cubicBezTo>
                  <a:cubicBezTo>
                    <a:pt x="1990940" y="6563295"/>
                    <a:pt x="2046722" y="6538531"/>
                    <a:pt x="1570654" y="6536806"/>
                  </a:cubicBezTo>
                  <a:cubicBezTo>
                    <a:pt x="1567521" y="6373701"/>
                    <a:pt x="1568052" y="6248818"/>
                    <a:pt x="1564149" y="6055189"/>
                  </a:cubicBezTo>
                  <a:lnTo>
                    <a:pt x="1861881" y="6055242"/>
                  </a:lnTo>
                  <a:close/>
                  <a:moveTo>
                    <a:pt x="2339488" y="4508496"/>
                  </a:moveTo>
                  <a:cubicBezTo>
                    <a:pt x="2242024" y="4507726"/>
                    <a:pt x="2132160" y="4507646"/>
                    <a:pt x="2020968" y="4508549"/>
                  </a:cubicBezTo>
                  <a:cubicBezTo>
                    <a:pt x="1965001" y="4509000"/>
                    <a:pt x="1982869" y="4582284"/>
                    <a:pt x="1974745" y="4026454"/>
                  </a:cubicBezTo>
                  <a:cubicBezTo>
                    <a:pt x="2140098" y="4030011"/>
                    <a:pt x="2041996" y="4030409"/>
                    <a:pt x="2393597" y="4029427"/>
                  </a:cubicBezTo>
                  <a:cubicBezTo>
                    <a:pt x="2404802" y="4584355"/>
                    <a:pt x="2426254" y="4509080"/>
                    <a:pt x="2339488" y="4508496"/>
                  </a:cubicBezTo>
                  <a:close/>
                  <a:moveTo>
                    <a:pt x="1970072" y="5016628"/>
                  </a:moveTo>
                  <a:cubicBezTo>
                    <a:pt x="1714555" y="5017557"/>
                    <a:pt x="1734175" y="5015328"/>
                    <a:pt x="1547874" y="5015301"/>
                  </a:cubicBezTo>
                  <a:cubicBezTo>
                    <a:pt x="1539060" y="4499949"/>
                    <a:pt x="1534042" y="4534879"/>
                    <a:pt x="1543467" y="4534852"/>
                  </a:cubicBezTo>
                  <a:cubicBezTo>
                    <a:pt x="1546600" y="4534852"/>
                    <a:pt x="1958204" y="4533685"/>
                    <a:pt x="1960514" y="4533658"/>
                  </a:cubicBezTo>
                  <a:cubicBezTo>
                    <a:pt x="1964656" y="4789370"/>
                    <a:pt x="1968930" y="4950776"/>
                    <a:pt x="1970072" y="5016628"/>
                  </a:cubicBezTo>
                  <a:close/>
                  <a:moveTo>
                    <a:pt x="1538051" y="4503187"/>
                  </a:moveTo>
                  <a:cubicBezTo>
                    <a:pt x="1536590" y="4396300"/>
                    <a:pt x="1528068" y="4027304"/>
                    <a:pt x="1543493" y="4027304"/>
                  </a:cubicBezTo>
                  <a:cubicBezTo>
                    <a:pt x="2035226" y="4027304"/>
                    <a:pt x="1952655" y="3988366"/>
                    <a:pt x="1954567" y="4141251"/>
                  </a:cubicBezTo>
                  <a:cubicBezTo>
                    <a:pt x="1956213" y="4273089"/>
                    <a:pt x="1957222" y="4328297"/>
                    <a:pt x="1960142" y="4509000"/>
                  </a:cubicBezTo>
                  <a:cubicBezTo>
                    <a:pt x="1485694" y="4511707"/>
                    <a:pt x="1538183" y="4513034"/>
                    <a:pt x="1538051" y="4503187"/>
                  </a:cubicBezTo>
                  <a:close/>
                  <a:moveTo>
                    <a:pt x="1861881" y="4000734"/>
                  </a:moveTo>
                  <a:cubicBezTo>
                    <a:pt x="1472844" y="4000734"/>
                    <a:pt x="1534519" y="4022207"/>
                    <a:pt x="1533537" y="3959753"/>
                  </a:cubicBezTo>
                  <a:cubicBezTo>
                    <a:pt x="1525838" y="3467094"/>
                    <a:pt x="1512111" y="3520127"/>
                    <a:pt x="1543467" y="3520127"/>
                  </a:cubicBezTo>
                  <a:cubicBezTo>
                    <a:pt x="2018420" y="3520127"/>
                    <a:pt x="1943814" y="3496291"/>
                    <a:pt x="1945407" y="3598188"/>
                  </a:cubicBezTo>
                  <a:cubicBezTo>
                    <a:pt x="1952921" y="4076885"/>
                    <a:pt x="1977798" y="4000734"/>
                    <a:pt x="1861881" y="4000734"/>
                  </a:cubicBezTo>
                  <a:close/>
                  <a:moveTo>
                    <a:pt x="1526528" y="5039959"/>
                  </a:moveTo>
                  <a:cubicBezTo>
                    <a:pt x="1526554" y="5042295"/>
                    <a:pt x="1532979" y="5447495"/>
                    <a:pt x="1533670" y="5523964"/>
                  </a:cubicBezTo>
                  <a:cubicBezTo>
                    <a:pt x="1401849" y="5523911"/>
                    <a:pt x="1559052" y="5523672"/>
                    <a:pt x="1114100" y="5522505"/>
                  </a:cubicBezTo>
                  <a:cubicBezTo>
                    <a:pt x="1113145" y="5448397"/>
                    <a:pt x="1112056" y="5382943"/>
                    <a:pt x="1106773" y="5046329"/>
                  </a:cubicBezTo>
                  <a:cubicBezTo>
                    <a:pt x="1106720" y="5041419"/>
                    <a:pt x="1070293" y="5040357"/>
                    <a:pt x="1526528" y="5039959"/>
                  </a:cubicBezTo>
                  <a:close/>
                  <a:moveTo>
                    <a:pt x="1533882" y="5548596"/>
                  </a:moveTo>
                  <a:cubicBezTo>
                    <a:pt x="1536272" y="5875230"/>
                    <a:pt x="1538953" y="5899463"/>
                    <a:pt x="1541847" y="6030531"/>
                  </a:cubicBezTo>
                  <a:cubicBezTo>
                    <a:pt x="1539564" y="6030531"/>
                    <a:pt x="1124455" y="6031327"/>
                    <a:pt x="1121322" y="6031354"/>
                  </a:cubicBezTo>
                  <a:cubicBezTo>
                    <a:pt x="1114366" y="5579784"/>
                    <a:pt x="1116755" y="5737075"/>
                    <a:pt x="1114392" y="5547136"/>
                  </a:cubicBezTo>
                  <a:cubicBezTo>
                    <a:pt x="1514687" y="5548065"/>
                    <a:pt x="1385760" y="5548543"/>
                    <a:pt x="1533882" y="5548596"/>
                  </a:cubicBezTo>
                  <a:close/>
                  <a:moveTo>
                    <a:pt x="1542378" y="6055189"/>
                  </a:moveTo>
                  <a:cubicBezTo>
                    <a:pt x="1546520" y="6260337"/>
                    <a:pt x="1545325" y="6348778"/>
                    <a:pt x="1548910" y="6536752"/>
                  </a:cubicBezTo>
                  <a:cubicBezTo>
                    <a:pt x="1546254" y="6536752"/>
                    <a:pt x="1500429" y="6536567"/>
                    <a:pt x="1127269" y="6537655"/>
                  </a:cubicBezTo>
                  <a:cubicBezTo>
                    <a:pt x="1123632" y="6314059"/>
                    <a:pt x="1126181" y="6346893"/>
                    <a:pt x="1121720" y="6056012"/>
                  </a:cubicBezTo>
                  <a:cubicBezTo>
                    <a:pt x="1126951" y="6056012"/>
                    <a:pt x="1516784" y="6055189"/>
                    <a:pt x="1542378" y="6055189"/>
                  </a:cubicBezTo>
                  <a:close/>
                  <a:moveTo>
                    <a:pt x="1543467" y="6561384"/>
                  </a:moveTo>
                  <a:cubicBezTo>
                    <a:pt x="1552414" y="6561384"/>
                    <a:pt x="1548299" y="6548591"/>
                    <a:pt x="1552733" y="6677110"/>
                  </a:cubicBezTo>
                  <a:cubicBezTo>
                    <a:pt x="1566937" y="7089662"/>
                    <a:pt x="1563778" y="7048043"/>
                    <a:pt x="1543467" y="7048043"/>
                  </a:cubicBezTo>
                  <a:cubicBezTo>
                    <a:pt x="1540838" y="7048043"/>
                    <a:pt x="1136774" y="7048124"/>
                    <a:pt x="1136509" y="7038568"/>
                  </a:cubicBezTo>
                  <a:cubicBezTo>
                    <a:pt x="1133190" y="6921196"/>
                    <a:pt x="1133455" y="6916339"/>
                    <a:pt x="1127694" y="6562340"/>
                  </a:cubicBezTo>
                  <a:cubicBezTo>
                    <a:pt x="1130641" y="6562340"/>
                    <a:pt x="1541104" y="6561384"/>
                    <a:pt x="1543467" y="6561384"/>
                  </a:cubicBezTo>
                  <a:close/>
                  <a:moveTo>
                    <a:pt x="1225212" y="7069703"/>
                  </a:moveTo>
                  <a:cubicBezTo>
                    <a:pt x="1383689" y="7069703"/>
                    <a:pt x="1384247" y="7072702"/>
                    <a:pt x="1543493" y="7072702"/>
                  </a:cubicBezTo>
                  <a:cubicBezTo>
                    <a:pt x="1569141" y="7072702"/>
                    <a:pt x="1556423" y="7019536"/>
                    <a:pt x="1563910" y="7551664"/>
                  </a:cubicBezTo>
                  <a:cubicBezTo>
                    <a:pt x="1553556" y="7551638"/>
                    <a:pt x="1149040" y="7553920"/>
                    <a:pt x="1147076" y="7553946"/>
                  </a:cubicBezTo>
                  <a:cubicBezTo>
                    <a:pt x="1137597" y="6983545"/>
                    <a:pt x="1107357" y="7069703"/>
                    <a:pt x="1225212" y="7069703"/>
                  </a:cubicBezTo>
                  <a:close/>
                  <a:moveTo>
                    <a:pt x="1571158" y="6561437"/>
                  </a:moveTo>
                  <a:cubicBezTo>
                    <a:pt x="1712617" y="6561995"/>
                    <a:pt x="1704121" y="6566003"/>
                    <a:pt x="1861881" y="6566003"/>
                  </a:cubicBezTo>
                  <a:cubicBezTo>
                    <a:pt x="2031535" y="6566003"/>
                    <a:pt x="1987064" y="6465433"/>
                    <a:pt x="2001401" y="7039311"/>
                  </a:cubicBezTo>
                  <a:cubicBezTo>
                    <a:pt x="2001666" y="7050008"/>
                    <a:pt x="2054687" y="7047195"/>
                    <a:pt x="1580929" y="7048017"/>
                  </a:cubicBezTo>
                  <a:cubicBezTo>
                    <a:pt x="1579814" y="6772053"/>
                    <a:pt x="1573495" y="6670103"/>
                    <a:pt x="1571158" y="6561437"/>
                  </a:cubicBezTo>
                  <a:close/>
                  <a:moveTo>
                    <a:pt x="2002224" y="7071958"/>
                  </a:moveTo>
                  <a:cubicBezTo>
                    <a:pt x="2009260" y="7360132"/>
                    <a:pt x="2004029" y="7379588"/>
                    <a:pt x="2006286" y="7553788"/>
                  </a:cubicBezTo>
                  <a:cubicBezTo>
                    <a:pt x="1615869" y="7554052"/>
                    <a:pt x="1767097" y="7552221"/>
                    <a:pt x="1585628" y="7551690"/>
                  </a:cubicBezTo>
                  <a:cubicBezTo>
                    <a:pt x="1585602" y="7549593"/>
                    <a:pt x="1581088" y="7074719"/>
                    <a:pt x="1581062" y="7072649"/>
                  </a:cubicBezTo>
                  <a:cubicBezTo>
                    <a:pt x="1700457" y="7072463"/>
                    <a:pt x="1825932" y="7070154"/>
                    <a:pt x="2002224" y="7071958"/>
                  </a:cubicBezTo>
                  <a:close/>
                  <a:moveTo>
                    <a:pt x="2006658" y="7578419"/>
                  </a:moveTo>
                  <a:cubicBezTo>
                    <a:pt x="2006684" y="7580383"/>
                    <a:pt x="2013030" y="7985929"/>
                    <a:pt x="2014915" y="8061283"/>
                  </a:cubicBezTo>
                  <a:cubicBezTo>
                    <a:pt x="1786930" y="8059797"/>
                    <a:pt x="1693899" y="8062132"/>
                    <a:pt x="1594974" y="8062424"/>
                  </a:cubicBezTo>
                  <a:cubicBezTo>
                    <a:pt x="1594947" y="8060539"/>
                    <a:pt x="1586159" y="7584896"/>
                    <a:pt x="1586026" y="7576349"/>
                  </a:cubicBezTo>
                  <a:cubicBezTo>
                    <a:pt x="1785709" y="7576986"/>
                    <a:pt x="1602939" y="7578711"/>
                    <a:pt x="2006658" y="7578419"/>
                  </a:cubicBezTo>
                  <a:close/>
                  <a:moveTo>
                    <a:pt x="2015526" y="8085967"/>
                  </a:moveTo>
                  <a:cubicBezTo>
                    <a:pt x="2023889" y="8393411"/>
                    <a:pt x="2021685" y="8425793"/>
                    <a:pt x="2023066" y="8568167"/>
                  </a:cubicBezTo>
                  <a:cubicBezTo>
                    <a:pt x="1860845" y="8566336"/>
                    <a:pt x="1661827" y="8568300"/>
                    <a:pt x="1601983" y="8568460"/>
                  </a:cubicBezTo>
                  <a:cubicBezTo>
                    <a:pt x="1600629" y="8432907"/>
                    <a:pt x="1602541" y="8438772"/>
                    <a:pt x="1595425" y="8087056"/>
                  </a:cubicBezTo>
                  <a:cubicBezTo>
                    <a:pt x="1726184" y="8086737"/>
                    <a:pt x="1774744" y="8084402"/>
                    <a:pt x="2015526" y="8085967"/>
                  </a:cubicBezTo>
                  <a:close/>
                  <a:moveTo>
                    <a:pt x="2020968" y="8592879"/>
                  </a:moveTo>
                  <a:cubicBezTo>
                    <a:pt x="2026358" y="8592905"/>
                    <a:pt x="2020623" y="8564876"/>
                    <a:pt x="2030633" y="9073858"/>
                  </a:cubicBezTo>
                  <a:cubicBezTo>
                    <a:pt x="1789240" y="9072505"/>
                    <a:pt x="1721538" y="9073964"/>
                    <a:pt x="1612470" y="9074257"/>
                  </a:cubicBezTo>
                  <a:cubicBezTo>
                    <a:pt x="1608700" y="8823189"/>
                    <a:pt x="1605010" y="8835346"/>
                    <a:pt x="1602222" y="8593144"/>
                  </a:cubicBezTo>
                  <a:cubicBezTo>
                    <a:pt x="1734653" y="8592853"/>
                    <a:pt x="1823012" y="8590995"/>
                    <a:pt x="2020968" y="8592879"/>
                  </a:cubicBezTo>
                  <a:close/>
                  <a:moveTo>
                    <a:pt x="2028429" y="7582268"/>
                  </a:moveTo>
                  <a:cubicBezTo>
                    <a:pt x="2028323" y="7575340"/>
                    <a:pt x="1994843" y="7578844"/>
                    <a:pt x="2453096" y="7579852"/>
                  </a:cubicBezTo>
                  <a:cubicBezTo>
                    <a:pt x="2453733" y="7619215"/>
                    <a:pt x="2458831" y="8049365"/>
                    <a:pt x="2458910" y="8061256"/>
                  </a:cubicBezTo>
                  <a:cubicBezTo>
                    <a:pt x="2332612" y="8061336"/>
                    <a:pt x="2196278" y="8062451"/>
                    <a:pt x="2036606" y="8061416"/>
                  </a:cubicBezTo>
                  <a:cubicBezTo>
                    <a:pt x="2034960" y="7993625"/>
                    <a:pt x="2034589" y="7959359"/>
                    <a:pt x="2028429" y="7582268"/>
                  </a:cubicBezTo>
                  <a:close/>
                  <a:moveTo>
                    <a:pt x="2459070" y="8085915"/>
                  </a:moveTo>
                  <a:cubicBezTo>
                    <a:pt x="2460052" y="8358375"/>
                    <a:pt x="2462973" y="8417459"/>
                    <a:pt x="2465973" y="8569203"/>
                  </a:cubicBezTo>
                  <a:cubicBezTo>
                    <a:pt x="2136859" y="8568938"/>
                    <a:pt x="2117318" y="8569044"/>
                    <a:pt x="2044837" y="8568380"/>
                  </a:cubicBezTo>
                  <a:cubicBezTo>
                    <a:pt x="2043589" y="8434658"/>
                    <a:pt x="2045474" y="8389403"/>
                    <a:pt x="2037297" y="8086100"/>
                  </a:cubicBezTo>
                  <a:cubicBezTo>
                    <a:pt x="2191472" y="8087056"/>
                    <a:pt x="2361552" y="8085994"/>
                    <a:pt x="2459070" y="8085915"/>
                  </a:cubicBezTo>
                  <a:close/>
                  <a:moveTo>
                    <a:pt x="2180242" y="8593622"/>
                  </a:moveTo>
                  <a:cubicBezTo>
                    <a:pt x="2521436" y="8593914"/>
                    <a:pt x="2466132" y="8568619"/>
                    <a:pt x="2467698" y="8669800"/>
                  </a:cubicBezTo>
                  <a:cubicBezTo>
                    <a:pt x="2470194" y="8829374"/>
                    <a:pt x="2469955" y="8853209"/>
                    <a:pt x="2472743" y="9032213"/>
                  </a:cubicBezTo>
                  <a:cubicBezTo>
                    <a:pt x="2473619" y="9088590"/>
                    <a:pt x="2541428" y="9076486"/>
                    <a:pt x="2052350" y="9073964"/>
                  </a:cubicBezTo>
                  <a:cubicBezTo>
                    <a:pt x="2051713" y="9041821"/>
                    <a:pt x="2052138" y="9068152"/>
                    <a:pt x="2046058" y="8669375"/>
                  </a:cubicBezTo>
                  <a:cubicBezTo>
                    <a:pt x="2044598" y="8572653"/>
                    <a:pt x="2018021" y="8593622"/>
                    <a:pt x="2180242" y="8593622"/>
                  </a:cubicBezTo>
                  <a:close/>
                  <a:moveTo>
                    <a:pt x="2463105" y="7069543"/>
                  </a:moveTo>
                  <a:cubicBezTo>
                    <a:pt x="2464990" y="7069543"/>
                    <a:pt x="2798405" y="7068800"/>
                    <a:pt x="2885861" y="7068933"/>
                  </a:cubicBezTo>
                  <a:cubicBezTo>
                    <a:pt x="2892604" y="7640370"/>
                    <a:pt x="2915384" y="7552805"/>
                    <a:pt x="2817043" y="7552805"/>
                  </a:cubicBezTo>
                  <a:cubicBezTo>
                    <a:pt x="2658540" y="7552805"/>
                    <a:pt x="2655062" y="7555274"/>
                    <a:pt x="2498682" y="7555274"/>
                  </a:cubicBezTo>
                  <a:cubicBezTo>
                    <a:pt x="2467008" y="7555274"/>
                    <a:pt x="2473274" y="7619719"/>
                    <a:pt x="2463105" y="7069543"/>
                  </a:cubicBezTo>
                  <a:close/>
                  <a:moveTo>
                    <a:pt x="2498682" y="7579905"/>
                  </a:moveTo>
                  <a:cubicBezTo>
                    <a:pt x="2923827" y="7579905"/>
                    <a:pt x="2891808" y="7571783"/>
                    <a:pt x="2891994" y="7582692"/>
                  </a:cubicBezTo>
                  <a:cubicBezTo>
                    <a:pt x="2900808" y="8143618"/>
                    <a:pt x="2933890" y="8062822"/>
                    <a:pt x="2817043" y="8062902"/>
                  </a:cubicBezTo>
                  <a:cubicBezTo>
                    <a:pt x="2661646" y="8062902"/>
                    <a:pt x="2661752" y="8061256"/>
                    <a:pt x="2498682" y="8061256"/>
                  </a:cubicBezTo>
                  <a:cubicBezTo>
                    <a:pt x="2474283" y="8061256"/>
                    <a:pt x="2481451" y="8078934"/>
                    <a:pt x="2479354" y="7944628"/>
                  </a:cubicBezTo>
                  <a:cubicBezTo>
                    <a:pt x="2472770" y="7523821"/>
                    <a:pt x="2465681" y="7579905"/>
                    <a:pt x="2498682" y="7579905"/>
                  </a:cubicBezTo>
                  <a:close/>
                  <a:moveTo>
                    <a:pt x="2498682" y="8085915"/>
                  </a:moveTo>
                  <a:cubicBezTo>
                    <a:pt x="2966015" y="8085915"/>
                    <a:pt x="2901764" y="8075058"/>
                    <a:pt x="2903039" y="8126365"/>
                  </a:cubicBezTo>
                  <a:cubicBezTo>
                    <a:pt x="2915676" y="8652998"/>
                    <a:pt x="2928872" y="8566469"/>
                    <a:pt x="2817043" y="8566469"/>
                  </a:cubicBezTo>
                  <a:cubicBezTo>
                    <a:pt x="2420838" y="8566469"/>
                    <a:pt x="2488593" y="8602832"/>
                    <a:pt x="2485965" y="8488088"/>
                  </a:cubicBezTo>
                  <a:cubicBezTo>
                    <a:pt x="2475584" y="8036439"/>
                    <a:pt x="2478159" y="8085915"/>
                    <a:pt x="2498682" y="8085915"/>
                  </a:cubicBezTo>
                  <a:close/>
                  <a:moveTo>
                    <a:pt x="2907579" y="7068986"/>
                  </a:moveTo>
                  <a:cubicBezTo>
                    <a:pt x="3335379" y="7069835"/>
                    <a:pt x="3142148" y="7069039"/>
                    <a:pt x="3327493" y="7070419"/>
                  </a:cubicBezTo>
                  <a:cubicBezTo>
                    <a:pt x="3342760" y="7631663"/>
                    <a:pt x="3341538" y="7554212"/>
                    <a:pt x="3294943" y="7553097"/>
                  </a:cubicBezTo>
                  <a:cubicBezTo>
                    <a:pt x="2832867" y="7541897"/>
                    <a:pt x="2912995" y="7606103"/>
                    <a:pt x="2911694" y="7401220"/>
                  </a:cubicBezTo>
                  <a:cubicBezTo>
                    <a:pt x="2910844" y="7262004"/>
                    <a:pt x="2909437" y="7224314"/>
                    <a:pt x="2907579" y="7068986"/>
                  </a:cubicBezTo>
                  <a:close/>
                  <a:moveTo>
                    <a:pt x="2976396" y="7576641"/>
                  </a:moveTo>
                  <a:cubicBezTo>
                    <a:pt x="3372203" y="7572898"/>
                    <a:pt x="3333892" y="7580755"/>
                    <a:pt x="3333945" y="7582692"/>
                  </a:cubicBezTo>
                  <a:cubicBezTo>
                    <a:pt x="3342547" y="8132471"/>
                    <a:pt x="3370982" y="8061230"/>
                    <a:pt x="3294624" y="8061946"/>
                  </a:cubicBezTo>
                  <a:cubicBezTo>
                    <a:pt x="3188743" y="8062796"/>
                    <a:pt x="3203399" y="8062584"/>
                    <a:pt x="2923296" y="8062822"/>
                  </a:cubicBezTo>
                  <a:cubicBezTo>
                    <a:pt x="2911083" y="7499508"/>
                    <a:pt x="2890454" y="7577570"/>
                    <a:pt x="2976396" y="7576641"/>
                  </a:cubicBezTo>
                  <a:close/>
                  <a:moveTo>
                    <a:pt x="3346105" y="8086206"/>
                  </a:moveTo>
                  <a:cubicBezTo>
                    <a:pt x="3353061" y="8456051"/>
                    <a:pt x="3351229" y="8423085"/>
                    <a:pt x="3352955" y="8569442"/>
                  </a:cubicBezTo>
                  <a:cubicBezTo>
                    <a:pt x="2902269" y="8566655"/>
                    <a:pt x="3265791" y="8569681"/>
                    <a:pt x="2930810" y="8566867"/>
                  </a:cubicBezTo>
                  <a:cubicBezTo>
                    <a:pt x="2929589" y="8437260"/>
                    <a:pt x="2931129" y="8400471"/>
                    <a:pt x="2923854" y="8087481"/>
                  </a:cubicBezTo>
                  <a:cubicBezTo>
                    <a:pt x="3329219" y="8087136"/>
                    <a:pt x="3167423" y="8087374"/>
                    <a:pt x="3346105" y="8086206"/>
                  </a:cubicBezTo>
                  <a:close/>
                  <a:moveTo>
                    <a:pt x="3349291" y="7070552"/>
                  </a:moveTo>
                  <a:cubicBezTo>
                    <a:pt x="3599047" y="7072039"/>
                    <a:pt x="3586223" y="7068296"/>
                    <a:pt x="3770639" y="7068243"/>
                  </a:cubicBezTo>
                  <a:cubicBezTo>
                    <a:pt x="3769683" y="7443503"/>
                    <a:pt x="3790100" y="7552115"/>
                    <a:pt x="3772444" y="7552115"/>
                  </a:cubicBezTo>
                  <a:cubicBezTo>
                    <a:pt x="3616516" y="7552115"/>
                    <a:pt x="3522423" y="7556919"/>
                    <a:pt x="3355291" y="7554345"/>
                  </a:cubicBezTo>
                  <a:cubicBezTo>
                    <a:pt x="3353140" y="7403583"/>
                    <a:pt x="3355052" y="7281141"/>
                    <a:pt x="3349291" y="7070552"/>
                  </a:cubicBezTo>
                  <a:close/>
                  <a:moveTo>
                    <a:pt x="3453951" y="7579640"/>
                  </a:moveTo>
                  <a:cubicBezTo>
                    <a:pt x="3805738" y="7579640"/>
                    <a:pt x="3780011" y="7570138"/>
                    <a:pt x="3780197" y="7582640"/>
                  </a:cubicBezTo>
                  <a:cubicBezTo>
                    <a:pt x="3788534" y="8116412"/>
                    <a:pt x="3792384" y="8059000"/>
                    <a:pt x="3772391" y="8059000"/>
                  </a:cubicBezTo>
                  <a:cubicBezTo>
                    <a:pt x="3285173" y="8059000"/>
                    <a:pt x="3367849" y="8099451"/>
                    <a:pt x="3365433" y="7944575"/>
                  </a:cubicBezTo>
                  <a:cubicBezTo>
                    <a:pt x="3358583" y="7504498"/>
                    <a:pt x="3316555" y="7579640"/>
                    <a:pt x="3453951" y="7579640"/>
                  </a:cubicBezTo>
                  <a:close/>
                  <a:moveTo>
                    <a:pt x="3453951" y="8085915"/>
                  </a:moveTo>
                  <a:cubicBezTo>
                    <a:pt x="3844607" y="8085915"/>
                    <a:pt x="3787312" y="8064786"/>
                    <a:pt x="3788799" y="8127374"/>
                  </a:cubicBezTo>
                  <a:cubicBezTo>
                    <a:pt x="3801384" y="8625978"/>
                    <a:pt x="3796154" y="8565859"/>
                    <a:pt x="3772391" y="8565859"/>
                  </a:cubicBezTo>
                  <a:cubicBezTo>
                    <a:pt x="3308669" y="8565859"/>
                    <a:pt x="3374912" y="8605195"/>
                    <a:pt x="3373929" y="8488221"/>
                  </a:cubicBezTo>
                  <a:cubicBezTo>
                    <a:pt x="3370026" y="8013904"/>
                    <a:pt x="3341405" y="8085915"/>
                    <a:pt x="3453951" y="8085915"/>
                  </a:cubicBezTo>
                  <a:close/>
                  <a:moveTo>
                    <a:pt x="3453951" y="8594365"/>
                  </a:moveTo>
                  <a:cubicBezTo>
                    <a:pt x="3852121" y="8594365"/>
                    <a:pt x="3793313" y="8559249"/>
                    <a:pt x="3795038" y="8669800"/>
                  </a:cubicBezTo>
                  <a:cubicBezTo>
                    <a:pt x="3802287" y="9132650"/>
                    <a:pt x="3821588" y="9075292"/>
                    <a:pt x="3772418" y="9075292"/>
                  </a:cubicBezTo>
                  <a:cubicBezTo>
                    <a:pt x="3319183" y="9075292"/>
                    <a:pt x="3380700" y="9089014"/>
                    <a:pt x="3379770" y="9031788"/>
                  </a:cubicBezTo>
                  <a:cubicBezTo>
                    <a:pt x="3371593" y="8509111"/>
                    <a:pt x="3356273" y="8594365"/>
                    <a:pt x="3453951" y="8594365"/>
                  </a:cubicBezTo>
                  <a:close/>
                  <a:moveTo>
                    <a:pt x="3801942" y="7582214"/>
                  </a:moveTo>
                  <a:cubicBezTo>
                    <a:pt x="3801756" y="7569500"/>
                    <a:pt x="3793180" y="7581578"/>
                    <a:pt x="4221564" y="7579667"/>
                  </a:cubicBezTo>
                  <a:cubicBezTo>
                    <a:pt x="4224219" y="7756891"/>
                    <a:pt x="4223264" y="7890799"/>
                    <a:pt x="4227777" y="8061946"/>
                  </a:cubicBezTo>
                  <a:cubicBezTo>
                    <a:pt x="3990499" y="8064601"/>
                    <a:pt x="3946135" y="8059664"/>
                    <a:pt x="3809004" y="8059080"/>
                  </a:cubicBezTo>
                  <a:cubicBezTo>
                    <a:pt x="3805765" y="7907680"/>
                    <a:pt x="3804703" y="7758909"/>
                    <a:pt x="3801942" y="7582214"/>
                  </a:cubicBezTo>
                  <a:close/>
                  <a:moveTo>
                    <a:pt x="4250265" y="7073392"/>
                  </a:moveTo>
                  <a:cubicBezTo>
                    <a:pt x="4392997" y="7073206"/>
                    <a:pt x="4290143" y="7073206"/>
                    <a:pt x="4656134" y="7073259"/>
                  </a:cubicBezTo>
                  <a:cubicBezTo>
                    <a:pt x="4660807" y="7412501"/>
                    <a:pt x="4662347" y="7372979"/>
                    <a:pt x="4665427" y="7554291"/>
                  </a:cubicBezTo>
                  <a:cubicBezTo>
                    <a:pt x="4328587" y="7554504"/>
                    <a:pt x="4316533" y="7554451"/>
                    <a:pt x="4242937" y="7554875"/>
                  </a:cubicBezTo>
                  <a:cubicBezTo>
                    <a:pt x="4234229" y="7017971"/>
                    <a:pt x="4224724" y="7073445"/>
                    <a:pt x="4250265" y="7073392"/>
                  </a:cubicBezTo>
                  <a:close/>
                  <a:moveTo>
                    <a:pt x="4250291" y="7579534"/>
                  </a:moveTo>
                  <a:cubicBezTo>
                    <a:pt x="4341995" y="7579056"/>
                    <a:pt x="4340561" y="7579162"/>
                    <a:pt x="4665799" y="7578923"/>
                  </a:cubicBezTo>
                  <a:cubicBezTo>
                    <a:pt x="4665825" y="7581127"/>
                    <a:pt x="4672144" y="7996625"/>
                    <a:pt x="4672569" y="8058416"/>
                  </a:cubicBezTo>
                  <a:cubicBezTo>
                    <a:pt x="4670551" y="8058416"/>
                    <a:pt x="4251433" y="8061655"/>
                    <a:pt x="4249522" y="8061681"/>
                  </a:cubicBezTo>
                  <a:cubicBezTo>
                    <a:pt x="4249495" y="8059797"/>
                    <a:pt x="4238158" y="7579613"/>
                    <a:pt x="4250291" y="7579534"/>
                  </a:cubicBezTo>
                  <a:close/>
                  <a:moveTo>
                    <a:pt x="4250397" y="8086339"/>
                  </a:moveTo>
                  <a:cubicBezTo>
                    <a:pt x="4740298" y="8080394"/>
                    <a:pt x="4672728" y="8069989"/>
                    <a:pt x="4672861" y="8126047"/>
                  </a:cubicBezTo>
                  <a:cubicBezTo>
                    <a:pt x="4673949" y="8648008"/>
                    <a:pt x="4714730" y="8569893"/>
                    <a:pt x="4568865" y="8568142"/>
                  </a:cubicBezTo>
                  <a:cubicBezTo>
                    <a:pt x="4467975" y="8566787"/>
                    <a:pt x="4358031" y="8566655"/>
                    <a:pt x="4258336" y="8568380"/>
                  </a:cubicBezTo>
                  <a:cubicBezTo>
                    <a:pt x="4257646" y="8501625"/>
                    <a:pt x="4254221" y="8086286"/>
                    <a:pt x="4250397" y="8086339"/>
                  </a:cubicBezTo>
                  <a:close/>
                  <a:moveTo>
                    <a:pt x="4678251" y="8593702"/>
                  </a:moveTo>
                  <a:cubicBezTo>
                    <a:pt x="4680985" y="8789321"/>
                    <a:pt x="4682207" y="8810820"/>
                    <a:pt x="4686508" y="9073487"/>
                  </a:cubicBezTo>
                  <a:cubicBezTo>
                    <a:pt x="4387741" y="9073540"/>
                    <a:pt x="4350199" y="9073062"/>
                    <a:pt x="4264549" y="9075159"/>
                  </a:cubicBezTo>
                  <a:cubicBezTo>
                    <a:pt x="4263487" y="9018305"/>
                    <a:pt x="4258628" y="8595055"/>
                    <a:pt x="4258602" y="8593065"/>
                  </a:cubicBezTo>
                  <a:cubicBezTo>
                    <a:pt x="4442885" y="8589826"/>
                    <a:pt x="4563475" y="8593330"/>
                    <a:pt x="4678251" y="8593702"/>
                  </a:cubicBezTo>
                  <a:close/>
                  <a:moveTo>
                    <a:pt x="4677905" y="7073286"/>
                  </a:moveTo>
                  <a:cubicBezTo>
                    <a:pt x="4923413" y="7073312"/>
                    <a:pt x="4899200" y="7067950"/>
                    <a:pt x="5096386" y="7069225"/>
                  </a:cubicBezTo>
                  <a:cubicBezTo>
                    <a:pt x="5097767" y="7175316"/>
                    <a:pt x="5099572" y="7295633"/>
                    <a:pt x="5102227" y="7401645"/>
                  </a:cubicBezTo>
                  <a:cubicBezTo>
                    <a:pt x="5107033" y="7600901"/>
                    <a:pt x="5185780" y="7554266"/>
                    <a:pt x="4728005" y="7554266"/>
                  </a:cubicBezTo>
                  <a:cubicBezTo>
                    <a:pt x="4672941" y="7554291"/>
                    <a:pt x="4685578" y="7633044"/>
                    <a:pt x="4677905" y="7073286"/>
                  </a:cubicBezTo>
                  <a:close/>
                  <a:moveTo>
                    <a:pt x="4728005" y="7578897"/>
                  </a:moveTo>
                  <a:cubicBezTo>
                    <a:pt x="4730368" y="7578897"/>
                    <a:pt x="5105812" y="7579295"/>
                    <a:pt x="5105865" y="7582640"/>
                  </a:cubicBezTo>
                  <a:cubicBezTo>
                    <a:pt x="5114547" y="8135974"/>
                    <a:pt x="5136291" y="8060514"/>
                    <a:pt x="5046526" y="8060514"/>
                  </a:cubicBezTo>
                  <a:cubicBezTo>
                    <a:pt x="4895217" y="8060514"/>
                    <a:pt x="4885022" y="8058310"/>
                    <a:pt x="4728005" y="8058310"/>
                  </a:cubicBezTo>
                  <a:cubicBezTo>
                    <a:pt x="4685127" y="8058310"/>
                    <a:pt x="4695136" y="8081190"/>
                    <a:pt x="4692986" y="7944575"/>
                  </a:cubicBezTo>
                  <a:cubicBezTo>
                    <a:pt x="4686163" y="7508028"/>
                    <a:pt x="4670684" y="7578950"/>
                    <a:pt x="4728005" y="7578897"/>
                  </a:cubicBezTo>
                  <a:close/>
                  <a:moveTo>
                    <a:pt x="4728005" y="8082968"/>
                  </a:moveTo>
                  <a:cubicBezTo>
                    <a:pt x="5174921" y="8082968"/>
                    <a:pt x="5112927" y="8077049"/>
                    <a:pt x="5113325" y="8126206"/>
                  </a:cubicBezTo>
                  <a:cubicBezTo>
                    <a:pt x="5114308" y="8242755"/>
                    <a:pt x="5114759" y="8261388"/>
                    <a:pt x="5119750" y="8569654"/>
                  </a:cubicBezTo>
                  <a:cubicBezTo>
                    <a:pt x="5030967" y="8570742"/>
                    <a:pt x="4966769" y="8569548"/>
                    <a:pt x="4699676" y="8569123"/>
                  </a:cubicBezTo>
                  <a:cubicBezTo>
                    <a:pt x="4692561" y="8021761"/>
                    <a:pt x="4680348" y="8082968"/>
                    <a:pt x="4728005" y="8082968"/>
                  </a:cubicBezTo>
                  <a:close/>
                  <a:moveTo>
                    <a:pt x="4728005" y="8593781"/>
                  </a:moveTo>
                  <a:cubicBezTo>
                    <a:pt x="4855074" y="8593781"/>
                    <a:pt x="5022312" y="8595480"/>
                    <a:pt x="5120149" y="8594286"/>
                  </a:cubicBezTo>
                  <a:cubicBezTo>
                    <a:pt x="5129414" y="9164820"/>
                    <a:pt x="5150176" y="9076194"/>
                    <a:pt x="5046499" y="9076194"/>
                  </a:cubicBezTo>
                  <a:cubicBezTo>
                    <a:pt x="4650984" y="9076194"/>
                    <a:pt x="4708385" y="9084077"/>
                    <a:pt x="4707588" y="9031788"/>
                  </a:cubicBezTo>
                  <a:cubicBezTo>
                    <a:pt x="4699676" y="8526151"/>
                    <a:pt x="4687756" y="8593781"/>
                    <a:pt x="4728005" y="8593781"/>
                  </a:cubicBezTo>
                  <a:close/>
                  <a:moveTo>
                    <a:pt x="5127583" y="7582214"/>
                  </a:moveTo>
                  <a:cubicBezTo>
                    <a:pt x="5127503" y="7577835"/>
                    <a:pt x="5348771" y="7576030"/>
                    <a:pt x="5523868" y="7577942"/>
                  </a:cubicBezTo>
                  <a:cubicBezTo>
                    <a:pt x="5556046" y="7578287"/>
                    <a:pt x="5549010" y="7523077"/>
                    <a:pt x="5555622" y="7945080"/>
                  </a:cubicBezTo>
                  <a:cubicBezTo>
                    <a:pt x="5557958" y="8093586"/>
                    <a:pt x="5631130" y="8058496"/>
                    <a:pt x="5205586" y="8060194"/>
                  </a:cubicBezTo>
                  <a:cubicBezTo>
                    <a:pt x="5108865" y="8060566"/>
                    <a:pt x="5136318" y="8139637"/>
                    <a:pt x="5127583" y="7582214"/>
                  </a:cubicBezTo>
                  <a:close/>
                  <a:moveTo>
                    <a:pt x="5205693" y="8084880"/>
                  </a:moveTo>
                  <a:cubicBezTo>
                    <a:pt x="5612890" y="8083234"/>
                    <a:pt x="5557878" y="8073997"/>
                    <a:pt x="5559020" y="8126233"/>
                  </a:cubicBezTo>
                  <a:cubicBezTo>
                    <a:pt x="5570251" y="8638851"/>
                    <a:pt x="5573144" y="8568938"/>
                    <a:pt x="5524186" y="8567664"/>
                  </a:cubicBezTo>
                  <a:cubicBezTo>
                    <a:pt x="5419951" y="8564797"/>
                    <a:pt x="5313831" y="8564664"/>
                    <a:pt x="5205347" y="8567770"/>
                  </a:cubicBezTo>
                  <a:cubicBezTo>
                    <a:pt x="5120149" y="8570105"/>
                    <a:pt x="5142185" y="8613848"/>
                    <a:pt x="5137220" y="8307042"/>
                  </a:cubicBezTo>
                  <a:cubicBezTo>
                    <a:pt x="5133052" y="8040129"/>
                    <a:pt x="5118449" y="8085251"/>
                    <a:pt x="5205693" y="8084880"/>
                  </a:cubicBezTo>
                  <a:close/>
                  <a:moveTo>
                    <a:pt x="5205932" y="8592427"/>
                  </a:moveTo>
                  <a:cubicBezTo>
                    <a:pt x="5319937" y="8589296"/>
                    <a:pt x="5415411" y="8589481"/>
                    <a:pt x="5523682" y="8592321"/>
                  </a:cubicBezTo>
                  <a:cubicBezTo>
                    <a:pt x="5574313" y="8593702"/>
                    <a:pt x="5563162" y="8577882"/>
                    <a:pt x="5564595" y="8669773"/>
                  </a:cubicBezTo>
                  <a:cubicBezTo>
                    <a:pt x="5571976" y="9140480"/>
                    <a:pt x="5586738" y="9077388"/>
                    <a:pt x="5524000" y="9077150"/>
                  </a:cubicBezTo>
                  <a:cubicBezTo>
                    <a:pt x="5089935" y="9075398"/>
                    <a:pt x="5149911" y="9091191"/>
                    <a:pt x="5148982" y="9031762"/>
                  </a:cubicBezTo>
                  <a:cubicBezTo>
                    <a:pt x="5140804" y="8527053"/>
                    <a:pt x="5116325" y="8595002"/>
                    <a:pt x="5205932" y="8592427"/>
                  </a:cubicBezTo>
                  <a:close/>
                  <a:moveTo>
                    <a:pt x="5569613" y="7582214"/>
                  </a:moveTo>
                  <a:cubicBezTo>
                    <a:pt x="5569560" y="7578366"/>
                    <a:pt x="5990776" y="7575420"/>
                    <a:pt x="5992740" y="7575420"/>
                  </a:cubicBezTo>
                  <a:cubicBezTo>
                    <a:pt x="5996298" y="7792936"/>
                    <a:pt x="5990643" y="7786593"/>
                    <a:pt x="5997148" y="8059452"/>
                  </a:cubicBezTo>
                  <a:cubicBezTo>
                    <a:pt x="5495088" y="8059558"/>
                    <a:pt x="5579782" y="8100008"/>
                    <a:pt x="5577339" y="7944628"/>
                  </a:cubicBezTo>
                  <a:cubicBezTo>
                    <a:pt x="5574525" y="7763342"/>
                    <a:pt x="5572428" y="7762439"/>
                    <a:pt x="5569613" y="7582214"/>
                  </a:cubicBezTo>
                  <a:close/>
                  <a:moveTo>
                    <a:pt x="5683194" y="8594471"/>
                  </a:moveTo>
                  <a:cubicBezTo>
                    <a:pt x="6069975" y="8594471"/>
                    <a:pt x="6004236" y="8562461"/>
                    <a:pt x="6005909" y="8669853"/>
                  </a:cubicBezTo>
                  <a:cubicBezTo>
                    <a:pt x="6012945" y="9121874"/>
                    <a:pt x="6026884" y="9076247"/>
                    <a:pt x="6001741" y="9076247"/>
                  </a:cubicBezTo>
                  <a:cubicBezTo>
                    <a:pt x="5529019" y="9076247"/>
                    <a:pt x="5592685" y="9096234"/>
                    <a:pt x="5591650" y="9031788"/>
                  </a:cubicBezTo>
                  <a:cubicBezTo>
                    <a:pt x="5583526" y="8511287"/>
                    <a:pt x="5558489" y="8594471"/>
                    <a:pt x="5683194" y="8594471"/>
                  </a:cubicBezTo>
                  <a:close/>
                  <a:moveTo>
                    <a:pt x="6014485" y="7575420"/>
                  </a:moveTo>
                  <a:cubicBezTo>
                    <a:pt x="6016370" y="7575420"/>
                    <a:pt x="6434665" y="7577198"/>
                    <a:pt x="6434744" y="7582640"/>
                  </a:cubicBezTo>
                  <a:cubicBezTo>
                    <a:pt x="6438993" y="7865452"/>
                    <a:pt x="6440294" y="7957740"/>
                    <a:pt x="6442099" y="8062822"/>
                  </a:cubicBezTo>
                  <a:cubicBezTo>
                    <a:pt x="6140730" y="8065025"/>
                    <a:pt x="6211406" y="8059797"/>
                    <a:pt x="6018945" y="8059452"/>
                  </a:cubicBezTo>
                  <a:cubicBezTo>
                    <a:pt x="6012228" y="7781656"/>
                    <a:pt x="6018069" y="7798405"/>
                    <a:pt x="6014485" y="7575420"/>
                  </a:cubicBezTo>
                  <a:close/>
                  <a:moveTo>
                    <a:pt x="6442524" y="8087533"/>
                  </a:moveTo>
                  <a:cubicBezTo>
                    <a:pt x="6448258" y="8412601"/>
                    <a:pt x="6441064" y="8009100"/>
                    <a:pt x="6450754" y="8568380"/>
                  </a:cubicBezTo>
                  <a:cubicBezTo>
                    <a:pt x="6365741" y="8568699"/>
                    <a:pt x="6261187" y="8568725"/>
                    <a:pt x="6161094" y="8568061"/>
                  </a:cubicBezTo>
                  <a:cubicBezTo>
                    <a:pt x="5979014" y="8566867"/>
                    <a:pt x="6035672" y="8657723"/>
                    <a:pt x="6020724" y="8124958"/>
                  </a:cubicBezTo>
                  <a:cubicBezTo>
                    <a:pt x="6018839" y="8059558"/>
                    <a:pt x="5960721" y="8090798"/>
                    <a:pt x="6442524" y="8087533"/>
                  </a:cubicBezTo>
                  <a:close/>
                  <a:moveTo>
                    <a:pt x="6449400" y="7219907"/>
                  </a:moveTo>
                  <a:cubicBezTo>
                    <a:pt x="6446666" y="7044991"/>
                    <a:pt x="6437108" y="7071746"/>
                    <a:pt x="6479694" y="7071295"/>
                  </a:cubicBezTo>
                  <a:cubicBezTo>
                    <a:pt x="6573920" y="7070287"/>
                    <a:pt x="6580690" y="7070472"/>
                    <a:pt x="6868678" y="7070313"/>
                  </a:cubicBezTo>
                  <a:cubicBezTo>
                    <a:pt x="6874280" y="7635087"/>
                    <a:pt x="6907148" y="7554584"/>
                    <a:pt x="6798347" y="7553124"/>
                  </a:cubicBezTo>
                  <a:cubicBezTo>
                    <a:pt x="6713148" y="7551982"/>
                    <a:pt x="6614940" y="7551531"/>
                    <a:pt x="6479508" y="7552805"/>
                  </a:cubicBezTo>
                  <a:cubicBezTo>
                    <a:pt x="6448046" y="7553124"/>
                    <a:pt x="6455321" y="7598379"/>
                    <a:pt x="6449400" y="7219907"/>
                  </a:cubicBezTo>
                  <a:close/>
                  <a:moveTo>
                    <a:pt x="6479667" y="7577516"/>
                  </a:moveTo>
                  <a:cubicBezTo>
                    <a:pt x="6911742" y="7573429"/>
                    <a:pt x="6877147" y="7580436"/>
                    <a:pt x="6877173" y="7582666"/>
                  </a:cubicBezTo>
                  <a:cubicBezTo>
                    <a:pt x="6885935" y="8142795"/>
                    <a:pt x="6915963" y="8062928"/>
                    <a:pt x="6798214" y="8062291"/>
                  </a:cubicBezTo>
                  <a:cubicBezTo>
                    <a:pt x="6709112" y="8061814"/>
                    <a:pt x="6589505" y="8061681"/>
                    <a:pt x="6479481" y="8062557"/>
                  </a:cubicBezTo>
                  <a:cubicBezTo>
                    <a:pt x="6458693" y="8062716"/>
                    <a:pt x="6464029" y="8080606"/>
                    <a:pt x="6461905" y="7944654"/>
                  </a:cubicBezTo>
                  <a:cubicBezTo>
                    <a:pt x="6455666" y="7527829"/>
                    <a:pt x="6447303" y="7577809"/>
                    <a:pt x="6479667" y="7577516"/>
                  </a:cubicBezTo>
                  <a:close/>
                  <a:moveTo>
                    <a:pt x="7275981" y="6536594"/>
                  </a:moveTo>
                  <a:cubicBezTo>
                    <a:pt x="6822693" y="6536594"/>
                    <a:pt x="6881554" y="6563030"/>
                    <a:pt x="6880492" y="6495293"/>
                  </a:cubicBezTo>
                  <a:cubicBezTo>
                    <a:pt x="6872315" y="5973226"/>
                    <a:pt x="6852588" y="6057658"/>
                    <a:pt x="6957461" y="6057658"/>
                  </a:cubicBezTo>
                  <a:cubicBezTo>
                    <a:pt x="7351914" y="6057658"/>
                    <a:pt x="7296080" y="6029337"/>
                    <a:pt x="7297699" y="6133464"/>
                  </a:cubicBezTo>
                  <a:cubicBezTo>
                    <a:pt x="7304974" y="6599075"/>
                    <a:pt x="7306328" y="6536594"/>
                    <a:pt x="7275981" y="6536594"/>
                  </a:cubicBezTo>
                  <a:close/>
                  <a:moveTo>
                    <a:pt x="7275981" y="6032044"/>
                  </a:moveTo>
                  <a:cubicBezTo>
                    <a:pt x="6802780" y="6032044"/>
                    <a:pt x="6874572" y="6058772"/>
                    <a:pt x="6872474" y="5951912"/>
                  </a:cubicBezTo>
                  <a:cubicBezTo>
                    <a:pt x="6862916" y="5470853"/>
                    <a:pt x="6844889" y="5547428"/>
                    <a:pt x="6957461" y="5547428"/>
                  </a:cubicBezTo>
                  <a:cubicBezTo>
                    <a:pt x="7338400" y="5547428"/>
                    <a:pt x="7288220" y="5528317"/>
                    <a:pt x="7288486" y="5589976"/>
                  </a:cubicBezTo>
                  <a:cubicBezTo>
                    <a:pt x="7290584" y="6084784"/>
                    <a:pt x="7309594" y="6032044"/>
                    <a:pt x="7275981" y="6032044"/>
                  </a:cubicBezTo>
                  <a:close/>
                  <a:moveTo>
                    <a:pt x="7275981" y="5522239"/>
                  </a:moveTo>
                  <a:cubicBezTo>
                    <a:pt x="6781355" y="5522239"/>
                    <a:pt x="6866527" y="5557674"/>
                    <a:pt x="6864191" y="5408610"/>
                  </a:cubicBezTo>
                  <a:cubicBezTo>
                    <a:pt x="6856119" y="4904884"/>
                    <a:pt x="6858854" y="5078340"/>
                    <a:pt x="6858296" y="5040888"/>
                  </a:cubicBezTo>
                  <a:cubicBezTo>
                    <a:pt x="6922733" y="5040649"/>
                    <a:pt x="6972966" y="5040729"/>
                    <a:pt x="7275981" y="5040782"/>
                  </a:cubicBezTo>
                  <a:cubicBezTo>
                    <a:pt x="7277839" y="5040782"/>
                    <a:pt x="7298151" y="5522239"/>
                    <a:pt x="7275981" y="5522239"/>
                  </a:cubicBezTo>
                  <a:close/>
                  <a:moveTo>
                    <a:pt x="7275981" y="5016151"/>
                  </a:moveTo>
                  <a:cubicBezTo>
                    <a:pt x="6980798" y="5016097"/>
                    <a:pt x="6923132" y="5016018"/>
                    <a:pt x="6857899" y="5016257"/>
                  </a:cubicBezTo>
                  <a:cubicBezTo>
                    <a:pt x="6855164" y="4857213"/>
                    <a:pt x="6849880" y="4760916"/>
                    <a:pt x="6848659" y="4535542"/>
                  </a:cubicBezTo>
                  <a:cubicBezTo>
                    <a:pt x="6851447" y="4535542"/>
                    <a:pt x="7267087" y="4534852"/>
                    <a:pt x="7270379" y="4534852"/>
                  </a:cubicBezTo>
                  <a:cubicBezTo>
                    <a:pt x="7272875" y="4654055"/>
                    <a:pt x="7278238" y="5016151"/>
                    <a:pt x="7275981" y="5016151"/>
                  </a:cubicBezTo>
                  <a:close/>
                  <a:moveTo>
                    <a:pt x="6848527" y="4510858"/>
                  </a:moveTo>
                  <a:cubicBezTo>
                    <a:pt x="6848527" y="4508469"/>
                    <a:pt x="6844172" y="4030993"/>
                    <a:pt x="6844146" y="4028976"/>
                  </a:cubicBezTo>
                  <a:cubicBezTo>
                    <a:pt x="7106114" y="4030967"/>
                    <a:pt x="7088937" y="4025923"/>
                    <a:pt x="7260715" y="4025605"/>
                  </a:cubicBezTo>
                  <a:cubicBezTo>
                    <a:pt x="7260742" y="4027490"/>
                    <a:pt x="7269688" y="4500825"/>
                    <a:pt x="7269742" y="4503612"/>
                  </a:cubicBezTo>
                  <a:cubicBezTo>
                    <a:pt x="7269927" y="4513539"/>
                    <a:pt x="7314027" y="4510274"/>
                    <a:pt x="6848527" y="4510858"/>
                  </a:cubicBezTo>
                  <a:close/>
                  <a:moveTo>
                    <a:pt x="6843827" y="4004318"/>
                  </a:moveTo>
                  <a:cubicBezTo>
                    <a:pt x="6840906" y="3795162"/>
                    <a:pt x="6837535" y="3796542"/>
                    <a:pt x="6833287" y="3520074"/>
                  </a:cubicBezTo>
                  <a:cubicBezTo>
                    <a:pt x="6905423" y="3518720"/>
                    <a:pt x="7002410" y="3518481"/>
                    <a:pt x="7116522" y="3520472"/>
                  </a:cubicBezTo>
                  <a:cubicBezTo>
                    <a:pt x="7296238" y="3523604"/>
                    <a:pt x="7251104" y="3430227"/>
                    <a:pt x="7259653" y="3960310"/>
                  </a:cubicBezTo>
                  <a:cubicBezTo>
                    <a:pt x="7260316" y="4004795"/>
                    <a:pt x="7330409" y="4008113"/>
                    <a:pt x="6843827" y="4004318"/>
                  </a:cubicBezTo>
                  <a:close/>
                  <a:moveTo>
                    <a:pt x="6832888" y="3495389"/>
                  </a:moveTo>
                  <a:cubicBezTo>
                    <a:pt x="6828003" y="3178231"/>
                    <a:pt x="6827419" y="3164747"/>
                    <a:pt x="6827658" y="3054701"/>
                  </a:cubicBezTo>
                  <a:cubicBezTo>
                    <a:pt x="6827764" y="3002041"/>
                    <a:pt x="6757938" y="3013135"/>
                    <a:pt x="7246670" y="3012392"/>
                  </a:cubicBezTo>
                  <a:cubicBezTo>
                    <a:pt x="7249166" y="3303406"/>
                    <a:pt x="7251688" y="3365038"/>
                    <a:pt x="7254263" y="3497167"/>
                  </a:cubicBezTo>
                  <a:cubicBezTo>
                    <a:pt x="7112459" y="3496929"/>
                    <a:pt x="7008330" y="3492071"/>
                    <a:pt x="6832888" y="3495389"/>
                  </a:cubicBezTo>
                  <a:close/>
                  <a:moveTo>
                    <a:pt x="6827658" y="2988716"/>
                  </a:moveTo>
                  <a:cubicBezTo>
                    <a:pt x="6826729" y="2748983"/>
                    <a:pt x="6819825" y="2706329"/>
                    <a:pt x="6816720" y="2506224"/>
                  </a:cubicBezTo>
                  <a:cubicBezTo>
                    <a:pt x="7288433" y="2505958"/>
                    <a:pt x="7241281" y="2503490"/>
                    <a:pt x="7241439" y="2511798"/>
                  </a:cubicBezTo>
                  <a:cubicBezTo>
                    <a:pt x="7241865" y="2540278"/>
                    <a:pt x="7240616" y="2413165"/>
                    <a:pt x="7246457" y="2987761"/>
                  </a:cubicBezTo>
                  <a:cubicBezTo>
                    <a:pt x="7109804" y="2987946"/>
                    <a:pt x="7000950" y="2990601"/>
                    <a:pt x="6827658" y="2988716"/>
                  </a:cubicBezTo>
                  <a:close/>
                  <a:moveTo>
                    <a:pt x="6816375" y="2481460"/>
                  </a:moveTo>
                  <a:cubicBezTo>
                    <a:pt x="6814675" y="2351135"/>
                    <a:pt x="6818498" y="2195117"/>
                    <a:pt x="6811091" y="1998888"/>
                  </a:cubicBezTo>
                  <a:cubicBezTo>
                    <a:pt x="7008039" y="2004435"/>
                    <a:pt x="7120584" y="1997242"/>
                    <a:pt x="7231032" y="1996525"/>
                  </a:cubicBezTo>
                  <a:cubicBezTo>
                    <a:pt x="7236103" y="2314825"/>
                    <a:pt x="7239156" y="2377757"/>
                    <a:pt x="7240961" y="2481327"/>
                  </a:cubicBezTo>
                  <a:lnTo>
                    <a:pt x="6816375" y="2481460"/>
                  </a:lnTo>
                  <a:close/>
                  <a:moveTo>
                    <a:pt x="6798267" y="2988371"/>
                  </a:moveTo>
                  <a:cubicBezTo>
                    <a:pt x="6300588" y="2982346"/>
                    <a:pt x="6382707" y="3033494"/>
                    <a:pt x="6380211" y="2873415"/>
                  </a:cubicBezTo>
                  <a:cubicBezTo>
                    <a:pt x="6377423" y="2696482"/>
                    <a:pt x="6379149" y="2691120"/>
                    <a:pt x="6376335" y="2511426"/>
                  </a:cubicBezTo>
                  <a:cubicBezTo>
                    <a:pt x="6376149" y="2499031"/>
                    <a:pt x="6334678" y="2506064"/>
                    <a:pt x="6794975" y="2506224"/>
                  </a:cubicBezTo>
                  <a:cubicBezTo>
                    <a:pt x="6797604" y="2689288"/>
                    <a:pt x="6814250" y="2988583"/>
                    <a:pt x="6798267" y="2988371"/>
                  </a:cubicBezTo>
                  <a:close/>
                  <a:moveTo>
                    <a:pt x="6369379" y="3519198"/>
                  </a:moveTo>
                  <a:cubicBezTo>
                    <a:pt x="6370679" y="3629403"/>
                    <a:pt x="6372432" y="3709163"/>
                    <a:pt x="6377264" y="4000442"/>
                  </a:cubicBezTo>
                  <a:cubicBezTo>
                    <a:pt x="6316252" y="4000098"/>
                    <a:pt x="5959075" y="4001000"/>
                    <a:pt x="5957110" y="4001000"/>
                  </a:cubicBezTo>
                  <a:cubicBezTo>
                    <a:pt x="5953128" y="3734326"/>
                    <a:pt x="5955783" y="3775918"/>
                    <a:pt x="5951296" y="3521746"/>
                  </a:cubicBezTo>
                  <a:cubicBezTo>
                    <a:pt x="6177608" y="3522038"/>
                    <a:pt x="6189980" y="3518215"/>
                    <a:pt x="6369379" y="3519198"/>
                  </a:cubicBezTo>
                  <a:close/>
                  <a:moveTo>
                    <a:pt x="6320314" y="3494433"/>
                  </a:moveTo>
                  <a:cubicBezTo>
                    <a:pt x="5884788" y="3494433"/>
                    <a:pt x="5951508" y="3524082"/>
                    <a:pt x="5949251" y="3416531"/>
                  </a:cubicBezTo>
                  <a:cubicBezTo>
                    <a:pt x="5939455" y="2947203"/>
                    <a:pt x="5925144" y="3014940"/>
                    <a:pt x="6001741" y="3014940"/>
                  </a:cubicBezTo>
                  <a:cubicBezTo>
                    <a:pt x="6417301" y="3014940"/>
                    <a:pt x="6360936" y="3000050"/>
                    <a:pt x="6362529" y="3055073"/>
                  </a:cubicBezTo>
                  <a:cubicBezTo>
                    <a:pt x="6377503" y="3565594"/>
                    <a:pt x="6375114" y="3494433"/>
                    <a:pt x="6320314" y="3494433"/>
                  </a:cubicBezTo>
                  <a:close/>
                  <a:moveTo>
                    <a:pt x="6320314" y="2989990"/>
                  </a:moveTo>
                  <a:cubicBezTo>
                    <a:pt x="5865274" y="2989990"/>
                    <a:pt x="5943490" y="3023460"/>
                    <a:pt x="5941127" y="2873362"/>
                  </a:cubicBezTo>
                  <a:cubicBezTo>
                    <a:pt x="5934251" y="2433709"/>
                    <a:pt x="5903745" y="2507259"/>
                    <a:pt x="6001741" y="2507259"/>
                  </a:cubicBezTo>
                  <a:cubicBezTo>
                    <a:pt x="6384751" y="2507259"/>
                    <a:pt x="6354351" y="2496536"/>
                    <a:pt x="6354590" y="2511877"/>
                  </a:cubicBezTo>
                  <a:cubicBezTo>
                    <a:pt x="6363299" y="3066354"/>
                    <a:pt x="6373600" y="2989990"/>
                    <a:pt x="6320314" y="2989990"/>
                  </a:cubicBezTo>
                  <a:close/>
                  <a:moveTo>
                    <a:pt x="6320314" y="2479495"/>
                  </a:moveTo>
                  <a:cubicBezTo>
                    <a:pt x="6160032" y="2479495"/>
                    <a:pt x="6159926" y="2482601"/>
                    <a:pt x="6001768" y="2482601"/>
                  </a:cubicBezTo>
                  <a:cubicBezTo>
                    <a:pt x="5904993" y="2482601"/>
                    <a:pt x="5933799" y="2556416"/>
                    <a:pt x="5924772" y="1996764"/>
                  </a:cubicBezTo>
                  <a:cubicBezTo>
                    <a:pt x="6079373" y="1994535"/>
                    <a:pt x="6180608" y="1999870"/>
                    <a:pt x="6347554" y="1999392"/>
                  </a:cubicBezTo>
                  <a:cubicBezTo>
                    <a:pt x="6359874" y="2557663"/>
                    <a:pt x="6362794" y="2479495"/>
                    <a:pt x="6320314" y="2479495"/>
                  </a:cubicBezTo>
                  <a:close/>
                  <a:moveTo>
                    <a:pt x="5927481" y="3417115"/>
                  </a:moveTo>
                  <a:cubicBezTo>
                    <a:pt x="5929578" y="3518109"/>
                    <a:pt x="6006600" y="3498945"/>
                    <a:pt x="5524027" y="3495707"/>
                  </a:cubicBezTo>
                  <a:cubicBezTo>
                    <a:pt x="5500504" y="3495548"/>
                    <a:pt x="5509265" y="3550120"/>
                    <a:pt x="5499468" y="3054383"/>
                  </a:cubicBezTo>
                  <a:cubicBezTo>
                    <a:pt x="5498380" y="3000103"/>
                    <a:pt x="5438722" y="3013719"/>
                    <a:pt x="5842494" y="3014781"/>
                  </a:cubicBezTo>
                  <a:cubicBezTo>
                    <a:pt x="5944977" y="3015073"/>
                    <a:pt x="5917551" y="2941789"/>
                    <a:pt x="5927481" y="3417115"/>
                  </a:cubicBezTo>
                  <a:close/>
                  <a:moveTo>
                    <a:pt x="5842468" y="2990096"/>
                  </a:moveTo>
                  <a:cubicBezTo>
                    <a:pt x="5426721" y="2988982"/>
                    <a:pt x="5498513" y="3020488"/>
                    <a:pt x="5496229" y="2873415"/>
                  </a:cubicBezTo>
                  <a:cubicBezTo>
                    <a:pt x="5489618" y="2452289"/>
                    <a:pt x="5473848" y="2508321"/>
                    <a:pt x="5524053" y="2507790"/>
                  </a:cubicBezTo>
                  <a:cubicBezTo>
                    <a:pt x="5946517" y="2503225"/>
                    <a:pt x="5911258" y="2508082"/>
                    <a:pt x="5911312" y="2511851"/>
                  </a:cubicBezTo>
                  <a:cubicBezTo>
                    <a:pt x="5919994" y="3068530"/>
                    <a:pt x="5952066" y="2990388"/>
                    <a:pt x="5842468" y="2990096"/>
                  </a:cubicBezTo>
                  <a:close/>
                  <a:moveTo>
                    <a:pt x="5842468" y="2482442"/>
                  </a:moveTo>
                  <a:cubicBezTo>
                    <a:pt x="5741896" y="2482176"/>
                    <a:pt x="5624412" y="2482043"/>
                    <a:pt x="5523868" y="2483132"/>
                  </a:cubicBezTo>
                  <a:cubicBezTo>
                    <a:pt x="5476502" y="2483636"/>
                    <a:pt x="5488078" y="2558725"/>
                    <a:pt x="5481414" y="1999763"/>
                  </a:cubicBezTo>
                  <a:cubicBezTo>
                    <a:pt x="5823007" y="2002975"/>
                    <a:pt x="5767304" y="1999843"/>
                    <a:pt x="5903002" y="1997136"/>
                  </a:cubicBezTo>
                  <a:cubicBezTo>
                    <a:pt x="5912029" y="2556018"/>
                    <a:pt x="5938180" y="2482548"/>
                    <a:pt x="5842468" y="2482442"/>
                  </a:cubicBezTo>
                  <a:close/>
                  <a:moveTo>
                    <a:pt x="5484308" y="3417115"/>
                  </a:moveTo>
                  <a:cubicBezTo>
                    <a:pt x="5486565" y="3520419"/>
                    <a:pt x="5561887" y="3495389"/>
                    <a:pt x="5065031" y="3495548"/>
                  </a:cubicBezTo>
                  <a:cubicBezTo>
                    <a:pt x="5059986" y="3170401"/>
                    <a:pt x="5060225" y="3162093"/>
                    <a:pt x="5056402" y="3054171"/>
                  </a:cubicBezTo>
                  <a:cubicBezTo>
                    <a:pt x="5054305" y="2995113"/>
                    <a:pt x="5007922" y="3012100"/>
                    <a:pt x="5364754" y="3012339"/>
                  </a:cubicBezTo>
                  <a:cubicBezTo>
                    <a:pt x="5507885" y="3012339"/>
                    <a:pt x="5473662" y="2931198"/>
                    <a:pt x="5484308" y="3417115"/>
                  </a:cubicBezTo>
                  <a:close/>
                  <a:moveTo>
                    <a:pt x="5054225" y="2987469"/>
                  </a:moveTo>
                  <a:cubicBezTo>
                    <a:pt x="5047401" y="2749938"/>
                    <a:pt x="5053588" y="2707523"/>
                    <a:pt x="5050508" y="2511373"/>
                  </a:cubicBezTo>
                  <a:cubicBezTo>
                    <a:pt x="5050402" y="2503702"/>
                    <a:pt x="5049101" y="2511373"/>
                    <a:pt x="5467821" y="2508321"/>
                  </a:cubicBezTo>
                  <a:cubicBezTo>
                    <a:pt x="5467874" y="2511002"/>
                    <a:pt x="5467927" y="2528599"/>
                    <a:pt x="5476423" y="2988212"/>
                  </a:cubicBezTo>
                  <a:cubicBezTo>
                    <a:pt x="5415597" y="2987548"/>
                    <a:pt x="5390958" y="2987708"/>
                    <a:pt x="5054225" y="2987469"/>
                  </a:cubicBezTo>
                  <a:close/>
                  <a:moveTo>
                    <a:pt x="5046499" y="4512238"/>
                  </a:moveTo>
                  <a:cubicBezTo>
                    <a:pt x="4588936" y="4512238"/>
                    <a:pt x="4637310" y="4514229"/>
                    <a:pt x="4637417" y="4503399"/>
                  </a:cubicBezTo>
                  <a:cubicBezTo>
                    <a:pt x="4638373" y="4391575"/>
                    <a:pt x="4637496" y="4372305"/>
                    <a:pt x="4632107" y="4029692"/>
                  </a:cubicBezTo>
                  <a:cubicBezTo>
                    <a:pt x="4882553" y="4029746"/>
                    <a:pt x="4918103" y="4028684"/>
                    <a:pt x="5050110" y="4028684"/>
                  </a:cubicBezTo>
                  <a:cubicBezTo>
                    <a:pt x="5059694" y="4570260"/>
                    <a:pt x="5066385" y="4512238"/>
                    <a:pt x="5046499" y="4512238"/>
                  </a:cubicBezTo>
                  <a:close/>
                  <a:moveTo>
                    <a:pt x="5046499" y="4004052"/>
                  </a:moveTo>
                  <a:cubicBezTo>
                    <a:pt x="4559386" y="4004052"/>
                    <a:pt x="4632000" y="4024198"/>
                    <a:pt x="4630992" y="3959753"/>
                  </a:cubicBezTo>
                  <a:cubicBezTo>
                    <a:pt x="4622814" y="3438057"/>
                    <a:pt x="4589972" y="3519649"/>
                    <a:pt x="4728005" y="3519649"/>
                  </a:cubicBezTo>
                  <a:cubicBezTo>
                    <a:pt x="4877137" y="3519649"/>
                    <a:pt x="4891022" y="3520180"/>
                    <a:pt x="5043684" y="3520180"/>
                  </a:cubicBezTo>
                  <a:cubicBezTo>
                    <a:pt x="5051835" y="4044636"/>
                    <a:pt x="5049738" y="4004052"/>
                    <a:pt x="5046499" y="4004052"/>
                  </a:cubicBezTo>
                  <a:close/>
                  <a:moveTo>
                    <a:pt x="4622150" y="3494619"/>
                  </a:moveTo>
                  <a:cubicBezTo>
                    <a:pt x="4617611" y="3197103"/>
                    <a:pt x="4617478" y="3166048"/>
                    <a:pt x="4614079" y="3054277"/>
                  </a:cubicBezTo>
                  <a:cubicBezTo>
                    <a:pt x="4612247" y="2993467"/>
                    <a:pt x="4547200" y="3011967"/>
                    <a:pt x="5033197" y="3012127"/>
                  </a:cubicBezTo>
                  <a:cubicBezTo>
                    <a:pt x="5038906" y="3192431"/>
                    <a:pt x="5036782" y="3074555"/>
                    <a:pt x="5043313" y="3495575"/>
                  </a:cubicBezTo>
                  <a:cubicBezTo>
                    <a:pt x="5010338" y="3495548"/>
                    <a:pt x="4655922" y="3494911"/>
                    <a:pt x="4622150" y="3494619"/>
                  </a:cubicBezTo>
                  <a:close/>
                  <a:moveTo>
                    <a:pt x="4607548" y="2481141"/>
                  </a:moveTo>
                  <a:cubicBezTo>
                    <a:pt x="4602052" y="2133167"/>
                    <a:pt x="4601494" y="2086770"/>
                    <a:pt x="4599424" y="1998834"/>
                  </a:cubicBezTo>
                  <a:cubicBezTo>
                    <a:pt x="4759547" y="2001781"/>
                    <a:pt x="4897182" y="1997932"/>
                    <a:pt x="5019551" y="1997693"/>
                  </a:cubicBezTo>
                  <a:cubicBezTo>
                    <a:pt x="5021462" y="2078516"/>
                    <a:pt x="5028286" y="2481247"/>
                    <a:pt x="5028339" y="2483663"/>
                  </a:cubicBezTo>
                  <a:cubicBezTo>
                    <a:pt x="4852073" y="2483371"/>
                    <a:pt x="4850480" y="2478991"/>
                    <a:pt x="4607548" y="2481141"/>
                  </a:cubicBezTo>
                  <a:close/>
                  <a:moveTo>
                    <a:pt x="4600406" y="3494407"/>
                  </a:moveTo>
                  <a:cubicBezTo>
                    <a:pt x="4334561" y="3491567"/>
                    <a:pt x="4292240" y="3494009"/>
                    <a:pt x="4177677" y="3494752"/>
                  </a:cubicBezTo>
                  <a:cubicBezTo>
                    <a:pt x="4168995" y="2925943"/>
                    <a:pt x="4151393" y="3013135"/>
                    <a:pt x="4250371" y="3011941"/>
                  </a:cubicBezTo>
                  <a:cubicBezTo>
                    <a:pt x="4645647" y="3007190"/>
                    <a:pt x="4590662" y="3000236"/>
                    <a:pt x="4592308" y="3055073"/>
                  </a:cubicBezTo>
                  <a:cubicBezTo>
                    <a:pt x="4596025" y="3178337"/>
                    <a:pt x="4596078" y="3211011"/>
                    <a:pt x="4600406" y="3494407"/>
                  </a:cubicBezTo>
                  <a:close/>
                  <a:moveTo>
                    <a:pt x="4568626" y="2481539"/>
                  </a:moveTo>
                  <a:cubicBezTo>
                    <a:pt x="4455549" y="2482760"/>
                    <a:pt x="4366607" y="2482787"/>
                    <a:pt x="4250344" y="2481539"/>
                  </a:cubicBezTo>
                  <a:cubicBezTo>
                    <a:pt x="4136259" y="2480159"/>
                    <a:pt x="4160021" y="2571917"/>
                    <a:pt x="4153437" y="1997215"/>
                  </a:cubicBezTo>
                  <a:cubicBezTo>
                    <a:pt x="4366235" y="1996923"/>
                    <a:pt x="4429902" y="1995304"/>
                    <a:pt x="4577626" y="1998410"/>
                  </a:cubicBezTo>
                  <a:cubicBezTo>
                    <a:pt x="4590237" y="2534970"/>
                    <a:pt x="4590529" y="2481300"/>
                    <a:pt x="4568626" y="2481539"/>
                  </a:cubicBezTo>
                  <a:close/>
                  <a:moveTo>
                    <a:pt x="4155932" y="3494884"/>
                  </a:moveTo>
                  <a:cubicBezTo>
                    <a:pt x="3660855" y="3497167"/>
                    <a:pt x="3735832" y="3516703"/>
                    <a:pt x="3734584" y="3416690"/>
                  </a:cubicBezTo>
                  <a:cubicBezTo>
                    <a:pt x="3728690" y="2944549"/>
                    <a:pt x="3708990" y="3010508"/>
                    <a:pt x="3772418" y="3010508"/>
                  </a:cubicBezTo>
                  <a:cubicBezTo>
                    <a:pt x="4210493" y="3010508"/>
                    <a:pt x="4150463" y="3003978"/>
                    <a:pt x="4150463" y="3054117"/>
                  </a:cubicBezTo>
                  <a:cubicBezTo>
                    <a:pt x="4150569" y="3165278"/>
                    <a:pt x="4150755" y="3156572"/>
                    <a:pt x="4155932" y="3494884"/>
                  </a:cubicBezTo>
                  <a:close/>
                  <a:moveTo>
                    <a:pt x="4090965" y="2988212"/>
                  </a:moveTo>
                  <a:cubicBezTo>
                    <a:pt x="3931904" y="2988212"/>
                    <a:pt x="3931824" y="2985850"/>
                    <a:pt x="3772418" y="2985850"/>
                  </a:cubicBezTo>
                  <a:cubicBezTo>
                    <a:pt x="3715017" y="2985850"/>
                    <a:pt x="3726486" y="3008756"/>
                    <a:pt x="3724363" y="2873468"/>
                  </a:cubicBezTo>
                  <a:cubicBezTo>
                    <a:pt x="3717433" y="2431692"/>
                    <a:pt x="3702193" y="2503596"/>
                    <a:pt x="3772418" y="2503596"/>
                  </a:cubicBezTo>
                  <a:cubicBezTo>
                    <a:pt x="4182934" y="2503596"/>
                    <a:pt x="4140029" y="2503808"/>
                    <a:pt x="4140162" y="2511904"/>
                  </a:cubicBezTo>
                  <a:cubicBezTo>
                    <a:pt x="4148738" y="3059638"/>
                    <a:pt x="4177943" y="2988212"/>
                    <a:pt x="4090965" y="2988212"/>
                  </a:cubicBezTo>
                  <a:close/>
                  <a:moveTo>
                    <a:pt x="3772418" y="2478965"/>
                  </a:moveTo>
                  <a:cubicBezTo>
                    <a:pt x="3695874" y="2478965"/>
                    <a:pt x="3725770" y="2553178"/>
                    <a:pt x="3711937" y="1997428"/>
                  </a:cubicBezTo>
                  <a:cubicBezTo>
                    <a:pt x="3754895" y="1997242"/>
                    <a:pt x="3781843" y="1997295"/>
                    <a:pt x="4090991" y="1997242"/>
                  </a:cubicBezTo>
                  <a:cubicBezTo>
                    <a:pt x="4145180" y="1997242"/>
                    <a:pt x="4130630" y="1920534"/>
                    <a:pt x="4139684" y="2480690"/>
                  </a:cubicBezTo>
                  <a:cubicBezTo>
                    <a:pt x="3875166" y="2479920"/>
                    <a:pt x="3908115" y="2478965"/>
                    <a:pt x="3772418" y="2478965"/>
                  </a:cubicBezTo>
                  <a:close/>
                  <a:moveTo>
                    <a:pt x="3712840" y="3417009"/>
                  </a:moveTo>
                  <a:cubicBezTo>
                    <a:pt x="3714061" y="3515137"/>
                    <a:pt x="3794348" y="3498229"/>
                    <a:pt x="3294784" y="3495548"/>
                  </a:cubicBezTo>
                  <a:cubicBezTo>
                    <a:pt x="3291173" y="3495522"/>
                    <a:pt x="3294784" y="3331461"/>
                    <a:pt x="3286420" y="3053640"/>
                  </a:cubicBezTo>
                  <a:cubicBezTo>
                    <a:pt x="3284482" y="2988079"/>
                    <a:pt x="3235046" y="3023673"/>
                    <a:pt x="3613490" y="3012817"/>
                  </a:cubicBezTo>
                  <a:cubicBezTo>
                    <a:pt x="3726380" y="3009552"/>
                    <a:pt x="3706787" y="2933667"/>
                    <a:pt x="3712840" y="3417009"/>
                  </a:cubicBezTo>
                  <a:close/>
                  <a:moveTo>
                    <a:pt x="3612905" y="2988106"/>
                  </a:moveTo>
                  <a:cubicBezTo>
                    <a:pt x="3532220" y="2990441"/>
                    <a:pt x="3441791" y="2991636"/>
                    <a:pt x="3294917" y="2988849"/>
                  </a:cubicBezTo>
                  <a:cubicBezTo>
                    <a:pt x="3281562" y="2988610"/>
                    <a:pt x="3284429" y="3004695"/>
                    <a:pt x="3282305" y="2873441"/>
                  </a:cubicBezTo>
                  <a:cubicBezTo>
                    <a:pt x="3275668" y="2450166"/>
                    <a:pt x="3271579" y="2507126"/>
                    <a:pt x="3294970" y="2506569"/>
                  </a:cubicBezTo>
                  <a:cubicBezTo>
                    <a:pt x="3748045" y="2496164"/>
                    <a:pt x="3699645" y="2507020"/>
                    <a:pt x="3699698" y="2511824"/>
                  </a:cubicBezTo>
                  <a:cubicBezTo>
                    <a:pt x="3702512" y="2690695"/>
                    <a:pt x="3699804" y="2692978"/>
                    <a:pt x="3702618" y="2873866"/>
                  </a:cubicBezTo>
                  <a:cubicBezTo>
                    <a:pt x="3704769" y="3009818"/>
                    <a:pt x="3728159" y="2984814"/>
                    <a:pt x="3612905" y="2988106"/>
                  </a:cubicBezTo>
                  <a:close/>
                  <a:moveTo>
                    <a:pt x="3613091" y="2479548"/>
                  </a:moveTo>
                  <a:cubicBezTo>
                    <a:pt x="3424029" y="2480823"/>
                    <a:pt x="3413967" y="2479177"/>
                    <a:pt x="3294492" y="2481911"/>
                  </a:cubicBezTo>
                  <a:cubicBezTo>
                    <a:pt x="3271845" y="2482442"/>
                    <a:pt x="3276040" y="2541393"/>
                    <a:pt x="3271446" y="2000347"/>
                  </a:cubicBezTo>
                  <a:cubicBezTo>
                    <a:pt x="3403479" y="1999179"/>
                    <a:pt x="3171698" y="2000905"/>
                    <a:pt x="3690166" y="1997534"/>
                  </a:cubicBezTo>
                  <a:cubicBezTo>
                    <a:pt x="3704238" y="2569528"/>
                    <a:pt x="3723035" y="2478673"/>
                    <a:pt x="3613091" y="2479548"/>
                  </a:cubicBezTo>
                  <a:close/>
                  <a:moveTo>
                    <a:pt x="3271818" y="3495415"/>
                  </a:moveTo>
                  <a:cubicBezTo>
                    <a:pt x="2783219" y="3492549"/>
                    <a:pt x="2852912" y="3531434"/>
                    <a:pt x="2850523" y="3416584"/>
                  </a:cubicBezTo>
                  <a:cubicBezTo>
                    <a:pt x="2847337" y="3264176"/>
                    <a:pt x="2845850" y="3151396"/>
                    <a:pt x="2845027" y="3054542"/>
                  </a:cubicBezTo>
                  <a:cubicBezTo>
                    <a:pt x="2844629" y="3006526"/>
                    <a:pt x="2777563" y="3004668"/>
                    <a:pt x="3263428" y="3013003"/>
                  </a:cubicBezTo>
                  <a:cubicBezTo>
                    <a:pt x="3270836" y="3278615"/>
                    <a:pt x="3269694" y="3319225"/>
                    <a:pt x="3271818" y="3495415"/>
                  </a:cubicBezTo>
                  <a:close/>
                  <a:moveTo>
                    <a:pt x="2844443" y="2989486"/>
                  </a:moveTo>
                  <a:cubicBezTo>
                    <a:pt x="2841788" y="2744497"/>
                    <a:pt x="2838602" y="2710815"/>
                    <a:pt x="2835363" y="2505879"/>
                  </a:cubicBezTo>
                  <a:cubicBezTo>
                    <a:pt x="2837779" y="2505879"/>
                    <a:pt x="3256047" y="2508161"/>
                    <a:pt x="3256127" y="2511904"/>
                  </a:cubicBezTo>
                  <a:cubicBezTo>
                    <a:pt x="3258543" y="2665267"/>
                    <a:pt x="3259074" y="2838485"/>
                    <a:pt x="3262818" y="2988291"/>
                  </a:cubicBezTo>
                  <a:cubicBezTo>
                    <a:pt x="3098553" y="2985611"/>
                    <a:pt x="2962670" y="2989274"/>
                    <a:pt x="2844443" y="2989486"/>
                  </a:cubicBezTo>
                  <a:close/>
                  <a:moveTo>
                    <a:pt x="2834991" y="2481221"/>
                  </a:moveTo>
                  <a:cubicBezTo>
                    <a:pt x="2829575" y="2138475"/>
                    <a:pt x="2828592" y="2092928"/>
                    <a:pt x="2828088" y="1998781"/>
                  </a:cubicBezTo>
                  <a:cubicBezTo>
                    <a:pt x="2997132" y="1998888"/>
                    <a:pt x="3023629" y="2002152"/>
                    <a:pt x="3249675" y="2000507"/>
                  </a:cubicBezTo>
                  <a:cubicBezTo>
                    <a:pt x="3249702" y="2002524"/>
                    <a:pt x="3255622" y="2480610"/>
                    <a:pt x="3255649" y="2482734"/>
                  </a:cubicBezTo>
                  <a:cubicBezTo>
                    <a:pt x="3098154" y="2485706"/>
                    <a:pt x="2964582" y="2481380"/>
                    <a:pt x="2834991" y="2481221"/>
                  </a:cubicBezTo>
                  <a:close/>
                  <a:moveTo>
                    <a:pt x="2828805" y="3417168"/>
                  </a:moveTo>
                  <a:cubicBezTo>
                    <a:pt x="2831141" y="3528514"/>
                    <a:pt x="2897092" y="3496238"/>
                    <a:pt x="2498682" y="3496238"/>
                  </a:cubicBezTo>
                  <a:cubicBezTo>
                    <a:pt x="2390412" y="3496238"/>
                    <a:pt x="2407350" y="3582130"/>
                    <a:pt x="2402943" y="3053348"/>
                  </a:cubicBezTo>
                  <a:cubicBezTo>
                    <a:pt x="2402492" y="2999280"/>
                    <a:pt x="2336674" y="3014118"/>
                    <a:pt x="2822964" y="3014118"/>
                  </a:cubicBezTo>
                  <a:cubicBezTo>
                    <a:pt x="2823999" y="3122173"/>
                    <a:pt x="2824557" y="3213214"/>
                    <a:pt x="2828805" y="3417168"/>
                  </a:cubicBezTo>
                  <a:close/>
                  <a:moveTo>
                    <a:pt x="2817043" y="2989513"/>
                  </a:moveTo>
                  <a:cubicBezTo>
                    <a:pt x="2541322" y="2989592"/>
                    <a:pt x="2476168" y="2989698"/>
                    <a:pt x="2402359" y="2989486"/>
                  </a:cubicBezTo>
                  <a:cubicBezTo>
                    <a:pt x="2402332" y="2988079"/>
                    <a:pt x="2396651" y="2551506"/>
                    <a:pt x="2395907" y="2504525"/>
                  </a:cubicBezTo>
                  <a:cubicBezTo>
                    <a:pt x="2397792" y="2504499"/>
                    <a:pt x="2813592" y="2501393"/>
                    <a:pt x="2813751" y="2511877"/>
                  </a:cubicBezTo>
                  <a:cubicBezTo>
                    <a:pt x="2821663" y="3023593"/>
                    <a:pt x="2827769" y="2989513"/>
                    <a:pt x="2817043" y="2989513"/>
                  </a:cubicBezTo>
                  <a:close/>
                  <a:moveTo>
                    <a:pt x="2395482" y="2479840"/>
                  </a:moveTo>
                  <a:cubicBezTo>
                    <a:pt x="2394102" y="2394798"/>
                    <a:pt x="2399199" y="2700198"/>
                    <a:pt x="2387146" y="1999896"/>
                  </a:cubicBezTo>
                  <a:cubicBezTo>
                    <a:pt x="2538773" y="2001966"/>
                    <a:pt x="2675718" y="1998861"/>
                    <a:pt x="2806317" y="1998781"/>
                  </a:cubicBezTo>
                  <a:cubicBezTo>
                    <a:pt x="2806848" y="2093008"/>
                    <a:pt x="2808175" y="2159975"/>
                    <a:pt x="2813247" y="2481194"/>
                  </a:cubicBezTo>
                  <a:cubicBezTo>
                    <a:pt x="2654079" y="2481168"/>
                    <a:pt x="2565907" y="2478115"/>
                    <a:pt x="2395482" y="2479840"/>
                  </a:cubicBezTo>
                  <a:close/>
                  <a:moveTo>
                    <a:pt x="2388500" y="3496371"/>
                  </a:moveTo>
                  <a:cubicBezTo>
                    <a:pt x="2029756" y="3497220"/>
                    <a:pt x="2133806" y="3496610"/>
                    <a:pt x="1965851" y="3495362"/>
                  </a:cubicBezTo>
                  <a:cubicBezTo>
                    <a:pt x="1964682" y="3367506"/>
                    <a:pt x="1966488" y="3343883"/>
                    <a:pt x="1959160" y="3014144"/>
                  </a:cubicBezTo>
                  <a:cubicBezTo>
                    <a:pt x="2084449" y="3013773"/>
                    <a:pt x="2094910" y="3012976"/>
                    <a:pt x="2380827" y="3014065"/>
                  </a:cubicBezTo>
                  <a:cubicBezTo>
                    <a:pt x="2383562" y="3310227"/>
                    <a:pt x="2386031" y="3368913"/>
                    <a:pt x="2388500" y="3496371"/>
                  </a:cubicBezTo>
                  <a:close/>
                  <a:moveTo>
                    <a:pt x="2339488" y="2989247"/>
                  </a:moveTo>
                  <a:cubicBezTo>
                    <a:pt x="1881368" y="2986752"/>
                    <a:pt x="1958894" y="3024496"/>
                    <a:pt x="1956532" y="2873415"/>
                  </a:cubicBezTo>
                  <a:cubicBezTo>
                    <a:pt x="1953691" y="2692739"/>
                    <a:pt x="1955788" y="2692474"/>
                    <a:pt x="1952947" y="2511426"/>
                  </a:cubicBezTo>
                  <a:cubicBezTo>
                    <a:pt x="1952788" y="2501207"/>
                    <a:pt x="1928123" y="2510550"/>
                    <a:pt x="2374163" y="2504764"/>
                  </a:cubicBezTo>
                  <a:cubicBezTo>
                    <a:pt x="2382712" y="3057143"/>
                    <a:pt x="2395536" y="2989459"/>
                    <a:pt x="2339488" y="2989247"/>
                  </a:cubicBezTo>
                  <a:close/>
                  <a:moveTo>
                    <a:pt x="1952469" y="2482017"/>
                  </a:moveTo>
                  <a:cubicBezTo>
                    <a:pt x="1943416" y="1921542"/>
                    <a:pt x="1914344" y="1998197"/>
                    <a:pt x="2021128" y="1997879"/>
                  </a:cubicBezTo>
                  <a:cubicBezTo>
                    <a:pt x="2156002" y="1997507"/>
                    <a:pt x="2234988" y="1997295"/>
                    <a:pt x="2339250" y="1999100"/>
                  </a:cubicBezTo>
                  <a:cubicBezTo>
                    <a:pt x="2375756" y="1999790"/>
                    <a:pt x="2365030" y="1941078"/>
                    <a:pt x="2373765" y="2480106"/>
                  </a:cubicBezTo>
                  <a:cubicBezTo>
                    <a:pt x="2218314" y="2482176"/>
                    <a:pt x="2300380" y="2481778"/>
                    <a:pt x="1952469" y="2482017"/>
                  </a:cubicBezTo>
                  <a:close/>
                  <a:moveTo>
                    <a:pt x="1944106" y="3495203"/>
                  </a:moveTo>
                  <a:cubicBezTo>
                    <a:pt x="1835570" y="3494646"/>
                    <a:pt x="1699103" y="3495415"/>
                    <a:pt x="1523581" y="3495495"/>
                  </a:cubicBezTo>
                  <a:cubicBezTo>
                    <a:pt x="1520289" y="3345874"/>
                    <a:pt x="1517952" y="3344600"/>
                    <a:pt x="1515483" y="3012764"/>
                  </a:cubicBezTo>
                  <a:cubicBezTo>
                    <a:pt x="1686438" y="3012339"/>
                    <a:pt x="1702899" y="3014648"/>
                    <a:pt x="1937362" y="3014171"/>
                  </a:cubicBezTo>
                  <a:cubicBezTo>
                    <a:pt x="1945115" y="3371567"/>
                    <a:pt x="1942832" y="3354660"/>
                    <a:pt x="1944106" y="3495203"/>
                  </a:cubicBezTo>
                  <a:close/>
                  <a:moveTo>
                    <a:pt x="1861881" y="2989619"/>
                  </a:moveTo>
                  <a:cubicBezTo>
                    <a:pt x="1702501" y="2989619"/>
                    <a:pt x="1703032" y="2988132"/>
                    <a:pt x="1543467" y="2988132"/>
                  </a:cubicBezTo>
                  <a:cubicBezTo>
                    <a:pt x="1506669" y="2988132"/>
                    <a:pt x="1515934" y="3010641"/>
                    <a:pt x="1513784" y="2873441"/>
                  </a:cubicBezTo>
                  <a:cubicBezTo>
                    <a:pt x="1507173" y="2451599"/>
                    <a:pt x="1494933" y="2507763"/>
                    <a:pt x="1543467" y="2507763"/>
                  </a:cubicBezTo>
                  <a:cubicBezTo>
                    <a:pt x="1965532" y="2507763"/>
                    <a:pt x="1931044" y="2502481"/>
                    <a:pt x="1931203" y="2511877"/>
                  </a:cubicBezTo>
                  <a:cubicBezTo>
                    <a:pt x="1939938" y="3068158"/>
                    <a:pt x="1960328" y="2989619"/>
                    <a:pt x="1861881" y="2989619"/>
                  </a:cubicBezTo>
                  <a:close/>
                  <a:moveTo>
                    <a:pt x="1861881" y="2482070"/>
                  </a:moveTo>
                  <a:cubicBezTo>
                    <a:pt x="1697722" y="2482070"/>
                    <a:pt x="1698174" y="2483079"/>
                    <a:pt x="1543467" y="2483079"/>
                  </a:cubicBezTo>
                  <a:cubicBezTo>
                    <a:pt x="1482641" y="2483079"/>
                    <a:pt x="1519837" y="2541738"/>
                    <a:pt x="1501146" y="1996552"/>
                  </a:cubicBezTo>
                  <a:cubicBezTo>
                    <a:pt x="1611700" y="1995915"/>
                    <a:pt x="1702023" y="1998197"/>
                    <a:pt x="1922282" y="1998065"/>
                  </a:cubicBezTo>
                  <a:cubicBezTo>
                    <a:pt x="1931840" y="2560238"/>
                    <a:pt x="1954195" y="2482017"/>
                    <a:pt x="1861881" y="2482070"/>
                  </a:cubicBezTo>
                  <a:close/>
                  <a:moveTo>
                    <a:pt x="1501810" y="3495548"/>
                  </a:moveTo>
                  <a:cubicBezTo>
                    <a:pt x="1011193" y="3496796"/>
                    <a:pt x="1082665" y="3525117"/>
                    <a:pt x="1080621" y="3416584"/>
                  </a:cubicBezTo>
                  <a:cubicBezTo>
                    <a:pt x="1078231" y="3288754"/>
                    <a:pt x="1076373" y="3174196"/>
                    <a:pt x="1075231" y="3054542"/>
                  </a:cubicBezTo>
                  <a:cubicBezTo>
                    <a:pt x="1074727" y="2998988"/>
                    <a:pt x="1007422" y="3014887"/>
                    <a:pt x="1493739" y="3012843"/>
                  </a:cubicBezTo>
                  <a:cubicBezTo>
                    <a:pt x="1496155" y="3341389"/>
                    <a:pt x="1498810" y="3362675"/>
                    <a:pt x="1501810" y="3495548"/>
                  </a:cubicBezTo>
                  <a:close/>
                  <a:moveTo>
                    <a:pt x="1384193" y="2989353"/>
                  </a:moveTo>
                  <a:cubicBezTo>
                    <a:pt x="1259674" y="2991211"/>
                    <a:pt x="1165236" y="2990866"/>
                    <a:pt x="1074541" y="2989274"/>
                  </a:cubicBezTo>
                  <a:cubicBezTo>
                    <a:pt x="1074514" y="2987203"/>
                    <a:pt x="1068195" y="2528254"/>
                    <a:pt x="1067797" y="2505560"/>
                  </a:cubicBezTo>
                  <a:cubicBezTo>
                    <a:pt x="1532183" y="2501818"/>
                    <a:pt x="1487207" y="2509966"/>
                    <a:pt x="1487234" y="2511851"/>
                  </a:cubicBezTo>
                  <a:cubicBezTo>
                    <a:pt x="1496102" y="3076386"/>
                    <a:pt x="1526050" y="2987044"/>
                    <a:pt x="1384193" y="2989353"/>
                  </a:cubicBezTo>
                  <a:close/>
                  <a:moveTo>
                    <a:pt x="1067399" y="2480876"/>
                  </a:moveTo>
                  <a:cubicBezTo>
                    <a:pt x="1058425" y="1973805"/>
                    <a:pt x="1051018" y="2001091"/>
                    <a:pt x="1065965" y="2001037"/>
                  </a:cubicBezTo>
                  <a:cubicBezTo>
                    <a:pt x="1265674" y="2000507"/>
                    <a:pt x="1282879" y="2001542"/>
                    <a:pt x="1384618" y="1998622"/>
                  </a:cubicBezTo>
                  <a:cubicBezTo>
                    <a:pt x="1506138" y="1995278"/>
                    <a:pt x="1478446" y="1912199"/>
                    <a:pt x="1486809" y="2482946"/>
                  </a:cubicBezTo>
                  <a:cubicBezTo>
                    <a:pt x="1367201" y="2482309"/>
                    <a:pt x="1318456" y="2478832"/>
                    <a:pt x="1067399" y="2480876"/>
                  </a:cubicBezTo>
                  <a:close/>
                  <a:moveTo>
                    <a:pt x="747790" y="4028498"/>
                  </a:moveTo>
                  <a:cubicBezTo>
                    <a:pt x="854415" y="4026481"/>
                    <a:pt x="955730" y="4026375"/>
                    <a:pt x="1065779" y="4028604"/>
                  </a:cubicBezTo>
                  <a:cubicBezTo>
                    <a:pt x="1068355" y="4028657"/>
                    <a:pt x="1077355" y="4511521"/>
                    <a:pt x="1065833" y="4511734"/>
                  </a:cubicBezTo>
                  <a:cubicBezTo>
                    <a:pt x="1049531" y="4511973"/>
                    <a:pt x="656166" y="4518555"/>
                    <a:pt x="655980" y="4501834"/>
                  </a:cubicBezTo>
                  <a:cubicBezTo>
                    <a:pt x="650697" y="3940297"/>
                    <a:pt x="604951" y="4031179"/>
                    <a:pt x="747790" y="4028498"/>
                  </a:cubicBezTo>
                  <a:close/>
                  <a:moveTo>
                    <a:pt x="747498" y="4536631"/>
                  </a:moveTo>
                  <a:cubicBezTo>
                    <a:pt x="853114" y="4537905"/>
                    <a:pt x="960907" y="4538064"/>
                    <a:pt x="1066098" y="4536365"/>
                  </a:cubicBezTo>
                  <a:cubicBezTo>
                    <a:pt x="1076718" y="4536206"/>
                    <a:pt x="1075417" y="4480360"/>
                    <a:pt x="1084577" y="5018114"/>
                  </a:cubicBezTo>
                  <a:cubicBezTo>
                    <a:pt x="883567" y="5021591"/>
                    <a:pt x="789792" y="5019229"/>
                    <a:pt x="664078" y="5018805"/>
                  </a:cubicBezTo>
                  <a:cubicBezTo>
                    <a:pt x="655025" y="4451323"/>
                    <a:pt x="625793" y="4535144"/>
                    <a:pt x="747498" y="4536631"/>
                  </a:cubicBezTo>
                  <a:close/>
                  <a:moveTo>
                    <a:pt x="1085055" y="5046754"/>
                  </a:moveTo>
                  <a:cubicBezTo>
                    <a:pt x="1090949" y="5423501"/>
                    <a:pt x="1091453" y="5452538"/>
                    <a:pt x="1092329" y="5522452"/>
                  </a:cubicBezTo>
                  <a:cubicBezTo>
                    <a:pt x="763375" y="5521549"/>
                    <a:pt x="801554" y="5522744"/>
                    <a:pt x="671990" y="5523327"/>
                  </a:cubicBezTo>
                  <a:cubicBezTo>
                    <a:pt x="662087" y="4890126"/>
                    <a:pt x="665060" y="5080145"/>
                    <a:pt x="664476" y="5043463"/>
                  </a:cubicBezTo>
                  <a:cubicBezTo>
                    <a:pt x="1122172" y="5045108"/>
                    <a:pt x="1084949" y="5040490"/>
                    <a:pt x="1085055" y="5046754"/>
                  </a:cubicBezTo>
                  <a:close/>
                  <a:moveTo>
                    <a:pt x="747684" y="5547428"/>
                  </a:moveTo>
                  <a:cubicBezTo>
                    <a:pt x="1155970" y="5544110"/>
                    <a:pt x="1092515" y="5537103"/>
                    <a:pt x="1093126" y="5590029"/>
                  </a:cubicBezTo>
                  <a:cubicBezTo>
                    <a:pt x="1094400" y="5701907"/>
                    <a:pt x="1094692" y="5713930"/>
                    <a:pt x="1099578" y="6031486"/>
                  </a:cubicBezTo>
                  <a:cubicBezTo>
                    <a:pt x="816953" y="6033026"/>
                    <a:pt x="805457" y="6031752"/>
                    <a:pt x="680964" y="6031274"/>
                  </a:cubicBezTo>
                  <a:cubicBezTo>
                    <a:pt x="670423" y="5473746"/>
                    <a:pt x="642015" y="5548437"/>
                    <a:pt x="747684" y="5547428"/>
                  </a:cubicBezTo>
                  <a:close/>
                  <a:moveTo>
                    <a:pt x="747498" y="6562154"/>
                  </a:moveTo>
                  <a:cubicBezTo>
                    <a:pt x="848972" y="6563242"/>
                    <a:pt x="964518" y="6563189"/>
                    <a:pt x="1066018" y="6562632"/>
                  </a:cubicBezTo>
                  <a:cubicBezTo>
                    <a:pt x="1129606" y="6562286"/>
                    <a:pt x="1099312" y="6501318"/>
                    <a:pt x="1114897" y="7045283"/>
                  </a:cubicBezTo>
                  <a:cubicBezTo>
                    <a:pt x="794837" y="7046875"/>
                    <a:pt x="862619" y="7046027"/>
                    <a:pt x="693894" y="7044912"/>
                  </a:cubicBezTo>
                  <a:cubicBezTo>
                    <a:pt x="679477" y="6482022"/>
                    <a:pt x="667662" y="6561305"/>
                    <a:pt x="747498" y="6562154"/>
                  </a:cubicBezTo>
                  <a:close/>
                  <a:moveTo>
                    <a:pt x="747498" y="7070074"/>
                  </a:moveTo>
                  <a:cubicBezTo>
                    <a:pt x="853990" y="7071083"/>
                    <a:pt x="957933" y="7071029"/>
                    <a:pt x="1066018" y="7070287"/>
                  </a:cubicBezTo>
                  <a:cubicBezTo>
                    <a:pt x="1130880" y="7069835"/>
                    <a:pt x="1115667" y="6991216"/>
                    <a:pt x="1125305" y="7554079"/>
                  </a:cubicBezTo>
                  <a:cubicBezTo>
                    <a:pt x="982067" y="7555247"/>
                    <a:pt x="1031424" y="7556654"/>
                    <a:pt x="704992" y="7554902"/>
                  </a:cubicBezTo>
                  <a:cubicBezTo>
                    <a:pt x="695487" y="6995515"/>
                    <a:pt x="671592" y="7069357"/>
                    <a:pt x="747498" y="7070074"/>
                  </a:cubicBezTo>
                  <a:close/>
                  <a:moveTo>
                    <a:pt x="747551" y="7579852"/>
                  </a:moveTo>
                  <a:cubicBezTo>
                    <a:pt x="1149996" y="7582533"/>
                    <a:pt x="1125650" y="7574092"/>
                    <a:pt x="1125782" y="7582586"/>
                  </a:cubicBezTo>
                  <a:cubicBezTo>
                    <a:pt x="1128597" y="7762651"/>
                    <a:pt x="1124667" y="7761271"/>
                    <a:pt x="1127535" y="7945105"/>
                  </a:cubicBezTo>
                  <a:cubicBezTo>
                    <a:pt x="1129712" y="8084481"/>
                    <a:pt x="1145960" y="8060991"/>
                    <a:pt x="1065912" y="8061416"/>
                  </a:cubicBezTo>
                  <a:cubicBezTo>
                    <a:pt x="958995" y="8062000"/>
                    <a:pt x="854043" y="8062318"/>
                    <a:pt x="747790" y="8060460"/>
                  </a:cubicBezTo>
                  <a:cubicBezTo>
                    <a:pt x="701514" y="8059664"/>
                    <a:pt x="712319" y="8081535"/>
                    <a:pt x="710169" y="7944575"/>
                  </a:cubicBezTo>
                  <a:cubicBezTo>
                    <a:pt x="703584" y="7523316"/>
                    <a:pt x="688185" y="7579454"/>
                    <a:pt x="747551" y="7579852"/>
                  </a:cubicBezTo>
                  <a:close/>
                  <a:moveTo>
                    <a:pt x="747551" y="8593728"/>
                  </a:moveTo>
                  <a:cubicBezTo>
                    <a:pt x="1208884" y="8596196"/>
                    <a:pt x="1140730" y="8561585"/>
                    <a:pt x="1142403" y="8669747"/>
                  </a:cubicBezTo>
                  <a:cubicBezTo>
                    <a:pt x="1145190" y="8848378"/>
                    <a:pt x="1142881" y="8851563"/>
                    <a:pt x="1145721" y="9032213"/>
                  </a:cubicBezTo>
                  <a:cubicBezTo>
                    <a:pt x="1146624" y="9089173"/>
                    <a:pt x="1162687" y="9077733"/>
                    <a:pt x="1066018" y="9077203"/>
                  </a:cubicBezTo>
                  <a:cubicBezTo>
                    <a:pt x="675441" y="9075106"/>
                    <a:pt x="729232" y="9089492"/>
                    <a:pt x="728329" y="9031655"/>
                  </a:cubicBezTo>
                  <a:cubicBezTo>
                    <a:pt x="720683" y="8541838"/>
                    <a:pt x="698328" y="8593463"/>
                    <a:pt x="747551" y="8593728"/>
                  </a:cubicBezTo>
                  <a:close/>
                  <a:moveTo>
                    <a:pt x="729152" y="9099259"/>
                  </a:moveTo>
                  <a:cubicBezTo>
                    <a:pt x="829644" y="9101463"/>
                    <a:pt x="804607" y="9101383"/>
                    <a:pt x="1146916" y="9102206"/>
                  </a:cubicBezTo>
                  <a:cubicBezTo>
                    <a:pt x="1149332" y="9227062"/>
                    <a:pt x="1154509" y="9359351"/>
                    <a:pt x="1154881" y="9580876"/>
                  </a:cubicBezTo>
                  <a:cubicBezTo>
                    <a:pt x="696894" y="9584088"/>
                    <a:pt x="734834" y="9588627"/>
                    <a:pt x="734382" y="9574745"/>
                  </a:cubicBezTo>
                  <a:cubicBezTo>
                    <a:pt x="726311" y="9324182"/>
                    <a:pt x="730267" y="9224382"/>
                    <a:pt x="729152" y="9099259"/>
                  </a:cubicBezTo>
                  <a:close/>
                  <a:moveTo>
                    <a:pt x="1160085" y="8487982"/>
                  </a:moveTo>
                  <a:cubicBezTo>
                    <a:pt x="1146279" y="8016320"/>
                    <a:pt x="1130508" y="8085702"/>
                    <a:pt x="1225186" y="8085702"/>
                  </a:cubicBezTo>
                  <a:cubicBezTo>
                    <a:pt x="1629223" y="8085702"/>
                    <a:pt x="1573362" y="8075218"/>
                    <a:pt x="1574451" y="8128143"/>
                  </a:cubicBezTo>
                  <a:cubicBezTo>
                    <a:pt x="1585256" y="8638506"/>
                    <a:pt x="1590673" y="8568566"/>
                    <a:pt x="1543467" y="8568566"/>
                  </a:cubicBezTo>
                  <a:cubicBezTo>
                    <a:pt x="1385733" y="8568566"/>
                    <a:pt x="1384831" y="8565460"/>
                    <a:pt x="1225186" y="8565460"/>
                  </a:cubicBezTo>
                  <a:cubicBezTo>
                    <a:pt x="1145642" y="8565434"/>
                    <a:pt x="1162820" y="8581704"/>
                    <a:pt x="1160085" y="8487982"/>
                  </a:cubicBezTo>
                  <a:close/>
                  <a:moveTo>
                    <a:pt x="1225212" y="8590092"/>
                  </a:moveTo>
                  <a:cubicBezTo>
                    <a:pt x="1381804" y="8590092"/>
                    <a:pt x="1384751" y="8593198"/>
                    <a:pt x="1543493" y="8593198"/>
                  </a:cubicBezTo>
                  <a:cubicBezTo>
                    <a:pt x="1590301" y="8593198"/>
                    <a:pt x="1580132" y="8577803"/>
                    <a:pt x="1581566" y="8669800"/>
                  </a:cubicBezTo>
                  <a:cubicBezTo>
                    <a:pt x="1588894" y="9138489"/>
                    <a:pt x="1611037" y="9074336"/>
                    <a:pt x="1543493" y="9074336"/>
                  </a:cubicBezTo>
                  <a:cubicBezTo>
                    <a:pt x="1111950" y="9074336"/>
                    <a:pt x="1168554" y="9099737"/>
                    <a:pt x="1167492" y="9031788"/>
                  </a:cubicBezTo>
                  <a:cubicBezTo>
                    <a:pt x="1159421" y="8518427"/>
                    <a:pt x="1149306" y="8590092"/>
                    <a:pt x="1225212" y="8590092"/>
                  </a:cubicBezTo>
                  <a:close/>
                  <a:moveTo>
                    <a:pt x="1225212" y="9102286"/>
                  </a:moveTo>
                  <a:cubicBezTo>
                    <a:pt x="1665438" y="9102286"/>
                    <a:pt x="1590832" y="9062047"/>
                    <a:pt x="1592584" y="9213181"/>
                  </a:cubicBezTo>
                  <a:cubicBezTo>
                    <a:pt x="1597682" y="9656894"/>
                    <a:pt x="1619002" y="9583849"/>
                    <a:pt x="1543493" y="9583796"/>
                  </a:cubicBezTo>
                  <a:cubicBezTo>
                    <a:pt x="1521749" y="9583796"/>
                    <a:pt x="1176705" y="9582681"/>
                    <a:pt x="1176705" y="9575170"/>
                  </a:cubicBezTo>
                  <a:cubicBezTo>
                    <a:pt x="1175537" y="9031045"/>
                    <a:pt x="1139641" y="9102286"/>
                    <a:pt x="1225212" y="9102286"/>
                  </a:cubicBezTo>
                  <a:close/>
                  <a:moveTo>
                    <a:pt x="1225212" y="9605268"/>
                  </a:moveTo>
                  <a:cubicBezTo>
                    <a:pt x="1382654" y="9605268"/>
                    <a:pt x="1381884" y="9608428"/>
                    <a:pt x="1543493" y="9608428"/>
                  </a:cubicBezTo>
                  <a:cubicBezTo>
                    <a:pt x="1611833" y="9608480"/>
                    <a:pt x="1595956" y="9527578"/>
                    <a:pt x="1605434" y="10089247"/>
                  </a:cubicBezTo>
                  <a:cubicBezTo>
                    <a:pt x="1447276" y="10088663"/>
                    <a:pt x="1316650" y="10090920"/>
                    <a:pt x="1182838" y="10090336"/>
                  </a:cubicBezTo>
                  <a:cubicBezTo>
                    <a:pt x="1174263" y="9526702"/>
                    <a:pt x="1159766" y="9605268"/>
                    <a:pt x="1225212" y="9605268"/>
                  </a:cubicBezTo>
                  <a:close/>
                  <a:moveTo>
                    <a:pt x="1225212" y="10115073"/>
                  </a:moveTo>
                  <a:cubicBezTo>
                    <a:pt x="1637294" y="10115073"/>
                    <a:pt x="1605780" y="10109738"/>
                    <a:pt x="1605912" y="10118922"/>
                  </a:cubicBezTo>
                  <a:cubicBezTo>
                    <a:pt x="1614700" y="10680060"/>
                    <a:pt x="1640773" y="10598840"/>
                    <a:pt x="1543493" y="10598840"/>
                  </a:cubicBezTo>
                  <a:cubicBezTo>
                    <a:pt x="1386371" y="10598840"/>
                    <a:pt x="1388786" y="10596743"/>
                    <a:pt x="1225212" y="10596743"/>
                  </a:cubicBezTo>
                  <a:cubicBezTo>
                    <a:pt x="1184564" y="10596743"/>
                    <a:pt x="1195529" y="10619358"/>
                    <a:pt x="1193379" y="10480858"/>
                  </a:cubicBezTo>
                  <a:cubicBezTo>
                    <a:pt x="1186768" y="10059095"/>
                    <a:pt x="1156687" y="10115073"/>
                    <a:pt x="1225212" y="10115073"/>
                  </a:cubicBezTo>
                  <a:close/>
                  <a:moveTo>
                    <a:pt x="1614355" y="9212809"/>
                  </a:moveTo>
                  <a:cubicBezTo>
                    <a:pt x="1612736" y="9071151"/>
                    <a:pt x="1527271" y="9095783"/>
                    <a:pt x="2021021" y="9098436"/>
                  </a:cubicBezTo>
                  <a:cubicBezTo>
                    <a:pt x="2032916" y="9098517"/>
                    <a:pt x="2034137" y="9039565"/>
                    <a:pt x="2042580" y="9583530"/>
                  </a:cubicBezTo>
                  <a:cubicBezTo>
                    <a:pt x="1571397" y="9585813"/>
                    <a:pt x="1618497" y="9586928"/>
                    <a:pt x="1618470" y="9575170"/>
                  </a:cubicBezTo>
                  <a:cubicBezTo>
                    <a:pt x="1618178" y="9435183"/>
                    <a:pt x="1616745" y="9422841"/>
                    <a:pt x="1614355" y="9212809"/>
                  </a:cubicBezTo>
                  <a:close/>
                  <a:moveTo>
                    <a:pt x="2042952" y="9608215"/>
                  </a:moveTo>
                  <a:cubicBezTo>
                    <a:pt x="2051421" y="10154065"/>
                    <a:pt x="2061643" y="10090442"/>
                    <a:pt x="2021021" y="10090575"/>
                  </a:cubicBezTo>
                  <a:cubicBezTo>
                    <a:pt x="1909910" y="10091026"/>
                    <a:pt x="1813560" y="10091185"/>
                    <a:pt x="1702740" y="10089991"/>
                  </a:cubicBezTo>
                  <a:cubicBezTo>
                    <a:pt x="1612736" y="10089009"/>
                    <a:pt x="1620887" y="10171715"/>
                    <a:pt x="1618550" y="9608480"/>
                  </a:cubicBezTo>
                  <a:cubicBezTo>
                    <a:pt x="1889997" y="9608719"/>
                    <a:pt x="1912352" y="9608905"/>
                    <a:pt x="2042952" y="9608215"/>
                  </a:cubicBezTo>
                  <a:close/>
                  <a:moveTo>
                    <a:pt x="1702554" y="10114702"/>
                  </a:moveTo>
                  <a:cubicBezTo>
                    <a:pt x="2076458" y="10118736"/>
                    <a:pt x="2050226" y="10110614"/>
                    <a:pt x="2050359" y="10118869"/>
                  </a:cubicBezTo>
                  <a:cubicBezTo>
                    <a:pt x="2059041" y="10673903"/>
                    <a:pt x="2070059" y="10598601"/>
                    <a:pt x="2021207" y="10597858"/>
                  </a:cubicBezTo>
                  <a:cubicBezTo>
                    <a:pt x="1557751" y="10591010"/>
                    <a:pt x="1637507" y="10639317"/>
                    <a:pt x="1635038" y="10480858"/>
                  </a:cubicBezTo>
                  <a:cubicBezTo>
                    <a:pt x="1628161" y="10040595"/>
                    <a:pt x="1598186" y="10113587"/>
                    <a:pt x="1702554" y="10114702"/>
                  </a:cubicBezTo>
                  <a:close/>
                  <a:moveTo>
                    <a:pt x="2052908" y="9098623"/>
                  </a:moveTo>
                  <a:cubicBezTo>
                    <a:pt x="2113628" y="9098941"/>
                    <a:pt x="2470380" y="9099234"/>
                    <a:pt x="2473832" y="9099234"/>
                  </a:cubicBezTo>
                  <a:cubicBezTo>
                    <a:pt x="2473858" y="9101303"/>
                    <a:pt x="2480947" y="9519403"/>
                    <a:pt x="2482089" y="9581141"/>
                  </a:cubicBezTo>
                  <a:cubicBezTo>
                    <a:pt x="2340497" y="9581301"/>
                    <a:pt x="2480575" y="9581912"/>
                    <a:pt x="2064324" y="9583451"/>
                  </a:cubicBezTo>
                  <a:cubicBezTo>
                    <a:pt x="2057103" y="9118476"/>
                    <a:pt x="2057315" y="9289677"/>
                    <a:pt x="2052908" y="9098623"/>
                  </a:cubicBezTo>
                  <a:close/>
                  <a:moveTo>
                    <a:pt x="2482566" y="9605773"/>
                  </a:moveTo>
                  <a:cubicBezTo>
                    <a:pt x="2491726" y="10089991"/>
                    <a:pt x="2490186" y="9946156"/>
                    <a:pt x="2492655" y="10089460"/>
                  </a:cubicBezTo>
                  <a:cubicBezTo>
                    <a:pt x="2474814" y="10089460"/>
                    <a:pt x="2568403" y="10089195"/>
                    <a:pt x="2071679" y="10090416"/>
                  </a:cubicBezTo>
                  <a:cubicBezTo>
                    <a:pt x="2069555" y="9951757"/>
                    <a:pt x="2070829" y="10002373"/>
                    <a:pt x="2064723" y="9608109"/>
                  </a:cubicBezTo>
                  <a:cubicBezTo>
                    <a:pt x="2514214" y="9606198"/>
                    <a:pt x="2351516" y="9605906"/>
                    <a:pt x="2482566" y="9605773"/>
                  </a:cubicBezTo>
                  <a:close/>
                  <a:moveTo>
                    <a:pt x="2488169" y="8593861"/>
                  </a:moveTo>
                  <a:cubicBezTo>
                    <a:pt x="2678213" y="8594047"/>
                    <a:pt x="2677470" y="8589774"/>
                    <a:pt x="2909331" y="8591366"/>
                  </a:cubicBezTo>
                  <a:cubicBezTo>
                    <a:pt x="2912305" y="8850821"/>
                    <a:pt x="2915597" y="8813555"/>
                    <a:pt x="2919500" y="9073062"/>
                  </a:cubicBezTo>
                  <a:cubicBezTo>
                    <a:pt x="2635547" y="9072452"/>
                    <a:pt x="2693400" y="9074575"/>
                    <a:pt x="2495204" y="9074575"/>
                  </a:cubicBezTo>
                  <a:cubicBezTo>
                    <a:pt x="2492151" y="8888962"/>
                    <a:pt x="2491275" y="8762593"/>
                    <a:pt x="2488169" y="8593861"/>
                  </a:cubicBezTo>
                  <a:close/>
                  <a:moveTo>
                    <a:pt x="2498682" y="9099234"/>
                  </a:moveTo>
                  <a:cubicBezTo>
                    <a:pt x="3000716" y="9099234"/>
                    <a:pt x="2919393" y="9058623"/>
                    <a:pt x="2921464" y="9213074"/>
                  </a:cubicBezTo>
                  <a:cubicBezTo>
                    <a:pt x="2923562" y="9381302"/>
                    <a:pt x="2925075" y="9429185"/>
                    <a:pt x="2926137" y="9575223"/>
                  </a:cubicBezTo>
                  <a:cubicBezTo>
                    <a:pt x="2926217" y="9586822"/>
                    <a:pt x="2960121" y="9581195"/>
                    <a:pt x="2503886" y="9581115"/>
                  </a:cubicBezTo>
                  <a:cubicBezTo>
                    <a:pt x="2503806" y="9576762"/>
                    <a:pt x="2494302" y="9099234"/>
                    <a:pt x="2498682" y="9099234"/>
                  </a:cubicBezTo>
                  <a:close/>
                  <a:moveTo>
                    <a:pt x="2926376" y="9606543"/>
                  </a:moveTo>
                  <a:cubicBezTo>
                    <a:pt x="2926403" y="9608879"/>
                    <a:pt x="2931952" y="10085054"/>
                    <a:pt x="2931978" y="10087761"/>
                  </a:cubicBezTo>
                  <a:cubicBezTo>
                    <a:pt x="2760253" y="10085346"/>
                    <a:pt x="2643778" y="10089301"/>
                    <a:pt x="2514373" y="10089460"/>
                  </a:cubicBezTo>
                  <a:cubicBezTo>
                    <a:pt x="2511612" y="9928054"/>
                    <a:pt x="2513285" y="10088239"/>
                    <a:pt x="2504338" y="9605773"/>
                  </a:cubicBezTo>
                  <a:cubicBezTo>
                    <a:pt x="2653283" y="9605800"/>
                    <a:pt x="2759138" y="9607737"/>
                    <a:pt x="2926376" y="9606543"/>
                  </a:cubicBezTo>
                  <a:close/>
                  <a:moveTo>
                    <a:pt x="2932376" y="10112446"/>
                  </a:moveTo>
                  <a:cubicBezTo>
                    <a:pt x="2935536" y="10318470"/>
                    <a:pt x="2933491" y="10268437"/>
                    <a:pt x="2938828" y="10595920"/>
                  </a:cubicBezTo>
                  <a:cubicBezTo>
                    <a:pt x="2838894" y="10597274"/>
                    <a:pt x="2719844" y="10596372"/>
                    <a:pt x="2520002" y="10596318"/>
                  </a:cubicBezTo>
                  <a:cubicBezTo>
                    <a:pt x="2519975" y="10593292"/>
                    <a:pt x="2514904" y="10120966"/>
                    <a:pt x="2514878" y="10118445"/>
                  </a:cubicBezTo>
                  <a:cubicBezTo>
                    <a:pt x="2514745" y="10109606"/>
                    <a:pt x="2923402" y="10112314"/>
                    <a:pt x="2932376" y="10112446"/>
                  </a:cubicBezTo>
                  <a:close/>
                  <a:moveTo>
                    <a:pt x="2931075" y="8591552"/>
                  </a:moveTo>
                  <a:cubicBezTo>
                    <a:pt x="3175813" y="8593728"/>
                    <a:pt x="2986565" y="8591791"/>
                    <a:pt x="3353273" y="8594100"/>
                  </a:cubicBezTo>
                  <a:cubicBezTo>
                    <a:pt x="3356751" y="8862738"/>
                    <a:pt x="3356035" y="8917363"/>
                    <a:pt x="3358716" y="9074070"/>
                  </a:cubicBezTo>
                  <a:cubicBezTo>
                    <a:pt x="3015717" y="9073221"/>
                    <a:pt x="3213488" y="9073938"/>
                    <a:pt x="2941217" y="9073142"/>
                  </a:cubicBezTo>
                  <a:cubicBezTo>
                    <a:pt x="2937288" y="8816102"/>
                    <a:pt x="2933837" y="8835134"/>
                    <a:pt x="2931075" y="8591552"/>
                  </a:cubicBezTo>
                  <a:close/>
                  <a:moveTo>
                    <a:pt x="2976263" y="9097959"/>
                  </a:moveTo>
                  <a:cubicBezTo>
                    <a:pt x="3437835" y="9099817"/>
                    <a:pt x="3358105" y="9066135"/>
                    <a:pt x="3361637" y="9214375"/>
                  </a:cubicBezTo>
                  <a:cubicBezTo>
                    <a:pt x="3364637" y="9338197"/>
                    <a:pt x="3366017" y="9434653"/>
                    <a:pt x="3367929" y="9575408"/>
                  </a:cubicBezTo>
                  <a:cubicBezTo>
                    <a:pt x="3368035" y="9584752"/>
                    <a:pt x="2947988" y="9584406"/>
                    <a:pt x="2947935" y="9575090"/>
                  </a:cubicBezTo>
                  <a:cubicBezTo>
                    <a:pt x="2943926" y="9029134"/>
                    <a:pt x="2924119" y="9097720"/>
                    <a:pt x="2976263" y="9097959"/>
                  </a:cubicBezTo>
                  <a:close/>
                  <a:moveTo>
                    <a:pt x="2976396" y="9606091"/>
                  </a:moveTo>
                  <a:cubicBezTo>
                    <a:pt x="3087906" y="9605030"/>
                    <a:pt x="3183141" y="9605189"/>
                    <a:pt x="3294678" y="9605507"/>
                  </a:cubicBezTo>
                  <a:cubicBezTo>
                    <a:pt x="3389966" y="9605773"/>
                    <a:pt x="3367876" y="9519616"/>
                    <a:pt x="3377513" y="10087602"/>
                  </a:cubicBezTo>
                  <a:cubicBezTo>
                    <a:pt x="3261145" y="10088451"/>
                    <a:pt x="3195912" y="10092353"/>
                    <a:pt x="2953749" y="10088106"/>
                  </a:cubicBezTo>
                  <a:cubicBezTo>
                    <a:pt x="2945651" y="9534134"/>
                    <a:pt x="2938350" y="9606490"/>
                    <a:pt x="2976396" y="9606091"/>
                  </a:cubicBezTo>
                  <a:close/>
                  <a:moveTo>
                    <a:pt x="2976131" y="10113189"/>
                  </a:moveTo>
                  <a:cubicBezTo>
                    <a:pt x="3368247" y="10120568"/>
                    <a:pt x="3377779" y="10102253"/>
                    <a:pt x="3378044" y="10118869"/>
                  </a:cubicBezTo>
                  <a:cubicBezTo>
                    <a:pt x="3380806" y="10294794"/>
                    <a:pt x="3376956" y="10303632"/>
                    <a:pt x="3379744" y="10481389"/>
                  </a:cubicBezTo>
                  <a:cubicBezTo>
                    <a:pt x="3381921" y="10621269"/>
                    <a:pt x="3403904" y="10600273"/>
                    <a:pt x="3295076" y="10596664"/>
                  </a:cubicBezTo>
                  <a:cubicBezTo>
                    <a:pt x="2892658" y="10583472"/>
                    <a:pt x="2961396" y="10645290"/>
                    <a:pt x="2958714" y="10480938"/>
                  </a:cubicBezTo>
                  <a:cubicBezTo>
                    <a:pt x="2952050" y="10057556"/>
                    <a:pt x="2943288" y="10112578"/>
                    <a:pt x="2976131" y="10113189"/>
                  </a:cubicBezTo>
                  <a:close/>
                  <a:moveTo>
                    <a:pt x="3380938" y="9098756"/>
                  </a:moveTo>
                  <a:cubicBezTo>
                    <a:pt x="3726327" y="9099180"/>
                    <a:pt x="3455225" y="9099207"/>
                    <a:pt x="3804650" y="9099950"/>
                  </a:cubicBezTo>
                  <a:cubicBezTo>
                    <a:pt x="3813332" y="9659018"/>
                    <a:pt x="3825491" y="9584247"/>
                    <a:pt x="3772418" y="9584247"/>
                  </a:cubicBezTo>
                  <a:cubicBezTo>
                    <a:pt x="3770347" y="9584247"/>
                    <a:pt x="3389806" y="9582734"/>
                    <a:pt x="3389700" y="9574931"/>
                  </a:cubicBezTo>
                  <a:cubicBezTo>
                    <a:pt x="3385160" y="9239856"/>
                    <a:pt x="3383700" y="9248270"/>
                    <a:pt x="3380938" y="9098756"/>
                  </a:cubicBezTo>
                  <a:close/>
                  <a:moveTo>
                    <a:pt x="3772418" y="9608931"/>
                  </a:moveTo>
                  <a:cubicBezTo>
                    <a:pt x="3822996" y="9608931"/>
                    <a:pt x="3809535" y="9531693"/>
                    <a:pt x="3819385" y="10087416"/>
                  </a:cubicBezTo>
                  <a:cubicBezTo>
                    <a:pt x="3788640" y="10087231"/>
                    <a:pt x="3764639" y="10087283"/>
                    <a:pt x="3453977" y="10087337"/>
                  </a:cubicBezTo>
                  <a:cubicBezTo>
                    <a:pt x="3385399" y="10087337"/>
                    <a:pt x="3397824" y="10167097"/>
                    <a:pt x="3390125" y="9605640"/>
                  </a:cubicBezTo>
                  <a:cubicBezTo>
                    <a:pt x="3618269" y="9605773"/>
                    <a:pt x="3623605" y="9608931"/>
                    <a:pt x="3772418" y="9608931"/>
                  </a:cubicBezTo>
                  <a:close/>
                  <a:moveTo>
                    <a:pt x="3825332" y="9031735"/>
                  </a:moveTo>
                  <a:cubicBezTo>
                    <a:pt x="3817261" y="8513437"/>
                    <a:pt x="3777861" y="8588632"/>
                    <a:pt x="3931452" y="8592560"/>
                  </a:cubicBezTo>
                  <a:cubicBezTo>
                    <a:pt x="4036537" y="8595241"/>
                    <a:pt x="4144038" y="8595029"/>
                    <a:pt x="4236857" y="8593437"/>
                  </a:cubicBezTo>
                  <a:cubicBezTo>
                    <a:pt x="4242353" y="9047793"/>
                    <a:pt x="4240707" y="8959459"/>
                    <a:pt x="4242831" y="9075690"/>
                  </a:cubicBezTo>
                  <a:cubicBezTo>
                    <a:pt x="3757789" y="9088032"/>
                    <a:pt x="3826049" y="9076911"/>
                    <a:pt x="3825332" y="9031735"/>
                  </a:cubicBezTo>
                  <a:close/>
                  <a:moveTo>
                    <a:pt x="4243282" y="9100375"/>
                  </a:moveTo>
                  <a:cubicBezTo>
                    <a:pt x="4246521" y="9261515"/>
                    <a:pt x="4249468" y="9249597"/>
                    <a:pt x="4252468" y="9582548"/>
                  </a:cubicBezTo>
                  <a:cubicBezTo>
                    <a:pt x="4194643" y="9583079"/>
                    <a:pt x="3833934" y="9584220"/>
                    <a:pt x="3832049" y="9584220"/>
                  </a:cubicBezTo>
                  <a:cubicBezTo>
                    <a:pt x="3832315" y="9451428"/>
                    <a:pt x="3832262" y="9478130"/>
                    <a:pt x="3826368" y="9100030"/>
                  </a:cubicBezTo>
                  <a:cubicBezTo>
                    <a:pt x="3943612" y="9100534"/>
                    <a:pt x="4076150" y="9104595"/>
                    <a:pt x="4243282" y="9100375"/>
                  </a:cubicBezTo>
                  <a:close/>
                  <a:moveTo>
                    <a:pt x="4250344" y="9607206"/>
                  </a:moveTo>
                  <a:cubicBezTo>
                    <a:pt x="4253026" y="9607206"/>
                    <a:pt x="4260646" y="10087283"/>
                    <a:pt x="4260672" y="10089380"/>
                  </a:cubicBezTo>
                  <a:cubicBezTo>
                    <a:pt x="4013359" y="10093601"/>
                    <a:pt x="3955108" y="10088557"/>
                    <a:pt x="3841103" y="10087549"/>
                  </a:cubicBezTo>
                  <a:cubicBezTo>
                    <a:pt x="3838607" y="9944776"/>
                    <a:pt x="3831784" y="9806568"/>
                    <a:pt x="3831996" y="9608852"/>
                  </a:cubicBezTo>
                  <a:cubicBezTo>
                    <a:pt x="3833881" y="9608879"/>
                    <a:pt x="4211130" y="9607578"/>
                    <a:pt x="4250344" y="9607206"/>
                  </a:cubicBezTo>
                  <a:close/>
                  <a:moveTo>
                    <a:pt x="4261177" y="10118922"/>
                  </a:moveTo>
                  <a:cubicBezTo>
                    <a:pt x="4269646" y="10659092"/>
                    <a:pt x="4274080" y="10597593"/>
                    <a:pt x="4250344" y="10597327"/>
                  </a:cubicBezTo>
                  <a:cubicBezTo>
                    <a:pt x="3766896" y="10592151"/>
                    <a:pt x="3847501" y="10636159"/>
                    <a:pt x="3845085" y="10480911"/>
                  </a:cubicBezTo>
                  <a:cubicBezTo>
                    <a:pt x="3842271" y="10300846"/>
                    <a:pt x="3844554" y="10304403"/>
                    <a:pt x="3841634" y="10118445"/>
                  </a:cubicBezTo>
                  <a:cubicBezTo>
                    <a:pt x="3841501" y="10108809"/>
                    <a:pt x="4261150" y="10116852"/>
                    <a:pt x="4261177" y="10118922"/>
                  </a:cubicBezTo>
                  <a:close/>
                  <a:moveTo>
                    <a:pt x="4265027" y="9099817"/>
                  </a:moveTo>
                  <a:cubicBezTo>
                    <a:pt x="4345898" y="9097800"/>
                    <a:pt x="4360102" y="9098145"/>
                    <a:pt x="4686906" y="9098091"/>
                  </a:cubicBezTo>
                  <a:cubicBezTo>
                    <a:pt x="4690676" y="9318847"/>
                    <a:pt x="4688180" y="9121582"/>
                    <a:pt x="4695110" y="9583690"/>
                  </a:cubicBezTo>
                  <a:cubicBezTo>
                    <a:pt x="4225653" y="9582761"/>
                    <a:pt x="4274293" y="9584353"/>
                    <a:pt x="4274213" y="9575037"/>
                  </a:cubicBezTo>
                  <a:cubicBezTo>
                    <a:pt x="4271823" y="9288509"/>
                    <a:pt x="4267761" y="9232902"/>
                    <a:pt x="4265027" y="9099817"/>
                  </a:cubicBezTo>
                  <a:close/>
                  <a:moveTo>
                    <a:pt x="4695482" y="9608348"/>
                  </a:moveTo>
                  <a:cubicBezTo>
                    <a:pt x="4702305" y="10063183"/>
                    <a:pt x="4699039" y="9824777"/>
                    <a:pt x="4703261" y="10090389"/>
                  </a:cubicBezTo>
                  <a:cubicBezTo>
                    <a:pt x="4561165" y="10090150"/>
                    <a:pt x="4460302" y="10086328"/>
                    <a:pt x="4282443" y="10089009"/>
                  </a:cubicBezTo>
                  <a:cubicBezTo>
                    <a:pt x="4280134" y="9947749"/>
                    <a:pt x="4276045" y="9785599"/>
                    <a:pt x="4274505" y="9606968"/>
                  </a:cubicBezTo>
                  <a:cubicBezTo>
                    <a:pt x="4490834" y="9605083"/>
                    <a:pt x="4560555" y="9608109"/>
                    <a:pt x="4695482" y="9608348"/>
                  </a:cubicBezTo>
                  <a:close/>
                  <a:moveTo>
                    <a:pt x="4703659" y="10115047"/>
                  </a:moveTo>
                  <a:cubicBezTo>
                    <a:pt x="4706765" y="10339492"/>
                    <a:pt x="4703181" y="10238072"/>
                    <a:pt x="4708757" y="10595788"/>
                  </a:cubicBezTo>
                  <a:cubicBezTo>
                    <a:pt x="4549404" y="10596000"/>
                    <a:pt x="4508569" y="10599610"/>
                    <a:pt x="4289930" y="10597725"/>
                  </a:cubicBezTo>
                  <a:cubicBezTo>
                    <a:pt x="4286240" y="10455695"/>
                    <a:pt x="4285683" y="10296758"/>
                    <a:pt x="4282895" y="10118497"/>
                  </a:cubicBezTo>
                  <a:cubicBezTo>
                    <a:pt x="4282762" y="10108279"/>
                    <a:pt x="4264894" y="10114383"/>
                    <a:pt x="4703659" y="10115047"/>
                  </a:cubicBezTo>
                  <a:close/>
                  <a:moveTo>
                    <a:pt x="4708650" y="9098118"/>
                  </a:moveTo>
                  <a:cubicBezTo>
                    <a:pt x="4844374" y="9098091"/>
                    <a:pt x="4855180" y="9100242"/>
                    <a:pt x="5128353" y="9100932"/>
                  </a:cubicBezTo>
                  <a:cubicBezTo>
                    <a:pt x="5128379" y="9103055"/>
                    <a:pt x="5136769" y="9563968"/>
                    <a:pt x="5137167" y="9583371"/>
                  </a:cubicBezTo>
                  <a:cubicBezTo>
                    <a:pt x="4930422" y="9583318"/>
                    <a:pt x="4790610" y="9583796"/>
                    <a:pt x="4716828" y="9583716"/>
                  </a:cubicBezTo>
                  <a:cubicBezTo>
                    <a:pt x="4710217" y="9141861"/>
                    <a:pt x="4711863" y="9287580"/>
                    <a:pt x="4708650" y="9098118"/>
                  </a:cubicBezTo>
                  <a:close/>
                  <a:moveTo>
                    <a:pt x="4728005" y="9608374"/>
                  </a:moveTo>
                  <a:cubicBezTo>
                    <a:pt x="5223508" y="9608374"/>
                    <a:pt x="5137406" y="9571799"/>
                    <a:pt x="5140300" y="9756508"/>
                  </a:cubicBezTo>
                  <a:cubicBezTo>
                    <a:pt x="5143141" y="9938432"/>
                    <a:pt x="5143699" y="9925877"/>
                    <a:pt x="5146380" y="10091823"/>
                  </a:cubicBezTo>
                  <a:cubicBezTo>
                    <a:pt x="4943565" y="10093016"/>
                    <a:pt x="4902784" y="10090416"/>
                    <a:pt x="4725005" y="10090416"/>
                  </a:cubicBezTo>
                  <a:cubicBezTo>
                    <a:pt x="4716536" y="9551573"/>
                    <a:pt x="4711836" y="9608374"/>
                    <a:pt x="4728005" y="9608374"/>
                  </a:cubicBezTo>
                  <a:close/>
                  <a:moveTo>
                    <a:pt x="4728005" y="10115073"/>
                  </a:moveTo>
                  <a:cubicBezTo>
                    <a:pt x="4729890" y="10115073"/>
                    <a:pt x="5146778" y="10116083"/>
                    <a:pt x="5146831" y="10118922"/>
                  </a:cubicBezTo>
                  <a:cubicBezTo>
                    <a:pt x="5146884" y="10122107"/>
                    <a:pt x="5152646" y="10595761"/>
                    <a:pt x="5152672" y="10598946"/>
                  </a:cubicBezTo>
                  <a:cubicBezTo>
                    <a:pt x="4860543" y="10600459"/>
                    <a:pt x="4931723" y="10595814"/>
                    <a:pt x="4730501" y="10595788"/>
                  </a:cubicBezTo>
                  <a:cubicBezTo>
                    <a:pt x="4722138" y="10061590"/>
                    <a:pt x="4726120" y="10115073"/>
                    <a:pt x="4728005" y="10115073"/>
                  </a:cubicBezTo>
                  <a:close/>
                  <a:moveTo>
                    <a:pt x="5205586" y="9101224"/>
                  </a:moveTo>
                  <a:cubicBezTo>
                    <a:pt x="5362762" y="9101861"/>
                    <a:pt x="5367913" y="9101250"/>
                    <a:pt x="5523894" y="9101861"/>
                  </a:cubicBezTo>
                  <a:cubicBezTo>
                    <a:pt x="5588039" y="9102126"/>
                    <a:pt x="5571604" y="9026082"/>
                    <a:pt x="5578163" y="9582575"/>
                  </a:cubicBezTo>
                  <a:cubicBezTo>
                    <a:pt x="5115662" y="9584698"/>
                    <a:pt x="5158991" y="9587167"/>
                    <a:pt x="5158752" y="9574904"/>
                  </a:cubicBezTo>
                  <a:cubicBezTo>
                    <a:pt x="5147867" y="9025816"/>
                    <a:pt x="5130875" y="9100905"/>
                    <a:pt x="5205586" y="9101224"/>
                  </a:cubicBezTo>
                  <a:close/>
                  <a:moveTo>
                    <a:pt x="5578481" y="9607206"/>
                  </a:moveTo>
                  <a:cubicBezTo>
                    <a:pt x="5579941" y="9729701"/>
                    <a:pt x="5581481" y="9832474"/>
                    <a:pt x="5584667" y="9937901"/>
                  </a:cubicBezTo>
                  <a:cubicBezTo>
                    <a:pt x="5590588" y="10132804"/>
                    <a:pt x="5665300" y="10087655"/>
                    <a:pt x="5205533" y="10091397"/>
                  </a:cubicBezTo>
                  <a:cubicBezTo>
                    <a:pt x="5151690" y="10091823"/>
                    <a:pt x="5170594" y="10165584"/>
                    <a:pt x="5159442" y="9608029"/>
                  </a:cubicBezTo>
                  <a:cubicBezTo>
                    <a:pt x="5546064" y="9608082"/>
                    <a:pt x="5395313" y="9608082"/>
                    <a:pt x="5578481" y="9607206"/>
                  </a:cubicBezTo>
                  <a:close/>
                  <a:moveTo>
                    <a:pt x="5205746" y="10116083"/>
                  </a:moveTo>
                  <a:cubicBezTo>
                    <a:pt x="5207631" y="10116056"/>
                    <a:pt x="5588729" y="10112314"/>
                    <a:pt x="5588835" y="10118922"/>
                  </a:cubicBezTo>
                  <a:cubicBezTo>
                    <a:pt x="5597517" y="10675283"/>
                    <a:pt x="5627147" y="10596531"/>
                    <a:pt x="5523868" y="10597380"/>
                  </a:cubicBezTo>
                  <a:cubicBezTo>
                    <a:pt x="5365019" y="10598680"/>
                    <a:pt x="5355355" y="10597407"/>
                    <a:pt x="5205586" y="10598601"/>
                  </a:cubicBezTo>
                  <a:cubicBezTo>
                    <a:pt x="5164593" y="10598867"/>
                    <a:pt x="5175027" y="10620578"/>
                    <a:pt x="5172850" y="10480911"/>
                  </a:cubicBezTo>
                  <a:cubicBezTo>
                    <a:pt x="5166452" y="10060634"/>
                    <a:pt x="5153734" y="10116507"/>
                    <a:pt x="5205746" y="10116083"/>
                  </a:cubicBezTo>
                  <a:close/>
                  <a:moveTo>
                    <a:pt x="5592791" y="9102047"/>
                  </a:moveTo>
                  <a:cubicBezTo>
                    <a:pt x="5856964" y="9102525"/>
                    <a:pt x="5818997" y="9100879"/>
                    <a:pt x="6001768" y="9100879"/>
                  </a:cubicBezTo>
                  <a:cubicBezTo>
                    <a:pt x="6023432" y="9100879"/>
                    <a:pt x="6013476" y="9043627"/>
                    <a:pt x="6022105" y="9584964"/>
                  </a:cubicBezTo>
                  <a:cubicBezTo>
                    <a:pt x="5857999" y="9585415"/>
                    <a:pt x="5831741" y="9581646"/>
                    <a:pt x="5599960" y="9582442"/>
                  </a:cubicBezTo>
                  <a:cubicBezTo>
                    <a:pt x="5598154" y="9442403"/>
                    <a:pt x="5600146" y="9568879"/>
                    <a:pt x="5592791" y="9102047"/>
                  </a:cubicBezTo>
                  <a:close/>
                  <a:moveTo>
                    <a:pt x="5683194" y="9606994"/>
                  </a:moveTo>
                  <a:cubicBezTo>
                    <a:pt x="5840715" y="9606994"/>
                    <a:pt x="5842361" y="9609675"/>
                    <a:pt x="6001741" y="9609675"/>
                  </a:cubicBezTo>
                  <a:cubicBezTo>
                    <a:pt x="6032831" y="9609675"/>
                    <a:pt x="6022025" y="9549927"/>
                    <a:pt x="6030840" y="10091265"/>
                  </a:cubicBezTo>
                  <a:cubicBezTo>
                    <a:pt x="5872390" y="10091690"/>
                    <a:pt x="5812971" y="10088876"/>
                    <a:pt x="5610102" y="10089593"/>
                  </a:cubicBezTo>
                  <a:cubicBezTo>
                    <a:pt x="5600438" y="9529596"/>
                    <a:pt x="5566613" y="9606994"/>
                    <a:pt x="5683194" y="9606994"/>
                  </a:cubicBezTo>
                  <a:close/>
                  <a:moveTo>
                    <a:pt x="6027627" y="8669428"/>
                  </a:moveTo>
                  <a:cubicBezTo>
                    <a:pt x="6025981" y="8563629"/>
                    <a:pt x="5954349" y="8594843"/>
                    <a:pt x="6451153" y="8593038"/>
                  </a:cubicBezTo>
                  <a:cubicBezTo>
                    <a:pt x="6455613" y="8857960"/>
                    <a:pt x="6452852" y="8862632"/>
                    <a:pt x="6456622" y="9075451"/>
                  </a:cubicBezTo>
                  <a:cubicBezTo>
                    <a:pt x="6368423" y="9076486"/>
                    <a:pt x="6332102" y="9076194"/>
                    <a:pt x="6037318" y="9076247"/>
                  </a:cubicBezTo>
                  <a:cubicBezTo>
                    <a:pt x="6034212" y="8853899"/>
                    <a:pt x="6030468" y="8850449"/>
                    <a:pt x="6027627" y="8669428"/>
                  </a:cubicBezTo>
                  <a:close/>
                  <a:moveTo>
                    <a:pt x="6457073" y="9100109"/>
                  </a:moveTo>
                  <a:cubicBezTo>
                    <a:pt x="6459595" y="9232822"/>
                    <a:pt x="6463552" y="9306532"/>
                    <a:pt x="6465782" y="9575276"/>
                  </a:cubicBezTo>
                  <a:cubicBezTo>
                    <a:pt x="6465835" y="9582548"/>
                    <a:pt x="6514687" y="9582070"/>
                    <a:pt x="6043823" y="9584884"/>
                  </a:cubicBezTo>
                  <a:cubicBezTo>
                    <a:pt x="6036548" y="9128404"/>
                    <a:pt x="6040106" y="9292145"/>
                    <a:pt x="6037663" y="9100879"/>
                  </a:cubicBezTo>
                  <a:cubicBezTo>
                    <a:pt x="6332474" y="9100826"/>
                    <a:pt x="6379839" y="9101065"/>
                    <a:pt x="6457073" y="9100109"/>
                  </a:cubicBezTo>
                  <a:close/>
                  <a:moveTo>
                    <a:pt x="6466074" y="9606862"/>
                  </a:moveTo>
                  <a:cubicBezTo>
                    <a:pt x="6466100" y="9608958"/>
                    <a:pt x="6471410" y="10087495"/>
                    <a:pt x="6471437" y="10089407"/>
                  </a:cubicBezTo>
                  <a:cubicBezTo>
                    <a:pt x="6249877" y="10086461"/>
                    <a:pt x="6159076" y="10090628"/>
                    <a:pt x="6052584" y="10091158"/>
                  </a:cubicBezTo>
                  <a:cubicBezTo>
                    <a:pt x="6050407" y="9956482"/>
                    <a:pt x="6050221" y="9986474"/>
                    <a:pt x="6044221" y="9609542"/>
                  </a:cubicBezTo>
                  <a:cubicBezTo>
                    <a:pt x="6166324" y="9608825"/>
                    <a:pt x="6257922" y="9602429"/>
                    <a:pt x="6466074" y="9606862"/>
                  </a:cubicBezTo>
                  <a:close/>
                  <a:moveTo>
                    <a:pt x="6471065" y="8488088"/>
                  </a:moveTo>
                  <a:cubicBezTo>
                    <a:pt x="6462648" y="8039226"/>
                    <a:pt x="6458719" y="8087427"/>
                    <a:pt x="6479667" y="8087268"/>
                  </a:cubicBezTo>
                  <a:cubicBezTo>
                    <a:pt x="6949602" y="8083446"/>
                    <a:pt x="6884846" y="8076598"/>
                    <a:pt x="6885059" y="8126100"/>
                  </a:cubicBezTo>
                  <a:cubicBezTo>
                    <a:pt x="6887263" y="8646017"/>
                    <a:pt x="6919919" y="8566549"/>
                    <a:pt x="6798108" y="8567371"/>
                  </a:cubicBezTo>
                  <a:cubicBezTo>
                    <a:pt x="6645738" y="8568406"/>
                    <a:pt x="6650437" y="8567610"/>
                    <a:pt x="6479508" y="8568274"/>
                  </a:cubicBezTo>
                  <a:cubicBezTo>
                    <a:pt x="6470030" y="8568327"/>
                    <a:pt x="6472818" y="8580351"/>
                    <a:pt x="6471065" y="8488088"/>
                  </a:cubicBezTo>
                  <a:close/>
                  <a:moveTo>
                    <a:pt x="6479641" y="8592932"/>
                  </a:moveTo>
                  <a:cubicBezTo>
                    <a:pt x="6966328" y="8590941"/>
                    <a:pt x="6889652" y="8569442"/>
                    <a:pt x="6891245" y="8669800"/>
                  </a:cubicBezTo>
                  <a:cubicBezTo>
                    <a:pt x="6898865" y="9158025"/>
                    <a:pt x="6928734" y="9076672"/>
                    <a:pt x="6798294" y="9075080"/>
                  </a:cubicBezTo>
                  <a:cubicBezTo>
                    <a:pt x="6424523" y="9070540"/>
                    <a:pt x="6478685" y="9097163"/>
                    <a:pt x="6477649" y="9031788"/>
                  </a:cubicBezTo>
                  <a:cubicBezTo>
                    <a:pt x="6469950" y="8540722"/>
                    <a:pt x="6472419" y="8592932"/>
                    <a:pt x="6479641" y="8592932"/>
                  </a:cubicBezTo>
                  <a:close/>
                  <a:moveTo>
                    <a:pt x="6479720" y="9099817"/>
                  </a:moveTo>
                  <a:cubicBezTo>
                    <a:pt x="6988339" y="9093632"/>
                    <a:pt x="6898679" y="9075982"/>
                    <a:pt x="6902423" y="9213393"/>
                  </a:cubicBezTo>
                  <a:cubicBezTo>
                    <a:pt x="6905848" y="9339444"/>
                    <a:pt x="6907865" y="9451534"/>
                    <a:pt x="6907468" y="9575116"/>
                  </a:cubicBezTo>
                  <a:cubicBezTo>
                    <a:pt x="6907414" y="9591732"/>
                    <a:pt x="6489543" y="9582654"/>
                    <a:pt x="6487632" y="9582628"/>
                  </a:cubicBezTo>
                  <a:cubicBezTo>
                    <a:pt x="6484500" y="9221780"/>
                    <a:pt x="6476667" y="9099870"/>
                    <a:pt x="6479720" y="9099817"/>
                  </a:cubicBezTo>
                  <a:close/>
                  <a:moveTo>
                    <a:pt x="6907387" y="9609596"/>
                  </a:moveTo>
                  <a:cubicBezTo>
                    <a:pt x="6907281" y="9784857"/>
                    <a:pt x="6913176" y="9939308"/>
                    <a:pt x="6915671" y="10086992"/>
                  </a:cubicBezTo>
                  <a:cubicBezTo>
                    <a:pt x="6790939" y="10087602"/>
                    <a:pt x="6722281" y="10092698"/>
                    <a:pt x="6493155" y="10089699"/>
                  </a:cubicBezTo>
                  <a:cubicBezTo>
                    <a:pt x="6493128" y="10087337"/>
                    <a:pt x="6487844" y="9609224"/>
                    <a:pt x="6487818" y="9607339"/>
                  </a:cubicBezTo>
                  <a:cubicBezTo>
                    <a:pt x="6576256" y="9609224"/>
                    <a:pt x="6904308" y="9609596"/>
                    <a:pt x="6907387" y="9609596"/>
                  </a:cubicBezTo>
                  <a:close/>
                  <a:moveTo>
                    <a:pt x="6916096" y="10111649"/>
                  </a:moveTo>
                  <a:cubicBezTo>
                    <a:pt x="6918990" y="10289831"/>
                    <a:pt x="6918857" y="10398045"/>
                    <a:pt x="6922946" y="10596079"/>
                  </a:cubicBezTo>
                  <a:lnTo>
                    <a:pt x="6501651" y="10596265"/>
                  </a:lnTo>
                  <a:cubicBezTo>
                    <a:pt x="6500297" y="10532112"/>
                    <a:pt x="6493739" y="10126089"/>
                    <a:pt x="6493606" y="10118577"/>
                  </a:cubicBezTo>
                  <a:cubicBezTo>
                    <a:pt x="6493553" y="10114145"/>
                    <a:pt x="6456648" y="10113985"/>
                    <a:pt x="6916096" y="10111649"/>
                  </a:cubicBezTo>
                  <a:close/>
                  <a:moveTo>
                    <a:pt x="6921486" y="9100640"/>
                  </a:moveTo>
                  <a:cubicBezTo>
                    <a:pt x="7104389" y="9100985"/>
                    <a:pt x="7071759" y="9099047"/>
                    <a:pt x="7342330" y="9098941"/>
                  </a:cubicBezTo>
                  <a:cubicBezTo>
                    <a:pt x="7343842" y="9229080"/>
                    <a:pt x="7342330" y="9385576"/>
                    <a:pt x="7350082" y="9579974"/>
                  </a:cubicBezTo>
                  <a:cubicBezTo>
                    <a:pt x="7076086" y="9579841"/>
                    <a:pt x="7140284" y="9585123"/>
                    <a:pt x="6929212" y="9584964"/>
                  </a:cubicBezTo>
                  <a:cubicBezTo>
                    <a:pt x="6929876" y="9364421"/>
                    <a:pt x="6923981" y="9225576"/>
                    <a:pt x="6921486" y="9100640"/>
                  </a:cubicBezTo>
                  <a:close/>
                  <a:moveTo>
                    <a:pt x="6957461" y="9609622"/>
                  </a:moveTo>
                  <a:cubicBezTo>
                    <a:pt x="7427953" y="9609622"/>
                    <a:pt x="7351728" y="9551732"/>
                    <a:pt x="7354914" y="9756456"/>
                  </a:cubicBezTo>
                  <a:cubicBezTo>
                    <a:pt x="7357622" y="9929965"/>
                    <a:pt x="7355657" y="9929010"/>
                    <a:pt x="7357914" y="10088850"/>
                  </a:cubicBezTo>
                  <a:cubicBezTo>
                    <a:pt x="7356029" y="10088823"/>
                    <a:pt x="6989162" y="10086805"/>
                    <a:pt x="6937416" y="10086938"/>
                  </a:cubicBezTo>
                  <a:cubicBezTo>
                    <a:pt x="6928389" y="9554705"/>
                    <a:pt x="6914902" y="9609622"/>
                    <a:pt x="6957461" y="9609622"/>
                  </a:cubicBezTo>
                  <a:close/>
                  <a:moveTo>
                    <a:pt x="6957461" y="10111543"/>
                  </a:moveTo>
                  <a:cubicBezTo>
                    <a:pt x="7403209" y="10111543"/>
                    <a:pt x="7358286" y="10112499"/>
                    <a:pt x="7358365" y="10118949"/>
                  </a:cubicBezTo>
                  <a:cubicBezTo>
                    <a:pt x="7367127" y="10678840"/>
                    <a:pt x="7394182" y="10594248"/>
                    <a:pt x="7275955" y="10594248"/>
                  </a:cubicBezTo>
                  <a:cubicBezTo>
                    <a:pt x="7117186" y="10594248"/>
                    <a:pt x="7113628" y="10596079"/>
                    <a:pt x="6957434" y="10596079"/>
                  </a:cubicBezTo>
                  <a:cubicBezTo>
                    <a:pt x="6940177" y="10596079"/>
                    <a:pt x="6944690" y="10613837"/>
                    <a:pt x="6942593" y="10480964"/>
                  </a:cubicBezTo>
                  <a:cubicBezTo>
                    <a:pt x="6936141" y="10066129"/>
                    <a:pt x="6927618" y="10111543"/>
                    <a:pt x="6957461" y="10111543"/>
                  </a:cubicBezTo>
                  <a:close/>
                  <a:moveTo>
                    <a:pt x="7780112" y="8669747"/>
                  </a:moveTo>
                  <a:cubicBezTo>
                    <a:pt x="7787467" y="9137003"/>
                    <a:pt x="7799361" y="9075902"/>
                    <a:pt x="7754306" y="9075186"/>
                  </a:cubicBezTo>
                  <a:cubicBezTo>
                    <a:pt x="7662469" y="9073699"/>
                    <a:pt x="7582501" y="9073725"/>
                    <a:pt x="7435228" y="9074124"/>
                  </a:cubicBezTo>
                  <a:cubicBezTo>
                    <a:pt x="7339727" y="9074363"/>
                    <a:pt x="7364233" y="9142923"/>
                    <a:pt x="7356853" y="8669375"/>
                  </a:cubicBezTo>
                  <a:cubicBezTo>
                    <a:pt x="7355339" y="8571194"/>
                    <a:pt x="7334975" y="8592163"/>
                    <a:pt x="7435387" y="8590941"/>
                  </a:cubicBezTo>
                  <a:cubicBezTo>
                    <a:pt x="7839850" y="8586057"/>
                    <a:pt x="7778679" y="8576661"/>
                    <a:pt x="7780112" y="8669747"/>
                  </a:cubicBezTo>
                  <a:close/>
                  <a:moveTo>
                    <a:pt x="7769598" y="8126631"/>
                  </a:moveTo>
                  <a:cubicBezTo>
                    <a:pt x="7774006" y="8233014"/>
                    <a:pt x="7774165" y="8263432"/>
                    <a:pt x="7777431" y="8488566"/>
                  </a:cubicBezTo>
                  <a:cubicBezTo>
                    <a:pt x="7778731" y="8583908"/>
                    <a:pt x="7785635" y="8568884"/>
                    <a:pt x="7754518" y="8567903"/>
                  </a:cubicBezTo>
                  <a:cubicBezTo>
                    <a:pt x="7246457" y="8551287"/>
                    <a:pt x="7353667" y="8705022"/>
                    <a:pt x="7349047" y="8084003"/>
                  </a:cubicBezTo>
                  <a:cubicBezTo>
                    <a:pt x="7832628" y="8085888"/>
                    <a:pt x="7767103" y="8066565"/>
                    <a:pt x="7769598" y="8126631"/>
                  </a:cubicBezTo>
                  <a:close/>
                  <a:moveTo>
                    <a:pt x="7759854" y="7582692"/>
                  </a:moveTo>
                  <a:cubicBezTo>
                    <a:pt x="7768218" y="8118801"/>
                    <a:pt x="7770713" y="8059955"/>
                    <a:pt x="7754146" y="8060088"/>
                  </a:cubicBezTo>
                  <a:cubicBezTo>
                    <a:pt x="7264432" y="8063353"/>
                    <a:pt x="7349604" y="8087427"/>
                    <a:pt x="7347374" y="7944575"/>
                  </a:cubicBezTo>
                  <a:cubicBezTo>
                    <a:pt x="7344480" y="7761670"/>
                    <a:pt x="7343710" y="7774755"/>
                    <a:pt x="7340604" y="7582214"/>
                  </a:cubicBezTo>
                  <a:cubicBezTo>
                    <a:pt x="7340524" y="7575659"/>
                    <a:pt x="7759775" y="7578154"/>
                    <a:pt x="7759854" y="7582692"/>
                  </a:cubicBezTo>
                  <a:close/>
                  <a:moveTo>
                    <a:pt x="7759376" y="7553177"/>
                  </a:moveTo>
                  <a:cubicBezTo>
                    <a:pt x="7543419" y="7557451"/>
                    <a:pt x="7459176" y="7553336"/>
                    <a:pt x="7340126" y="7552699"/>
                  </a:cubicBezTo>
                  <a:cubicBezTo>
                    <a:pt x="7337656" y="7404219"/>
                    <a:pt x="7332453" y="7235754"/>
                    <a:pt x="7332160" y="7070499"/>
                  </a:cubicBezTo>
                  <a:cubicBezTo>
                    <a:pt x="7482301" y="7071110"/>
                    <a:pt x="7425112" y="7073126"/>
                    <a:pt x="7751013" y="7072330"/>
                  </a:cubicBezTo>
                  <a:cubicBezTo>
                    <a:pt x="7756801" y="7429064"/>
                    <a:pt x="7757386" y="7430151"/>
                    <a:pt x="7759376" y="7553177"/>
                  </a:cubicBezTo>
                  <a:close/>
                  <a:moveTo>
                    <a:pt x="7750642" y="7047619"/>
                  </a:moveTo>
                  <a:cubicBezTo>
                    <a:pt x="7277733" y="7048866"/>
                    <a:pt x="7332160" y="7046690"/>
                    <a:pt x="7332160" y="7039524"/>
                  </a:cubicBezTo>
                  <a:cubicBezTo>
                    <a:pt x="7331922" y="6805577"/>
                    <a:pt x="7326001" y="6681304"/>
                    <a:pt x="7323505" y="6561384"/>
                  </a:cubicBezTo>
                  <a:cubicBezTo>
                    <a:pt x="7462017" y="6562340"/>
                    <a:pt x="7474654" y="6567648"/>
                    <a:pt x="7743712" y="6564862"/>
                  </a:cubicBezTo>
                  <a:cubicBezTo>
                    <a:pt x="7746421" y="6757163"/>
                    <a:pt x="7743420" y="6602127"/>
                    <a:pt x="7750642" y="7047619"/>
                  </a:cubicBezTo>
                  <a:close/>
                  <a:moveTo>
                    <a:pt x="7740473" y="6133464"/>
                  </a:moveTo>
                  <a:cubicBezTo>
                    <a:pt x="7743287" y="6312786"/>
                    <a:pt x="7739809" y="6314405"/>
                    <a:pt x="7742651" y="6495770"/>
                  </a:cubicBezTo>
                  <a:cubicBezTo>
                    <a:pt x="7743712" y="6561729"/>
                    <a:pt x="7804963" y="6539885"/>
                    <a:pt x="7323001" y="6536752"/>
                  </a:cubicBezTo>
                  <a:cubicBezTo>
                    <a:pt x="7319099" y="6331843"/>
                    <a:pt x="7322975" y="6309892"/>
                    <a:pt x="7318116" y="6056729"/>
                  </a:cubicBezTo>
                  <a:cubicBezTo>
                    <a:pt x="7817893" y="6057472"/>
                    <a:pt x="7738906" y="6033849"/>
                    <a:pt x="7740473" y="6133464"/>
                  </a:cubicBezTo>
                  <a:close/>
                  <a:moveTo>
                    <a:pt x="7727517" y="5548516"/>
                  </a:moveTo>
                  <a:cubicBezTo>
                    <a:pt x="7736278" y="6061135"/>
                    <a:pt x="7733092" y="5833319"/>
                    <a:pt x="7738428" y="6033053"/>
                  </a:cubicBezTo>
                  <a:cubicBezTo>
                    <a:pt x="7239979" y="6033212"/>
                    <a:pt x="7318381" y="6056224"/>
                    <a:pt x="7315780" y="5951726"/>
                  </a:cubicBezTo>
                  <a:cubicBezTo>
                    <a:pt x="7312673" y="5827506"/>
                    <a:pt x="7310788" y="5716637"/>
                    <a:pt x="7310257" y="5589790"/>
                  </a:cubicBezTo>
                  <a:cubicBezTo>
                    <a:pt x="7309965" y="5531662"/>
                    <a:pt x="7244599" y="5544376"/>
                    <a:pt x="7727517" y="5548516"/>
                  </a:cubicBezTo>
                  <a:close/>
                  <a:moveTo>
                    <a:pt x="7723136" y="5046701"/>
                  </a:moveTo>
                  <a:cubicBezTo>
                    <a:pt x="7726402" y="5254344"/>
                    <a:pt x="7721198" y="5166939"/>
                    <a:pt x="7727092" y="5523885"/>
                  </a:cubicBezTo>
                  <a:cubicBezTo>
                    <a:pt x="7724410" y="5523858"/>
                    <a:pt x="7313045" y="5522292"/>
                    <a:pt x="7309833" y="5522266"/>
                  </a:cubicBezTo>
                  <a:cubicBezTo>
                    <a:pt x="7307549" y="5246089"/>
                    <a:pt x="7302425" y="5246886"/>
                    <a:pt x="7299398" y="5040835"/>
                  </a:cubicBezTo>
                  <a:cubicBezTo>
                    <a:pt x="7301336" y="5040835"/>
                    <a:pt x="7723109" y="5044816"/>
                    <a:pt x="7723136" y="5046701"/>
                  </a:cubicBezTo>
                  <a:close/>
                  <a:moveTo>
                    <a:pt x="7712250" y="4535038"/>
                  </a:moveTo>
                  <a:cubicBezTo>
                    <a:pt x="7726163" y="5186103"/>
                    <a:pt x="7721304" y="4938991"/>
                    <a:pt x="7722685" y="5018327"/>
                  </a:cubicBezTo>
                  <a:cubicBezTo>
                    <a:pt x="7548437" y="5022600"/>
                    <a:pt x="7429333" y="5016496"/>
                    <a:pt x="7299053" y="5016204"/>
                  </a:cubicBezTo>
                  <a:cubicBezTo>
                    <a:pt x="7296770" y="4863026"/>
                    <a:pt x="7296664" y="4754493"/>
                    <a:pt x="7292177" y="4534879"/>
                  </a:cubicBezTo>
                  <a:cubicBezTo>
                    <a:pt x="7419935" y="4534932"/>
                    <a:pt x="7591554" y="4536764"/>
                    <a:pt x="7712250" y="4535038"/>
                  </a:cubicBezTo>
                  <a:close/>
                  <a:moveTo>
                    <a:pt x="7711560" y="4503612"/>
                  </a:moveTo>
                  <a:cubicBezTo>
                    <a:pt x="7711826" y="4515131"/>
                    <a:pt x="7745491" y="4510380"/>
                    <a:pt x="7291672" y="4510221"/>
                  </a:cubicBezTo>
                  <a:cubicBezTo>
                    <a:pt x="7291619" y="4507779"/>
                    <a:pt x="7282486" y="4027569"/>
                    <a:pt x="7282459" y="4025605"/>
                  </a:cubicBezTo>
                  <a:cubicBezTo>
                    <a:pt x="7284371" y="4025605"/>
                    <a:pt x="7702215" y="4027967"/>
                    <a:pt x="7704232" y="4027994"/>
                  </a:cubicBezTo>
                  <a:cubicBezTo>
                    <a:pt x="7705772" y="4135571"/>
                    <a:pt x="7707100" y="4299870"/>
                    <a:pt x="7711560" y="4503612"/>
                  </a:cubicBezTo>
                  <a:close/>
                  <a:moveTo>
                    <a:pt x="7698471" y="3598188"/>
                  </a:moveTo>
                  <a:cubicBezTo>
                    <a:pt x="7701312" y="3779156"/>
                    <a:pt x="7700356" y="3778811"/>
                    <a:pt x="7703197" y="3960230"/>
                  </a:cubicBezTo>
                  <a:cubicBezTo>
                    <a:pt x="7704179" y="4022606"/>
                    <a:pt x="7768696" y="4001132"/>
                    <a:pt x="7282034" y="4000947"/>
                  </a:cubicBezTo>
                  <a:cubicBezTo>
                    <a:pt x="7277681" y="3740829"/>
                    <a:pt x="7281530" y="3800736"/>
                    <a:pt x="7276512" y="3521852"/>
                  </a:cubicBezTo>
                  <a:cubicBezTo>
                    <a:pt x="7769625" y="3521852"/>
                    <a:pt x="7696825" y="3492151"/>
                    <a:pt x="7698471" y="3598188"/>
                  </a:cubicBezTo>
                  <a:close/>
                  <a:moveTo>
                    <a:pt x="7691489" y="3054914"/>
                  </a:moveTo>
                  <a:cubicBezTo>
                    <a:pt x="7702480" y="3581440"/>
                    <a:pt x="7721198" y="3496132"/>
                    <a:pt x="7594661" y="3496132"/>
                  </a:cubicBezTo>
                  <a:cubicBezTo>
                    <a:pt x="7435042" y="3496132"/>
                    <a:pt x="7435732" y="3497194"/>
                    <a:pt x="7276034" y="3497194"/>
                  </a:cubicBezTo>
                  <a:cubicBezTo>
                    <a:pt x="7271813" y="3276757"/>
                    <a:pt x="7271096" y="3313572"/>
                    <a:pt x="7268441" y="3012366"/>
                  </a:cubicBezTo>
                  <a:cubicBezTo>
                    <a:pt x="7748411" y="3012392"/>
                    <a:pt x="7690240" y="2994688"/>
                    <a:pt x="7691489" y="3054914"/>
                  </a:cubicBezTo>
                  <a:close/>
                  <a:moveTo>
                    <a:pt x="7681319" y="2511851"/>
                  </a:moveTo>
                  <a:cubicBezTo>
                    <a:pt x="7690187" y="3077316"/>
                    <a:pt x="7721755" y="2987309"/>
                    <a:pt x="7594661" y="2987309"/>
                  </a:cubicBezTo>
                  <a:cubicBezTo>
                    <a:pt x="7437033" y="2987309"/>
                    <a:pt x="7435228" y="2987734"/>
                    <a:pt x="7275955" y="2987734"/>
                  </a:cubicBezTo>
                  <a:cubicBezTo>
                    <a:pt x="7265388" y="2987734"/>
                    <a:pt x="7268653" y="3002333"/>
                    <a:pt x="7266635" y="2873415"/>
                  </a:cubicBezTo>
                  <a:cubicBezTo>
                    <a:pt x="7260051" y="2450829"/>
                    <a:pt x="7257661" y="2505958"/>
                    <a:pt x="7275955" y="2505958"/>
                  </a:cubicBezTo>
                  <a:cubicBezTo>
                    <a:pt x="7710524" y="2505958"/>
                    <a:pt x="7681107" y="2497677"/>
                    <a:pt x="7681319" y="2511851"/>
                  </a:cubicBezTo>
                  <a:close/>
                  <a:moveTo>
                    <a:pt x="7680842" y="2479602"/>
                  </a:moveTo>
                  <a:cubicBezTo>
                    <a:pt x="7530888" y="2477876"/>
                    <a:pt x="7432334" y="2481274"/>
                    <a:pt x="7262680" y="2481300"/>
                  </a:cubicBezTo>
                  <a:cubicBezTo>
                    <a:pt x="7253308" y="1936884"/>
                    <a:pt x="7239714" y="1996366"/>
                    <a:pt x="7275981" y="1996366"/>
                  </a:cubicBezTo>
                  <a:cubicBezTo>
                    <a:pt x="7409953" y="1996366"/>
                    <a:pt x="7445795" y="1996685"/>
                    <a:pt x="7594687" y="1996685"/>
                  </a:cubicBezTo>
                  <a:cubicBezTo>
                    <a:pt x="7701073" y="1996711"/>
                    <a:pt x="7672213" y="1909279"/>
                    <a:pt x="7680842" y="2479602"/>
                  </a:cubicBezTo>
                  <a:close/>
                  <a:moveTo>
                    <a:pt x="7666478" y="1606746"/>
                  </a:moveTo>
                  <a:cubicBezTo>
                    <a:pt x="7669824" y="1716978"/>
                    <a:pt x="7669876" y="1741344"/>
                    <a:pt x="7673646" y="1972531"/>
                  </a:cubicBezTo>
                  <a:cubicBezTo>
                    <a:pt x="7626626" y="1971920"/>
                    <a:pt x="7285141" y="1971681"/>
                    <a:pt x="7252352" y="1971787"/>
                  </a:cubicBezTo>
                  <a:cubicBezTo>
                    <a:pt x="7243564" y="1418957"/>
                    <a:pt x="7229518" y="1493064"/>
                    <a:pt x="7275981" y="1493064"/>
                  </a:cubicBezTo>
                  <a:cubicBezTo>
                    <a:pt x="7742969" y="1493064"/>
                    <a:pt x="7661752" y="1449985"/>
                    <a:pt x="7666478" y="1606746"/>
                  </a:cubicBezTo>
                  <a:close/>
                  <a:moveTo>
                    <a:pt x="7658885" y="1063259"/>
                  </a:moveTo>
                  <a:cubicBezTo>
                    <a:pt x="7666106" y="1537550"/>
                    <a:pt x="7682063" y="1464902"/>
                    <a:pt x="7594661" y="1464902"/>
                  </a:cubicBezTo>
                  <a:cubicBezTo>
                    <a:pt x="7191180" y="1464902"/>
                    <a:pt x="7243458" y="1489189"/>
                    <a:pt x="7242475" y="1425141"/>
                  </a:cubicBezTo>
                  <a:cubicBezTo>
                    <a:pt x="7234510" y="916982"/>
                    <a:pt x="7225589" y="984560"/>
                    <a:pt x="7275981" y="984560"/>
                  </a:cubicBezTo>
                  <a:cubicBezTo>
                    <a:pt x="7727623" y="984560"/>
                    <a:pt x="7657266" y="959902"/>
                    <a:pt x="7658885" y="1063259"/>
                  </a:cubicBezTo>
                  <a:close/>
                  <a:moveTo>
                    <a:pt x="7275981" y="475605"/>
                  </a:moveTo>
                  <a:cubicBezTo>
                    <a:pt x="7709197" y="475605"/>
                    <a:pt x="7650230" y="465279"/>
                    <a:pt x="7650283" y="519745"/>
                  </a:cubicBezTo>
                  <a:cubicBezTo>
                    <a:pt x="7650283" y="1033797"/>
                    <a:pt x="7684107" y="958999"/>
                    <a:pt x="7594661" y="958999"/>
                  </a:cubicBezTo>
                  <a:cubicBezTo>
                    <a:pt x="7171082" y="958999"/>
                    <a:pt x="7237775" y="981932"/>
                    <a:pt x="7235465" y="881654"/>
                  </a:cubicBezTo>
                  <a:cubicBezTo>
                    <a:pt x="7225138" y="410522"/>
                    <a:pt x="7211013" y="475605"/>
                    <a:pt x="7275981" y="475605"/>
                  </a:cubicBezTo>
                  <a:close/>
                  <a:moveTo>
                    <a:pt x="7230607" y="1971894"/>
                  </a:moveTo>
                  <a:cubicBezTo>
                    <a:pt x="7118513" y="1972610"/>
                    <a:pt x="6810507" y="1984555"/>
                    <a:pt x="6809843" y="1967886"/>
                  </a:cubicBezTo>
                  <a:cubicBezTo>
                    <a:pt x="6802993" y="1798384"/>
                    <a:pt x="6803338" y="1635572"/>
                    <a:pt x="6801426" y="1492480"/>
                  </a:cubicBezTo>
                  <a:cubicBezTo>
                    <a:pt x="7255723" y="1492639"/>
                    <a:pt x="7034509" y="1492905"/>
                    <a:pt x="7221845" y="1493064"/>
                  </a:cubicBezTo>
                  <a:cubicBezTo>
                    <a:pt x="7225881" y="1718916"/>
                    <a:pt x="7222562" y="1465486"/>
                    <a:pt x="7230607" y="1971894"/>
                  </a:cubicBezTo>
                  <a:close/>
                  <a:moveTo>
                    <a:pt x="7220730" y="1425566"/>
                  </a:moveTo>
                  <a:cubicBezTo>
                    <a:pt x="7221660" y="1485446"/>
                    <a:pt x="7287637" y="1468008"/>
                    <a:pt x="6801081" y="1467849"/>
                  </a:cubicBezTo>
                  <a:cubicBezTo>
                    <a:pt x="6795878" y="1103683"/>
                    <a:pt x="6801029" y="1374870"/>
                    <a:pt x="6795188" y="982994"/>
                  </a:cubicBezTo>
                  <a:cubicBezTo>
                    <a:pt x="7382606" y="985144"/>
                    <a:pt x="7166250" y="984374"/>
                    <a:pt x="7215845" y="984507"/>
                  </a:cubicBezTo>
                  <a:cubicBezTo>
                    <a:pt x="7220624" y="1243457"/>
                    <a:pt x="7217438" y="1215455"/>
                    <a:pt x="7220730" y="1425566"/>
                  </a:cubicBezTo>
                  <a:close/>
                  <a:moveTo>
                    <a:pt x="6798241" y="478020"/>
                  </a:moveTo>
                  <a:cubicBezTo>
                    <a:pt x="7269662" y="477091"/>
                    <a:pt x="7204880" y="457582"/>
                    <a:pt x="7206526" y="520116"/>
                  </a:cubicBezTo>
                  <a:cubicBezTo>
                    <a:pt x="7220226" y="1044467"/>
                    <a:pt x="7239156" y="960247"/>
                    <a:pt x="7116814" y="959238"/>
                  </a:cubicBezTo>
                  <a:cubicBezTo>
                    <a:pt x="6729795" y="956106"/>
                    <a:pt x="6795267" y="985197"/>
                    <a:pt x="6793807" y="887440"/>
                  </a:cubicBezTo>
                  <a:cubicBezTo>
                    <a:pt x="6787355" y="429208"/>
                    <a:pt x="6781674" y="478073"/>
                    <a:pt x="6798241" y="478020"/>
                  </a:cubicBezTo>
                  <a:close/>
                  <a:moveTo>
                    <a:pt x="6788125" y="1969000"/>
                  </a:moveTo>
                  <a:cubicBezTo>
                    <a:pt x="6788338" y="1974282"/>
                    <a:pt x="6838225" y="1972079"/>
                    <a:pt x="6368768" y="1974654"/>
                  </a:cubicBezTo>
                  <a:cubicBezTo>
                    <a:pt x="6362290" y="1695186"/>
                    <a:pt x="6363909" y="1627078"/>
                    <a:pt x="6362157" y="1489879"/>
                  </a:cubicBezTo>
                  <a:cubicBezTo>
                    <a:pt x="6570548" y="1490622"/>
                    <a:pt x="6364945" y="1492347"/>
                    <a:pt x="6779709" y="1492480"/>
                  </a:cubicBezTo>
                  <a:cubicBezTo>
                    <a:pt x="6781620" y="1637323"/>
                    <a:pt x="6781302" y="1799632"/>
                    <a:pt x="6788125" y="1969000"/>
                  </a:cubicBezTo>
                  <a:close/>
                  <a:moveTo>
                    <a:pt x="6774664" y="1063259"/>
                  </a:moveTo>
                  <a:cubicBezTo>
                    <a:pt x="6777452" y="1241068"/>
                    <a:pt x="6775912" y="1245076"/>
                    <a:pt x="6778727" y="1425566"/>
                  </a:cubicBezTo>
                  <a:cubicBezTo>
                    <a:pt x="6779709" y="1487915"/>
                    <a:pt x="6843110" y="1466866"/>
                    <a:pt x="6361812" y="1465221"/>
                  </a:cubicBezTo>
                  <a:cubicBezTo>
                    <a:pt x="6359502" y="1298692"/>
                    <a:pt x="6358361" y="1296224"/>
                    <a:pt x="6353316" y="983366"/>
                  </a:cubicBezTo>
                  <a:cubicBezTo>
                    <a:pt x="6847783" y="983047"/>
                    <a:pt x="6773044" y="955681"/>
                    <a:pt x="6774664" y="1063259"/>
                  </a:cubicBezTo>
                  <a:close/>
                  <a:moveTo>
                    <a:pt x="6638861" y="478232"/>
                  </a:moveTo>
                  <a:cubicBezTo>
                    <a:pt x="6788045" y="478232"/>
                    <a:pt x="6764761" y="466527"/>
                    <a:pt x="6765876" y="519984"/>
                  </a:cubicBezTo>
                  <a:cubicBezTo>
                    <a:pt x="6768505" y="645796"/>
                    <a:pt x="6770150" y="755099"/>
                    <a:pt x="6772009" y="887838"/>
                  </a:cubicBezTo>
                  <a:cubicBezTo>
                    <a:pt x="6773390" y="980207"/>
                    <a:pt x="6850066" y="958309"/>
                    <a:pt x="6352944" y="958707"/>
                  </a:cubicBezTo>
                  <a:cubicBezTo>
                    <a:pt x="6347714" y="632843"/>
                    <a:pt x="6347740" y="624535"/>
                    <a:pt x="6345112" y="519347"/>
                  </a:cubicBezTo>
                  <a:cubicBezTo>
                    <a:pt x="6343731" y="464218"/>
                    <a:pt x="6292039" y="477967"/>
                    <a:pt x="6638861" y="478232"/>
                  </a:cubicBezTo>
                  <a:close/>
                  <a:moveTo>
                    <a:pt x="6320314" y="1974787"/>
                  </a:moveTo>
                  <a:cubicBezTo>
                    <a:pt x="6162687" y="1974787"/>
                    <a:pt x="6163563" y="1971628"/>
                    <a:pt x="6001768" y="1971628"/>
                  </a:cubicBezTo>
                  <a:cubicBezTo>
                    <a:pt x="5895992" y="1971628"/>
                    <a:pt x="5925808" y="2062563"/>
                    <a:pt x="5916144" y="1491949"/>
                  </a:cubicBezTo>
                  <a:cubicBezTo>
                    <a:pt x="6096126" y="1493860"/>
                    <a:pt x="6160563" y="1489507"/>
                    <a:pt x="6340412" y="1489799"/>
                  </a:cubicBezTo>
                  <a:cubicBezTo>
                    <a:pt x="6347342" y="2046532"/>
                    <a:pt x="6358759" y="1974787"/>
                    <a:pt x="6320314" y="1974787"/>
                  </a:cubicBezTo>
                  <a:close/>
                  <a:moveTo>
                    <a:pt x="6332872" y="1063206"/>
                  </a:moveTo>
                  <a:cubicBezTo>
                    <a:pt x="6340200" y="1526800"/>
                    <a:pt x="6348218" y="1465168"/>
                    <a:pt x="6320314" y="1465168"/>
                  </a:cubicBezTo>
                  <a:cubicBezTo>
                    <a:pt x="5855610" y="1465168"/>
                    <a:pt x="5916038" y="1487357"/>
                    <a:pt x="5915055" y="1425141"/>
                  </a:cubicBezTo>
                  <a:cubicBezTo>
                    <a:pt x="5912161" y="1239688"/>
                    <a:pt x="5914338" y="1243165"/>
                    <a:pt x="5911497" y="1062834"/>
                  </a:cubicBezTo>
                  <a:cubicBezTo>
                    <a:pt x="5909958" y="967281"/>
                    <a:pt x="5886487" y="983817"/>
                    <a:pt x="6001741" y="983817"/>
                  </a:cubicBezTo>
                  <a:cubicBezTo>
                    <a:pt x="6398371" y="983817"/>
                    <a:pt x="6331093" y="953266"/>
                    <a:pt x="6332872" y="1063206"/>
                  </a:cubicBezTo>
                  <a:close/>
                  <a:moveTo>
                    <a:pt x="6323367" y="520063"/>
                  </a:moveTo>
                  <a:cubicBezTo>
                    <a:pt x="6326102" y="628782"/>
                    <a:pt x="6326182" y="646168"/>
                    <a:pt x="6331200" y="958734"/>
                  </a:cubicBezTo>
                  <a:cubicBezTo>
                    <a:pt x="6284684" y="958734"/>
                    <a:pt x="5956739" y="959106"/>
                    <a:pt x="5909825" y="959610"/>
                  </a:cubicBezTo>
                  <a:lnTo>
                    <a:pt x="5901993" y="476321"/>
                  </a:lnTo>
                  <a:cubicBezTo>
                    <a:pt x="6402699" y="468358"/>
                    <a:pt x="6322067" y="468491"/>
                    <a:pt x="6323367" y="520063"/>
                  </a:cubicBezTo>
                  <a:close/>
                  <a:moveTo>
                    <a:pt x="5896470" y="1606534"/>
                  </a:moveTo>
                  <a:cubicBezTo>
                    <a:pt x="5898621" y="1720827"/>
                    <a:pt x="5897877" y="1677987"/>
                    <a:pt x="5902603" y="1972478"/>
                  </a:cubicBezTo>
                  <a:cubicBezTo>
                    <a:pt x="5765579" y="1975158"/>
                    <a:pt x="5820936" y="1978343"/>
                    <a:pt x="5481122" y="1975105"/>
                  </a:cubicBezTo>
                  <a:cubicBezTo>
                    <a:pt x="5474963" y="1479713"/>
                    <a:pt x="5478547" y="1643163"/>
                    <a:pt x="5476980" y="1489242"/>
                  </a:cubicBezTo>
                  <a:cubicBezTo>
                    <a:pt x="5980767" y="1489003"/>
                    <a:pt x="5893736" y="1468512"/>
                    <a:pt x="5896470" y="1606534"/>
                  </a:cubicBezTo>
                  <a:close/>
                  <a:moveTo>
                    <a:pt x="5889753" y="1063259"/>
                  </a:moveTo>
                  <a:cubicBezTo>
                    <a:pt x="5896895" y="1532241"/>
                    <a:pt x="5909188" y="1467477"/>
                    <a:pt x="5842653" y="1466123"/>
                  </a:cubicBezTo>
                  <a:cubicBezTo>
                    <a:pt x="5743091" y="1464106"/>
                    <a:pt x="5724718" y="1464504"/>
                    <a:pt x="5476688" y="1464610"/>
                  </a:cubicBezTo>
                  <a:cubicBezTo>
                    <a:pt x="5473715" y="1231221"/>
                    <a:pt x="5468962" y="1232521"/>
                    <a:pt x="5466361" y="984878"/>
                  </a:cubicBezTo>
                  <a:cubicBezTo>
                    <a:pt x="5963509" y="989736"/>
                    <a:pt x="5888001" y="953930"/>
                    <a:pt x="5889753" y="1063259"/>
                  </a:cubicBezTo>
                  <a:close/>
                  <a:moveTo>
                    <a:pt x="5523814" y="478498"/>
                  </a:moveTo>
                  <a:cubicBezTo>
                    <a:pt x="5631820" y="479931"/>
                    <a:pt x="5735976" y="480170"/>
                    <a:pt x="5842706" y="477595"/>
                  </a:cubicBezTo>
                  <a:cubicBezTo>
                    <a:pt x="5895435" y="476268"/>
                    <a:pt x="5879106" y="404470"/>
                    <a:pt x="5888080" y="959902"/>
                  </a:cubicBezTo>
                  <a:cubicBezTo>
                    <a:pt x="5698859" y="962609"/>
                    <a:pt x="5773119" y="963273"/>
                    <a:pt x="5466122" y="960273"/>
                  </a:cubicBezTo>
                  <a:cubicBezTo>
                    <a:pt x="5461555" y="397038"/>
                    <a:pt x="5435961" y="477356"/>
                    <a:pt x="5523814" y="478498"/>
                  </a:cubicBezTo>
                  <a:close/>
                  <a:moveTo>
                    <a:pt x="5467422" y="2483663"/>
                  </a:moveTo>
                  <a:cubicBezTo>
                    <a:pt x="5363373" y="2484406"/>
                    <a:pt x="5228419" y="2483663"/>
                    <a:pt x="5050083" y="2483663"/>
                  </a:cubicBezTo>
                  <a:cubicBezTo>
                    <a:pt x="5049791" y="2466038"/>
                    <a:pt x="5042649" y="2053247"/>
                    <a:pt x="5041322" y="1997666"/>
                  </a:cubicBezTo>
                  <a:cubicBezTo>
                    <a:pt x="5043260" y="1997666"/>
                    <a:pt x="5456723" y="1999551"/>
                    <a:pt x="5459643" y="1999577"/>
                  </a:cubicBezTo>
                  <a:cubicBezTo>
                    <a:pt x="5461820" y="2176325"/>
                    <a:pt x="5465564" y="2367220"/>
                    <a:pt x="5467422" y="2483663"/>
                  </a:cubicBezTo>
                  <a:close/>
                  <a:moveTo>
                    <a:pt x="5455581" y="1606269"/>
                  </a:moveTo>
                  <a:cubicBezTo>
                    <a:pt x="5454652" y="2049106"/>
                    <a:pt x="5502787" y="1974628"/>
                    <a:pt x="5364780" y="1974628"/>
                  </a:cubicBezTo>
                  <a:cubicBezTo>
                    <a:pt x="5003966" y="1974628"/>
                    <a:pt x="5040764" y="1974601"/>
                    <a:pt x="5040605" y="1968151"/>
                  </a:cubicBezTo>
                  <a:cubicBezTo>
                    <a:pt x="5038481" y="1880109"/>
                    <a:pt x="5024861" y="1490383"/>
                    <a:pt x="5046499" y="1490383"/>
                  </a:cubicBezTo>
                  <a:cubicBezTo>
                    <a:pt x="5538550" y="1490383"/>
                    <a:pt x="5455900" y="1454153"/>
                    <a:pt x="5455581" y="1606269"/>
                  </a:cubicBezTo>
                  <a:close/>
                  <a:moveTo>
                    <a:pt x="5445678" y="1063259"/>
                  </a:moveTo>
                  <a:cubicBezTo>
                    <a:pt x="5453086" y="1535718"/>
                    <a:pt x="5484706" y="1464610"/>
                    <a:pt x="5364780" y="1464663"/>
                  </a:cubicBezTo>
                  <a:cubicBezTo>
                    <a:pt x="4985168" y="1464663"/>
                    <a:pt x="5033304" y="1483695"/>
                    <a:pt x="5032374" y="1425088"/>
                  </a:cubicBezTo>
                  <a:cubicBezTo>
                    <a:pt x="5032162" y="1410915"/>
                    <a:pt x="5025896" y="1004228"/>
                    <a:pt x="5025551" y="981693"/>
                  </a:cubicBezTo>
                  <a:cubicBezTo>
                    <a:pt x="5529815" y="980632"/>
                    <a:pt x="5444111" y="964414"/>
                    <a:pt x="5445678" y="1063259"/>
                  </a:cubicBezTo>
                  <a:close/>
                  <a:moveTo>
                    <a:pt x="5046499" y="478790"/>
                  </a:moveTo>
                  <a:cubicBezTo>
                    <a:pt x="5498167" y="478790"/>
                    <a:pt x="5437554" y="459997"/>
                    <a:pt x="5438855" y="518789"/>
                  </a:cubicBezTo>
                  <a:cubicBezTo>
                    <a:pt x="5450855" y="1046537"/>
                    <a:pt x="5460838" y="959822"/>
                    <a:pt x="5364780" y="959822"/>
                  </a:cubicBezTo>
                  <a:cubicBezTo>
                    <a:pt x="5206065" y="959822"/>
                    <a:pt x="5205905" y="957035"/>
                    <a:pt x="5046499" y="957035"/>
                  </a:cubicBezTo>
                  <a:cubicBezTo>
                    <a:pt x="5018117" y="957035"/>
                    <a:pt x="5025365" y="970890"/>
                    <a:pt x="5024144" y="881707"/>
                  </a:cubicBezTo>
                  <a:cubicBezTo>
                    <a:pt x="5017852" y="416759"/>
                    <a:pt x="5005744" y="478790"/>
                    <a:pt x="5046499" y="478790"/>
                  </a:cubicBezTo>
                  <a:close/>
                  <a:moveTo>
                    <a:pt x="5011586" y="1490436"/>
                  </a:moveTo>
                  <a:cubicBezTo>
                    <a:pt x="5013417" y="1623574"/>
                    <a:pt x="5013444" y="1747449"/>
                    <a:pt x="5018966" y="1973061"/>
                  </a:cubicBezTo>
                  <a:cubicBezTo>
                    <a:pt x="4575343" y="1973858"/>
                    <a:pt x="4598972" y="1979087"/>
                    <a:pt x="4598707" y="1969186"/>
                  </a:cubicBezTo>
                  <a:cubicBezTo>
                    <a:pt x="4597698" y="1926373"/>
                    <a:pt x="4589627" y="1493887"/>
                    <a:pt x="4589600" y="1491949"/>
                  </a:cubicBezTo>
                  <a:cubicBezTo>
                    <a:pt x="4812036" y="1493834"/>
                    <a:pt x="4876712" y="1490728"/>
                    <a:pt x="5011586" y="1490436"/>
                  </a:cubicBezTo>
                  <a:close/>
                  <a:moveTo>
                    <a:pt x="5011240" y="1465778"/>
                  </a:moveTo>
                  <a:cubicBezTo>
                    <a:pt x="4524845" y="1466813"/>
                    <a:pt x="4589468" y="1485287"/>
                    <a:pt x="4588512" y="1425088"/>
                  </a:cubicBezTo>
                  <a:cubicBezTo>
                    <a:pt x="4585671" y="1243775"/>
                    <a:pt x="4586441" y="1243669"/>
                    <a:pt x="4583600" y="1062834"/>
                  </a:cubicBezTo>
                  <a:cubicBezTo>
                    <a:pt x="4582007" y="961919"/>
                    <a:pt x="4499516" y="984613"/>
                    <a:pt x="5003780" y="981799"/>
                  </a:cubicBezTo>
                  <a:cubicBezTo>
                    <a:pt x="5003806" y="983817"/>
                    <a:pt x="5010577" y="1419700"/>
                    <a:pt x="5011240" y="1465778"/>
                  </a:cubicBezTo>
                  <a:close/>
                  <a:moveTo>
                    <a:pt x="4995576" y="478657"/>
                  </a:moveTo>
                  <a:cubicBezTo>
                    <a:pt x="5000939" y="749180"/>
                    <a:pt x="5000514" y="757833"/>
                    <a:pt x="5003435" y="957141"/>
                  </a:cubicBezTo>
                  <a:cubicBezTo>
                    <a:pt x="4515552" y="959716"/>
                    <a:pt x="4582644" y="991806"/>
                    <a:pt x="4580122" y="881601"/>
                  </a:cubicBezTo>
                  <a:cubicBezTo>
                    <a:pt x="4576166" y="709047"/>
                    <a:pt x="4575157" y="610096"/>
                    <a:pt x="4574785" y="519665"/>
                  </a:cubicBezTo>
                  <a:cubicBezTo>
                    <a:pt x="4574520" y="458060"/>
                    <a:pt x="4512552" y="476268"/>
                    <a:pt x="4995576" y="478657"/>
                  </a:cubicBezTo>
                  <a:close/>
                  <a:moveTo>
                    <a:pt x="4568918" y="1973566"/>
                  </a:moveTo>
                  <a:cubicBezTo>
                    <a:pt x="4309365" y="1967965"/>
                    <a:pt x="4153225" y="1977680"/>
                    <a:pt x="4153118" y="1968363"/>
                  </a:cubicBezTo>
                  <a:cubicBezTo>
                    <a:pt x="4147224" y="1403615"/>
                    <a:pt x="4112045" y="1488101"/>
                    <a:pt x="4250132" y="1489959"/>
                  </a:cubicBezTo>
                  <a:cubicBezTo>
                    <a:pt x="4381130" y="1491710"/>
                    <a:pt x="4415751" y="1490304"/>
                    <a:pt x="4567882" y="1491710"/>
                  </a:cubicBezTo>
                  <a:cubicBezTo>
                    <a:pt x="4577095" y="2036100"/>
                    <a:pt x="4581927" y="1973805"/>
                    <a:pt x="4568918" y="1973566"/>
                  </a:cubicBezTo>
                  <a:close/>
                  <a:moveTo>
                    <a:pt x="4561855" y="1063259"/>
                  </a:moveTo>
                  <a:cubicBezTo>
                    <a:pt x="4564696" y="1244174"/>
                    <a:pt x="4563926" y="1243988"/>
                    <a:pt x="4566767" y="1425513"/>
                  </a:cubicBezTo>
                  <a:cubicBezTo>
                    <a:pt x="4567723" y="1485579"/>
                    <a:pt x="4633248" y="1466097"/>
                    <a:pt x="4146162" y="1464345"/>
                  </a:cubicBezTo>
                  <a:cubicBezTo>
                    <a:pt x="4142259" y="1207518"/>
                    <a:pt x="4145950" y="1210172"/>
                    <a:pt x="4141277" y="985701"/>
                  </a:cubicBezTo>
                  <a:cubicBezTo>
                    <a:pt x="4625920" y="982808"/>
                    <a:pt x="4560130" y="951806"/>
                    <a:pt x="4561855" y="1063259"/>
                  </a:cubicBezTo>
                  <a:close/>
                  <a:moveTo>
                    <a:pt x="4552775" y="477887"/>
                  </a:moveTo>
                  <a:cubicBezTo>
                    <a:pt x="4554448" y="751117"/>
                    <a:pt x="4556572" y="789843"/>
                    <a:pt x="4560023" y="959079"/>
                  </a:cubicBezTo>
                  <a:cubicBezTo>
                    <a:pt x="4461417" y="956982"/>
                    <a:pt x="4355881" y="956956"/>
                    <a:pt x="4250026" y="959371"/>
                  </a:cubicBezTo>
                  <a:cubicBezTo>
                    <a:pt x="4107213" y="962636"/>
                    <a:pt x="4144489" y="1040937"/>
                    <a:pt x="4130869" y="519400"/>
                  </a:cubicBezTo>
                  <a:cubicBezTo>
                    <a:pt x="4128958" y="446859"/>
                    <a:pt x="4076176" y="487761"/>
                    <a:pt x="4552775" y="477887"/>
                  </a:cubicBezTo>
                  <a:close/>
                  <a:moveTo>
                    <a:pt x="4090965" y="1972584"/>
                  </a:moveTo>
                  <a:cubicBezTo>
                    <a:pt x="3779135" y="1972637"/>
                    <a:pt x="3750939" y="1972584"/>
                    <a:pt x="3711300" y="1972770"/>
                  </a:cubicBezTo>
                  <a:cubicBezTo>
                    <a:pt x="3703919" y="1711802"/>
                    <a:pt x="3707264" y="1612586"/>
                    <a:pt x="3706069" y="1491339"/>
                  </a:cubicBezTo>
                  <a:cubicBezTo>
                    <a:pt x="3935594" y="1490649"/>
                    <a:pt x="3994031" y="1488631"/>
                    <a:pt x="4124763" y="1488923"/>
                  </a:cubicBezTo>
                  <a:cubicBezTo>
                    <a:pt x="4133099" y="2059113"/>
                    <a:pt x="4149216" y="1972584"/>
                    <a:pt x="4090965" y="1972584"/>
                  </a:cubicBezTo>
                  <a:close/>
                  <a:moveTo>
                    <a:pt x="4120940" y="1063206"/>
                  </a:moveTo>
                  <a:cubicBezTo>
                    <a:pt x="4128188" y="1527224"/>
                    <a:pt x="4132356" y="1464239"/>
                    <a:pt x="4090991" y="1464239"/>
                  </a:cubicBezTo>
                  <a:cubicBezTo>
                    <a:pt x="3646757" y="1464239"/>
                    <a:pt x="3706176" y="1485738"/>
                    <a:pt x="3705247" y="1425088"/>
                  </a:cubicBezTo>
                  <a:cubicBezTo>
                    <a:pt x="3697096" y="904640"/>
                    <a:pt x="3672059" y="983711"/>
                    <a:pt x="3772444" y="983711"/>
                  </a:cubicBezTo>
                  <a:cubicBezTo>
                    <a:pt x="3931532" y="983711"/>
                    <a:pt x="3931585" y="985860"/>
                    <a:pt x="4090991" y="985860"/>
                  </a:cubicBezTo>
                  <a:cubicBezTo>
                    <a:pt x="4126754" y="985834"/>
                    <a:pt x="4119426" y="970280"/>
                    <a:pt x="4120940" y="1063206"/>
                  </a:cubicBezTo>
                  <a:close/>
                  <a:moveTo>
                    <a:pt x="3772418" y="476348"/>
                  </a:moveTo>
                  <a:cubicBezTo>
                    <a:pt x="3785109" y="476348"/>
                    <a:pt x="4088416" y="476534"/>
                    <a:pt x="4108010" y="476560"/>
                  </a:cubicBezTo>
                  <a:cubicBezTo>
                    <a:pt x="4109656" y="544960"/>
                    <a:pt x="4103151" y="276402"/>
                    <a:pt x="4118949" y="961176"/>
                  </a:cubicBezTo>
                  <a:cubicBezTo>
                    <a:pt x="3941780" y="961680"/>
                    <a:pt x="3868396" y="957805"/>
                    <a:pt x="3696591" y="959371"/>
                  </a:cubicBezTo>
                  <a:cubicBezTo>
                    <a:pt x="3689954" y="388810"/>
                    <a:pt x="3659103" y="476348"/>
                    <a:pt x="3772418" y="476348"/>
                  </a:cubicBezTo>
                  <a:close/>
                  <a:moveTo>
                    <a:pt x="3684325" y="1491418"/>
                  </a:moveTo>
                  <a:cubicBezTo>
                    <a:pt x="3685918" y="1660150"/>
                    <a:pt x="3681351" y="1623017"/>
                    <a:pt x="3689529" y="1972876"/>
                  </a:cubicBezTo>
                  <a:cubicBezTo>
                    <a:pt x="3199177" y="1975955"/>
                    <a:pt x="3322289" y="1975158"/>
                    <a:pt x="3271234" y="1975636"/>
                  </a:cubicBezTo>
                  <a:cubicBezTo>
                    <a:pt x="3269667" y="1775982"/>
                    <a:pt x="3266296" y="1641013"/>
                    <a:pt x="3263773" y="1490118"/>
                  </a:cubicBezTo>
                  <a:cubicBezTo>
                    <a:pt x="3469562" y="1494020"/>
                    <a:pt x="3521680" y="1492135"/>
                    <a:pt x="3684325" y="1491418"/>
                  </a:cubicBezTo>
                  <a:close/>
                  <a:moveTo>
                    <a:pt x="3676307" y="1063259"/>
                  </a:moveTo>
                  <a:cubicBezTo>
                    <a:pt x="3683715" y="1536408"/>
                    <a:pt x="3707742" y="1466415"/>
                    <a:pt x="3613091" y="1467185"/>
                  </a:cubicBezTo>
                  <a:cubicBezTo>
                    <a:pt x="3207408" y="1470476"/>
                    <a:pt x="3263534" y="1474909"/>
                    <a:pt x="3262738" y="1425088"/>
                  </a:cubicBezTo>
                  <a:cubicBezTo>
                    <a:pt x="3255835" y="995310"/>
                    <a:pt x="3256313" y="1022410"/>
                    <a:pt x="3255543" y="985038"/>
                  </a:cubicBezTo>
                  <a:cubicBezTo>
                    <a:pt x="3749479" y="992178"/>
                    <a:pt x="3674528" y="949205"/>
                    <a:pt x="3676307" y="1063259"/>
                  </a:cubicBezTo>
                  <a:close/>
                  <a:moveTo>
                    <a:pt x="3294837" y="478763"/>
                  </a:moveTo>
                  <a:cubicBezTo>
                    <a:pt x="3725876" y="474994"/>
                    <a:pt x="3666218" y="464802"/>
                    <a:pt x="3667811" y="520143"/>
                  </a:cubicBezTo>
                  <a:cubicBezTo>
                    <a:pt x="3682732" y="1029895"/>
                    <a:pt x="3684803" y="959185"/>
                    <a:pt x="3613012" y="960725"/>
                  </a:cubicBezTo>
                  <a:cubicBezTo>
                    <a:pt x="3504661" y="963060"/>
                    <a:pt x="3402231" y="962928"/>
                    <a:pt x="3294890" y="961043"/>
                  </a:cubicBezTo>
                  <a:cubicBezTo>
                    <a:pt x="3244524" y="960167"/>
                    <a:pt x="3255649" y="976252"/>
                    <a:pt x="3253074" y="881548"/>
                  </a:cubicBezTo>
                  <a:cubicBezTo>
                    <a:pt x="3240436" y="416547"/>
                    <a:pt x="3234542" y="479320"/>
                    <a:pt x="3294837" y="478763"/>
                  </a:cubicBezTo>
                  <a:close/>
                  <a:moveTo>
                    <a:pt x="3249410" y="1967461"/>
                  </a:moveTo>
                  <a:cubicBezTo>
                    <a:pt x="3249543" y="1982405"/>
                    <a:pt x="3282597" y="1974442"/>
                    <a:pt x="2827982" y="1974176"/>
                  </a:cubicBezTo>
                  <a:cubicBezTo>
                    <a:pt x="2827557" y="1886453"/>
                    <a:pt x="2822353" y="1492480"/>
                    <a:pt x="2822300" y="1489454"/>
                  </a:cubicBezTo>
                  <a:cubicBezTo>
                    <a:pt x="3044948" y="1489454"/>
                    <a:pt x="3148520" y="1488366"/>
                    <a:pt x="3242029" y="1489799"/>
                  </a:cubicBezTo>
                  <a:cubicBezTo>
                    <a:pt x="3244684" y="1649215"/>
                    <a:pt x="3248082" y="1785060"/>
                    <a:pt x="3249410" y="1967461"/>
                  </a:cubicBezTo>
                  <a:close/>
                  <a:moveTo>
                    <a:pt x="3241631" y="1465115"/>
                  </a:moveTo>
                  <a:cubicBezTo>
                    <a:pt x="2762324" y="1457842"/>
                    <a:pt x="2822353" y="1488791"/>
                    <a:pt x="2821344" y="1425035"/>
                  </a:cubicBezTo>
                  <a:cubicBezTo>
                    <a:pt x="2815291" y="1041361"/>
                    <a:pt x="2815185" y="1030293"/>
                    <a:pt x="2814123" y="981614"/>
                  </a:cubicBezTo>
                  <a:cubicBezTo>
                    <a:pt x="2817096" y="981614"/>
                    <a:pt x="3231727" y="984746"/>
                    <a:pt x="3233798" y="984772"/>
                  </a:cubicBezTo>
                  <a:cubicBezTo>
                    <a:pt x="3234887" y="1037884"/>
                    <a:pt x="3235020" y="1053491"/>
                    <a:pt x="3241631" y="1465115"/>
                  </a:cubicBezTo>
                  <a:close/>
                  <a:moveTo>
                    <a:pt x="2817043" y="479851"/>
                  </a:moveTo>
                  <a:cubicBezTo>
                    <a:pt x="3288783" y="479851"/>
                    <a:pt x="3224798" y="463660"/>
                    <a:pt x="3225276" y="519851"/>
                  </a:cubicBezTo>
                  <a:cubicBezTo>
                    <a:pt x="3229046" y="1038707"/>
                    <a:pt x="3266933" y="959663"/>
                    <a:pt x="3135537" y="959663"/>
                  </a:cubicBezTo>
                  <a:cubicBezTo>
                    <a:pt x="2979343" y="959663"/>
                    <a:pt x="2975334" y="956982"/>
                    <a:pt x="2817017" y="956982"/>
                  </a:cubicBezTo>
                  <a:cubicBezTo>
                    <a:pt x="2812211" y="956956"/>
                    <a:pt x="2791821" y="479851"/>
                    <a:pt x="2817043" y="479851"/>
                  </a:cubicBezTo>
                  <a:close/>
                  <a:moveTo>
                    <a:pt x="2806158" y="1968523"/>
                  </a:moveTo>
                  <a:cubicBezTo>
                    <a:pt x="2806211" y="1976963"/>
                    <a:pt x="2467858" y="1976353"/>
                    <a:pt x="2386721" y="1975238"/>
                  </a:cubicBezTo>
                  <a:cubicBezTo>
                    <a:pt x="2378464" y="1501319"/>
                    <a:pt x="2379818" y="1629361"/>
                    <a:pt x="2377216" y="1491604"/>
                  </a:cubicBezTo>
                  <a:cubicBezTo>
                    <a:pt x="2573421" y="1494657"/>
                    <a:pt x="2643619" y="1489667"/>
                    <a:pt x="2800582" y="1489454"/>
                  </a:cubicBezTo>
                  <a:cubicBezTo>
                    <a:pt x="2800582" y="1491365"/>
                    <a:pt x="2805892" y="1901476"/>
                    <a:pt x="2806158" y="1968523"/>
                  </a:cubicBezTo>
                  <a:close/>
                  <a:moveTo>
                    <a:pt x="2800211" y="1464796"/>
                  </a:moveTo>
                  <a:cubicBezTo>
                    <a:pt x="2315779" y="1465513"/>
                    <a:pt x="2377030" y="1487012"/>
                    <a:pt x="2376075" y="1425088"/>
                  </a:cubicBezTo>
                  <a:cubicBezTo>
                    <a:pt x="2373711" y="1273105"/>
                    <a:pt x="2373632" y="1241068"/>
                    <a:pt x="2370817" y="1062834"/>
                  </a:cubicBezTo>
                  <a:cubicBezTo>
                    <a:pt x="2369225" y="957938"/>
                    <a:pt x="2295708" y="981799"/>
                    <a:pt x="2792378" y="981614"/>
                  </a:cubicBezTo>
                  <a:cubicBezTo>
                    <a:pt x="2793706" y="1041839"/>
                    <a:pt x="2800184" y="1462805"/>
                    <a:pt x="2800211" y="1464796"/>
                  </a:cubicBezTo>
                  <a:close/>
                  <a:moveTo>
                    <a:pt x="2783617" y="479772"/>
                  </a:moveTo>
                  <a:cubicBezTo>
                    <a:pt x="2785157" y="804893"/>
                    <a:pt x="2788635" y="831488"/>
                    <a:pt x="2791768" y="956982"/>
                  </a:cubicBezTo>
                  <a:cubicBezTo>
                    <a:pt x="2486788" y="957115"/>
                    <a:pt x="2426466" y="957407"/>
                    <a:pt x="2369198" y="958813"/>
                  </a:cubicBezTo>
                  <a:cubicBezTo>
                    <a:pt x="2363384" y="578351"/>
                    <a:pt x="2364764" y="656148"/>
                    <a:pt x="2360649" y="476613"/>
                  </a:cubicBezTo>
                  <a:cubicBezTo>
                    <a:pt x="2567420" y="471039"/>
                    <a:pt x="2648371" y="479082"/>
                    <a:pt x="2783617" y="479772"/>
                  </a:cubicBezTo>
                  <a:close/>
                  <a:moveTo>
                    <a:pt x="2358100" y="1606640"/>
                  </a:moveTo>
                  <a:cubicBezTo>
                    <a:pt x="2369225" y="2032650"/>
                    <a:pt x="2373419" y="1975052"/>
                    <a:pt x="2339621" y="1974468"/>
                  </a:cubicBezTo>
                  <a:cubicBezTo>
                    <a:pt x="1944849" y="1967063"/>
                    <a:pt x="1943734" y="1980945"/>
                    <a:pt x="1943522" y="1968310"/>
                  </a:cubicBezTo>
                  <a:cubicBezTo>
                    <a:pt x="1934123" y="1405633"/>
                    <a:pt x="1901785" y="1490224"/>
                    <a:pt x="2021101" y="1489746"/>
                  </a:cubicBezTo>
                  <a:cubicBezTo>
                    <a:pt x="2167312" y="1489162"/>
                    <a:pt x="2235784" y="1488976"/>
                    <a:pt x="2339223" y="1490914"/>
                  </a:cubicBezTo>
                  <a:cubicBezTo>
                    <a:pt x="2361153" y="1491339"/>
                    <a:pt x="2354622" y="1473184"/>
                    <a:pt x="2358100" y="1606640"/>
                  </a:cubicBezTo>
                  <a:close/>
                  <a:moveTo>
                    <a:pt x="2349073" y="1063259"/>
                  </a:moveTo>
                  <a:cubicBezTo>
                    <a:pt x="2356136" y="1514802"/>
                    <a:pt x="2360569" y="1466628"/>
                    <a:pt x="2339621" y="1466230"/>
                  </a:cubicBezTo>
                  <a:cubicBezTo>
                    <a:pt x="1874997" y="1457497"/>
                    <a:pt x="1932743" y="1488366"/>
                    <a:pt x="1931760" y="1425141"/>
                  </a:cubicBezTo>
                  <a:cubicBezTo>
                    <a:pt x="1928946" y="1245501"/>
                    <a:pt x="1933247" y="1246032"/>
                    <a:pt x="1930380" y="1062781"/>
                  </a:cubicBezTo>
                  <a:cubicBezTo>
                    <a:pt x="1928574" y="948515"/>
                    <a:pt x="1864881" y="997274"/>
                    <a:pt x="2339701" y="984295"/>
                  </a:cubicBezTo>
                  <a:cubicBezTo>
                    <a:pt x="2351197" y="983976"/>
                    <a:pt x="2347693" y="972191"/>
                    <a:pt x="2349073" y="1063259"/>
                  </a:cubicBezTo>
                  <a:close/>
                  <a:moveTo>
                    <a:pt x="2338905" y="477224"/>
                  </a:moveTo>
                  <a:cubicBezTo>
                    <a:pt x="2351038" y="1013067"/>
                    <a:pt x="2349976" y="959318"/>
                    <a:pt x="2339144" y="959583"/>
                  </a:cubicBezTo>
                  <a:cubicBezTo>
                    <a:pt x="2234377" y="962609"/>
                    <a:pt x="2216005" y="961521"/>
                    <a:pt x="2021021" y="962052"/>
                  </a:cubicBezTo>
                  <a:cubicBezTo>
                    <a:pt x="1898759" y="962370"/>
                    <a:pt x="1933247" y="1042609"/>
                    <a:pt x="1919627" y="519347"/>
                  </a:cubicBezTo>
                  <a:cubicBezTo>
                    <a:pt x="1917795" y="446806"/>
                    <a:pt x="1867908" y="490734"/>
                    <a:pt x="2338905" y="477224"/>
                  </a:cubicBezTo>
                  <a:close/>
                  <a:moveTo>
                    <a:pt x="1921804" y="1968788"/>
                  </a:moveTo>
                  <a:cubicBezTo>
                    <a:pt x="1921963" y="1978715"/>
                    <a:pt x="1500270" y="1971602"/>
                    <a:pt x="1500137" y="1967992"/>
                  </a:cubicBezTo>
                  <a:cubicBezTo>
                    <a:pt x="1479986" y="1410171"/>
                    <a:pt x="1486756" y="1488844"/>
                    <a:pt x="1543467" y="1488844"/>
                  </a:cubicBezTo>
                  <a:cubicBezTo>
                    <a:pt x="1695412" y="1488844"/>
                    <a:pt x="1699528" y="1490065"/>
                    <a:pt x="1861881" y="1490065"/>
                  </a:cubicBezTo>
                  <a:cubicBezTo>
                    <a:pt x="1926158" y="1490065"/>
                    <a:pt x="1911928" y="1412534"/>
                    <a:pt x="1921804" y="1968788"/>
                  </a:cubicBezTo>
                  <a:close/>
                  <a:moveTo>
                    <a:pt x="1908662" y="1063206"/>
                  </a:moveTo>
                  <a:cubicBezTo>
                    <a:pt x="1916016" y="1531365"/>
                    <a:pt x="1921804" y="1465433"/>
                    <a:pt x="1861881" y="1465433"/>
                  </a:cubicBezTo>
                  <a:cubicBezTo>
                    <a:pt x="1434028" y="1465433"/>
                    <a:pt x="1492464" y="1475068"/>
                    <a:pt x="1491694" y="1425088"/>
                  </a:cubicBezTo>
                  <a:cubicBezTo>
                    <a:pt x="1483650" y="911594"/>
                    <a:pt x="1462118" y="985144"/>
                    <a:pt x="1543467" y="985144"/>
                  </a:cubicBezTo>
                  <a:cubicBezTo>
                    <a:pt x="1977665" y="985144"/>
                    <a:pt x="1907202" y="969457"/>
                    <a:pt x="1908662" y="1063206"/>
                  </a:cubicBezTo>
                  <a:close/>
                  <a:moveTo>
                    <a:pt x="1543467" y="477542"/>
                  </a:moveTo>
                  <a:cubicBezTo>
                    <a:pt x="1869102" y="477622"/>
                    <a:pt x="1869978" y="477622"/>
                    <a:pt x="1896821" y="477675"/>
                  </a:cubicBezTo>
                  <a:cubicBezTo>
                    <a:pt x="1899369" y="583554"/>
                    <a:pt x="1906830" y="960220"/>
                    <a:pt x="1906883" y="962317"/>
                  </a:cubicBezTo>
                  <a:cubicBezTo>
                    <a:pt x="1769779" y="962450"/>
                    <a:pt x="1894351" y="962450"/>
                    <a:pt x="1482561" y="960380"/>
                  </a:cubicBezTo>
                  <a:cubicBezTo>
                    <a:pt x="1473561" y="389978"/>
                    <a:pt x="1455613" y="477542"/>
                    <a:pt x="1543467" y="477542"/>
                  </a:cubicBezTo>
                  <a:close/>
                  <a:moveTo>
                    <a:pt x="1471782" y="1606428"/>
                  </a:moveTo>
                  <a:cubicBezTo>
                    <a:pt x="1472419" y="1729559"/>
                    <a:pt x="1473959" y="1847382"/>
                    <a:pt x="1478340" y="1968947"/>
                  </a:cubicBezTo>
                  <a:cubicBezTo>
                    <a:pt x="1478446" y="1971787"/>
                    <a:pt x="1057814" y="1988377"/>
                    <a:pt x="1057814" y="1969054"/>
                  </a:cubicBezTo>
                  <a:cubicBezTo>
                    <a:pt x="1057814" y="1449561"/>
                    <a:pt x="1033203" y="1491020"/>
                    <a:pt x="1065886" y="1491233"/>
                  </a:cubicBezTo>
                  <a:cubicBezTo>
                    <a:pt x="1552308" y="1494550"/>
                    <a:pt x="1470959" y="1448021"/>
                    <a:pt x="1471782" y="1606428"/>
                  </a:cubicBezTo>
                  <a:close/>
                  <a:moveTo>
                    <a:pt x="1462436" y="1063312"/>
                  </a:moveTo>
                  <a:cubicBezTo>
                    <a:pt x="1469844" y="1538319"/>
                    <a:pt x="1497509" y="1463496"/>
                    <a:pt x="1384140" y="1465646"/>
                  </a:cubicBezTo>
                  <a:cubicBezTo>
                    <a:pt x="988068" y="1472573"/>
                    <a:pt x="1048787" y="1475201"/>
                    <a:pt x="1048017" y="1425141"/>
                  </a:cubicBezTo>
                  <a:cubicBezTo>
                    <a:pt x="1040265" y="929855"/>
                    <a:pt x="1035831" y="984613"/>
                    <a:pt x="1066125" y="984135"/>
                  </a:cubicBezTo>
                  <a:cubicBezTo>
                    <a:pt x="1542325" y="976438"/>
                    <a:pt x="1461002" y="972510"/>
                    <a:pt x="1462436" y="1063312"/>
                  </a:cubicBezTo>
                  <a:close/>
                  <a:moveTo>
                    <a:pt x="1066018" y="476427"/>
                  </a:moveTo>
                  <a:cubicBezTo>
                    <a:pt x="1513917" y="473720"/>
                    <a:pt x="1452613" y="463846"/>
                    <a:pt x="1453701" y="523806"/>
                  </a:cubicBezTo>
                  <a:cubicBezTo>
                    <a:pt x="1455958" y="646964"/>
                    <a:pt x="1457286" y="736784"/>
                    <a:pt x="1460817" y="960220"/>
                  </a:cubicBezTo>
                  <a:cubicBezTo>
                    <a:pt x="1359236" y="959451"/>
                    <a:pt x="1277993" y="956265"/>
                    <a:pt x="1042548" y="959849"/>
                  </a:cubicBezTo>
                  <a:cubicBezTo>
                    <a:pt x="1035964" y="410230"/>
                    <a:pt x="1017989" y="476693"/>
                    <a:pt x="1066018" y="476427"/>
                  </a:cubicBezTo>
                  <a:close/>
                  <a:moveTo>
                    <a:pt x="1036070" y="1969054"/>
                  </a:moveTo>
                  <a:cubicBezTo>
                    <a:pt x="1036070" y="1981077"/>
                    <a:pt x="1072762" y="1975928"/>
                    <a:pt x="615492" y="1975503"/>
                  </a:cubicBezTo>
                  <a:cubicBezTo>
                    <a:pt x="616129" y="1757164"/>
                    <a:pt x="610235" y="1615293"/>
                    <a:pt x="607845" y="1491472"/>
                  </a:cubicBezTo>
                  <a:cubicBezTo>
                    <a:pt x="740356" y="1491418"/>
                    <a:pt x="866522" y="1490118"/>
                    <a:pt x="1027468" y="1491020"/>
                  </a:cubicBezTo>
                  <a:cubicBezTo>
                    <a:pt x="1030017" y="1618956"/>
                    <a:pt x="1036070" y="1737655"/>
                    <a:pt x="1036070" y="1969054"/>
                  </a:cubicBezTo>
                  <a:close/>
                  <a:moveTo>
                    <a:pt x="1026273" y="1425566"/>
                  </a:moveTo>
                  <a:cubicBezTo>
                    <a:pt x="1027123" y="1479129"/>
                    <a:pt x="1095834" y="1466575"/>
                    <a:pt x="607341" y="1466813"/>
                  </a:cubicBezTo>
                  <a:cubicBezTo>
                    <a:pt x="602057" y="1168447"/>
                    <a:pt x="600066" y="1133252"/>
                    <a:pt x="598526" y="985224"/>
                  </a:cubicBezTo>
                  <a:cubicBezTo>
                    <a:pt x="898727" y="985436"/>
                    <a:pt x="948189" y="985728"/>
                    <a:pt x="1021096" y="984799"/>
                  </a:cubicBezTo>
                  <a:cubicBezTo>
                    <a:pt x="1024813" y="1261426"/>
                    <a:pt x="1024361" y="1303045"/>
                    <a:pt x="1026273" y="1425566"/>
                  </a:cubicBezTo>
                  <a:close/>
                  <a:moveTo>
                    <a:pt x="1011511" y="476693"/>
                  </a:moveTo>
                  <a:cubicBezTo>
                    <a:pt x="1019264" y="720142"/>
                    <a:pt x="1016874" y="646300"/>
                    <a:pt x="1020777" y="960167"/>
                  </a:cubicBezTo>
                  <a:cubicBezTo>
                    <a:pt x="956075" y="960963"/>
                    <a:pt x="931675" y="960804"/>
                    <a:pt x="598314" y="960592"/>
                  </a:cubicBezTo>
                  <a:cubicBezTo>
                    <a:pt x="597092" y="809166"/>
                    <a:pt x="599721" y="849458"/>
                    <a:pt x="592128" y="479320"/>
                  </a:cubicBezTo>
                  <a:cubicBezTo>
                    <a:pt x="727851" y="479241"/>
                    <a:pt x="619129" y="478285"/>
                    <a:pt x="1011511" y="476693"/>
                  </a:cubicBezTo>
                  <a:close/>
                  <a:moveTo>
                    <a:pt x="270236" y="476932"/>
                  </a:moveTo>
                  <a:cubicBezTo>
                    <a:pt x="426349" y="476932"/>
                    <a:pt x="425447" y="479108"/>
                    <a:pt x="570357" y="479267"/>
                  </a:cubicBezTo>
                  <a:cubicBezTo>
                    <a:pt x="578162" y="861667"/>
                    <a:pt x="575321" y="813280"/>
                    <a:pt x="576569" y="960539"/>
                  </a:cubicBezTo>
                  <a:cubicBezTo>
                    <a:pt x="277484" y="960327"/>
                    <a:pt x="230357" y="960141"/>
                    <a:pt x="157053" y="960698"/>
                  </a:cubicBezTo>
                  <a:cubicBezTo>
                    <a:pt x="151238" y="377025"/>
                    <a:pt x="110113" y="476932"/>
                    <a:pt x="270236" y="476932"/>
                  </a:cubicBezTo>
                  <a:close/>
                  <a:moveTo>
                    <a:pt x="270236" y="984985"/>
                  </a:moveTo>
                  <a:cubicBezTo>
                    <a:pt x="635377" y="985224"/>
                    <a:pt x="576198" y="959132"/>
                    <a:pt x="577817" y="1063312"/>
                  </a:cubicBezTo>
                  <a:cubicBezTo>
                    <a:pt x="580685" y="1247598"/>
                    <a:pt x="582065" y="1244492"/>
                    <a:pt x="584906" y="1425513"/>
                  </a:cubicBezTo>
                  <a:cubicBezTo>
                    <a:pt x="585835" y="1484889"/>
                    <a:pt x="651653" y="1466309"/>
                    <a:pt x="163744" y="1466070"/>
                  </a:cubicBezTo>
                  <a:cubicBezTo>
                    <a:pt x="154026" y="896385"/>
                    <a:pt x="126308" y="984985"/>
                    <a:pt x="270236" y="984985"/>
                  </a:cubicBezTo>
                  <a:close/>
                  <a:moveTo>
                    <a:pt x="171815" y="1967779"/>
                  </a:moveTo>
                  <a:cubicBezTo>
                    <a:pt x="170036" y="1401651"/>
                    <a:pt x="122352" y="1490702"/>
                    <a:pt x="270236" y="1490781"/>
                  </a:cubicBezTo>
                  <a:cubicBezTo>
                    <a:pt x="408587" y="1490781"/>
                    <a:pt x="430863" y="1491472"/>
                    <a:pt x="586048" y="1491472"/>
                  </a:cubicBezTo>
                  <a:cubicBezTo>
                    <a:pt x="588835" y="1637854"/>
                    <a:pt x="594331" y="1750634"/>
                    <a:pt x="593667" y="1975503"/>
                  </a:cubicBezTo>
                  <a:cubicBezTo>
                    <a:pt x="591013" y="1975503"/>
                    <a:pt x="171841" y="1975503"/>
                    <a:pt x="171815" y="1967779"/>
                  </a:cubicBezTo>
                  <a:close/>
                  <a:moveTo>
                    <a:pt x="176647" y="2330405"/>
                  </a:moveTo>
                  <a:cubicBezTo>
                    <a:pt x="174788" y="2231640"/>
                    <a:pt x="172372" y="2097653"/>
                    <a:pt x="171947" y="1998649"/>
                  </a:cubicBezTo>
                  <a:cubicBezTo>
                    <a:pt x="414110" y="1997666"/>
                    <a:pt x="393348" y="2000135"/>
                    <a:pt x="593641" y="2000135"/>
                  </a:cubicBezTo>
                  <a:cubicBezTo>
                    <a:pt x="593004" y="2507737"/>
                    <a:pt x="613208" y="2479814"/>
                    <a:pt x="588464" y="2479814"/>
                  </a:cubicBezTo>
                  <a:cubicBezTo>
                    <a:pt x="93094" y="2479814"/>
                    <a:pt x="180151" y="2518725"/>
                    <a:pt x="176647" y="2330405"/>
                  </a:cubicBezTo>
                  <a:close/>
                  <a:moveTo>
                    <a:pt x="179753" y="2511479"/>
                  </a:moveTo>
                  <a:cubicBezTo>
                    <a:pt x="179594" y="2501897"/>
                    <a:pt x="600809" y="2501393"/>
                    <a:pt x="600969" y="2511904"/>
                  </a:cubicBezTo>
                  <a:cubicBezTo>
                    <a:pt x="609305" y="3043580"/>
                    <a:pt x="625501" y="2986009"/>
                    <a:pt x="588437" y="2986009"/>
                  </a:cubicBezTo>
                  <a:cubicBezTo>
                    <a:pt x="297237" y="2985956"/>
                    <a:pt x="245517" y="2985770"/>
                    <a:pt x="188462" y="2986301"/>
                  </a:cubicBezTo>
                  <a:cubicBezTo>
                    <a:pt x="187001" y="2928146"/>
                    <a:pt x="179992" y="2526502"/>
                    <a:pt x="179753" y="2511479"/>
                  </a:cubicBezTo>
                  <a:close/>
                  <a:moveTo>
                    <a:pt x="197276" y="3416637"/>
                  </a:moveTo>
                  <a:cubicBezTo>
                    <a:pt x="191276" y="2936905"/>
                    <a:pt x="164832" y="3010614"/>
                    <a:pt x="270236" y="3010614"/>
                  </a:cubicBezTo>
                  <a:cubicBezTo>
                    <a:pt x="292299" y="3010614"/>
                    <a:pt x="592632" y="3010667"/>
                    <a:pt x="611376" y="3010694"/>
                  </a:cubicBezTo>
                  <a:cubicBezTo>
                    <a:pt x="612890" y="3138045"/>
                    <a:pt x="611881" y="3075272"/>
                    <a:pt x="618173" y="3497088"/>
                  </a:cubicBezTo>
                  <a:cubicBezTo>
                    <a:pt x="120786" y="3497459"/>
                    <a:pt x="198497" y="3512987"/>
                    <a:pt x="197276" y="3416637"/>
                  </a:cubicBezTo>
                  <a:close/>
                  <a:moveTo>
                    <a:pt x="205560" y="3959753"/>
                  </a:moveTo>
                  <a:cubicBezTo>
                    <a:pt x="200542" y="3644585"/>
                    <a:pt x="199533" y="3584148"/>
                    <a:pt x="198630" y="3518826"/>
                  </a:cubicBezTo>
                  <a:cubicBezTo>
                    <a:pt x="364780" y="3517074"/>
                    <a:pt x="428686" y="3521878"/>
                    <a:pt x="618571" y="3521746"/>
                  </a:cubicBezTo>
                  <a:cubicBezTo>
                    <a:pt x="623271" y="3829773"/>
                    <a:pt x="619049" y="3794551"/>
                    <a:pt x="623244" y="4005300"/>
                  </a:cubicBezTo>
                  <a:cubicBezTo>
                    <a:pt x="133822" y="4006892"/>
                    <a:pt x="206330" y="4009520"/>
                    <a:pt x="205560" y="3959753"/>
                  </a:cubicBezTo>
                  <a:close/>
                  <a:moveTo>
                    <a:pt x="213126" y="4502975"/>
                  </a:moveTo>
                  <a:cubicBezTo>
                    <a:pt x="201020" y="3948552"/>
                    <a:pt x="188408" y="4026667"/>
                    <a:pt x="270262" y="4026667"/>
                  </a:cubicBezTo>
                  <a:cubicBezTo>
                    <a:pt x="426854" y="4026667"/>
                    <a:pt x="429774" y="4029984"/>
                    <a:pt x="588490" y="4029984"/>
                  </a:cubicBezTo>
                  <a:cubicBezTo>
                    <a:pt x="629829" y="4029984"/>
                    <a:pt x="629006" y="3953037"/>
                    <a:pt x="634236" y="4502072"/>
                  </a:cubicBezTo>
                  <a:cubicBezTo>
                    <a:pt x="634342" y="4514149"/>
                    <a:pt x="642573" y="4511017"/>
                    <a:pt x="588490" y="4511017"/>
                  </a:cubicBezTo>
                  <a:cubicBezTo>
                    <a:pt x="168974" y="4511017"/>
                    <a:pt x="213339" y="4512397"/>
                    <a:pt x="213126" y="4502975"/>
                  </a:cubicBezTo>
                  <a:close/>
                  <a:moveTo>
                    <a:pt x="213843" y="4534932"/>
                  </a:moveTo>
                  <a:cubicBezTo>
                    <a:pt x="278997" y="4534879"/>
                    <a:pt x="632537" y="4535728"/>
                    <a:pt x="634528" y="4535728"/>
                  </a:cubicBezTo>
                  <a:cubicBezTo>
                    <a:pt x="640156" y="5094770"/>
                    <a:pt x="666919" y="5018672"/>
                    <a:pt x="588464" y="5018672"/>
                  </a:cubicBezTo>
                  <a:cubicBezTo>
                    <a:pt x="271961" y="5018619"/>
                    <a:pt x="254385" y="5018645"/>
                    <a:pt x="218808" y="5018566"/>
                  </a:cubicBezTo>
                  <a:cubicBezTo>
                    <a:pt x="216313" y="4838023"/>
                    <a:pt x="220322" y="4830962"/>
                    <a:pt x="213843" y="4534932"/>
                  </a:cubicBezTo>
                  <a:close/>
                  <a:moveTo>
                    <a:pt x="229853" y="5526539"/>
                  </a:moveTo>
                  <a:cubicBezTo>
                    <a:pt x="220242" y="5054796"/>
                    <a:pt x="221118" y="5182148"/>
                    <a:pt x="219153" y="5043197"/>
                  </a:cubicBezTo>
                  <a:cubicBezTo>
                    <a:pt x="675309" y="5044365"/>
                    <a:pt x="642705" y="5040596"/>
                    <a:pt x="642785" y="5046727"/>
                  </a:cubicBezTo>
                  <a:cubicBezTo>
                    <a:pt x="651361" y="5595417"/>
                    <a:pt x="674857" y="5523460"/>
                    <a:pt x="588437" y="5523460"/>
                  </a:cubicBezTo>
                  <a:cubicBezTo>
                    <a:pt x="415570" y="5523487"/>
                    <a:pt x="413765" y="5527389"/>
                    <a:pt x="229853" y="5526539"/>
                  </a:cubicBezTo>
                  <a:close/>
                  <a:moveTo>
                    <a:pt x="230384" y="5551197"/>
                  </a:moveTo>
                  <a:cubicBezTo>
                    <a:pt x="375373" y="5551834"/>
                    <a:pt x="396720" y="5548808"/>
                    <a:pt x="650644" y="5548039"/>
                  </a:cubicBezTo>
                  <a:cubicBezTo>
                    <a:pt x="659671" y="6123855"/>
                    <a:pt x="680725" y="6031088"/>
                    <a:pt x="588464" y="6031088"/>
                  </a:cubicBezTo>
                  <a:cubicBezTo>
                    <a:pt x="429296" y="6031088"/>
                    <a:pt x="429137" y="6034088"/>
                    <a:pt x="270236" y="6034088"/>
                  </a:cubicBezTo>
                  <a:cubicBezTo>
                    <a:pt x="222260" y="6034088"/>
                    <a:pt x="241960" y="6096091"/>
                    <a:pt x="230384" y="5551197"/>
                  </a:cubicBezTo>
                  <a:close/>
                  <a:moveTo>
                    <a:pt x="241376" y="6495346"/>
                  </a:moveTo>
                  <a:cubicBezTo>
                    <a:pt x="233464" y="5988355"/>
                    <a:pt x="233384" y="6058719"/>
                    <a:pt x="270236" y="6058719"/>
                  </a:cubicBezTo>
                  <a:cubicBezTo>
                    <a:pt x="725196" y="6058719"/>
                    <a:pt x="659273" y="6026311"/>
                    <a:pt x="660998" y="6133464"/>
                  </a:cubicBezTo>
                  <a:cubicBezTo>
                    <a:pt x="663759" y="6310211"/>
                    <a:pt x="660388" y="6314935"/>
                    <a:pt x="663228" y="6495718"/>
                  </a:cubicBezTo>
                  <a:cubicBezTo>
                    <a:pt x="664052" y="6547662"/>
                    <a:pt x="678919" y="6536646"/>
                    <a:pt x="588490" y="6536646"/>
                  </a:cubicBezTo>
                  <a:cubicBezTo>
                    <a:pt x="186311" y="6536646"/>
                    <a:pt x="242252" y="6552254"/>
                    <a:pt x="241376" y="6495346"/>
                  </a:cubicBezTo>
                  <a:close/>
                  <a:moveTo>
                    <a:pt x="251013" y="7038674"/>
                  </a:moveTo>
                  <a:cubicBezTo>
                    <a:pt x="237738" y="6485498"/>
                    <a:pt x="233756" y="6561941"/>
                    <a:pt x="270236" y="6561941"/>
                  </a:cubicBezTo>
                  <a:cubicBezTo>
                    <a:pt x="745825" y="6561941"/>
                    <a:pt x="663866" y="6530568"/>
                    <a:pt x="665724" y="6676845"/>
                  </a:cubicBezTo>
                  <a:cubicBezTo>
                    <a:pt x="667184" y="6792863"/>
                    <a:pt x="668990" y="6923903"/>
                    <a:pt x="672017" y="7039364"/>
                  </a:cubicBezTo>
                  <a:cubicBezTo>
                    <a:pt x="672202" y="7046796"/>
                    <a:pt x="684707" y="7044620"/>
                    <a:pt x="588490" y="7044620"/>
                  </a:cubicBezTo>
                  <a:cubicBezTo>
                    <a:pt x="223269" y="7044620"/>
                    <a:pt x="251491" y="7059350"/>
                    <a:pt x="251013" y="7038674"/>
                  </a:cubicBezTo>
                  <a:close/>
                  <a:moveTo>
                    <a:pt x="261288" y="7554424"/>
                  </a:moveTo>
                  <a:cubicBezTo>
                    <a:pt x="252447" y="7017732"/>
                    <a:pt x="241668" y="7073657"/>
                    <a:pt x="270236" y="7073657"/>
                  </a:cubicBezTo>
                  <a:cubicBezTo>
                    <a:pt x="752835" y="7073657"/>
                    <a:pt x="672548" y="7017387"/>
                    <a:pt x="675733" y="7220279"/>
                  </a:cubicBezTo>
                  <a:cubicBezTo>
                    <a:pt x="678548" y="7400344"/>
                    <a:pt x="680539" y="7397398"/>
                    <a:pt x="683247" y="7554796"/>
                  </a:cubicBezTo>
                  <a:cubicBezTo>
                    <a:pt x="631687" y="7554584"/>
                    <a:pt x="286112" y="7554424"/>
                    <a:pt x="261288" y="7554424"/>
                  </a:cubicBezTo>
                  <a:close/>
                  <a:moveTo>
                    <a:pt x="270236" y="7579056"/>
                  </a:moveTo>
                  <a:cubicBezTo>
                    <a:pt x="644272" y="7579295"/>
                    <a:pt x="639121" y="7579268"/>
                    <a:pt x="683672" y="7579481"/>
                  </a:cubicBezTo>
                  <a:cubicBezTo>
                    <a:pt x="687336" y="7835405"/>
                    <a:pt x="686168" y="7823832"/>
                    <a:pt x="690336" y="8059610"/>
                  </a:cubicBezTo>
                  <a:cubicBezTo>
                    <a:pt x="583977" y="8058363"/>
                    <a:pt x="429642" y="8059743"/>
                    <a:pt x="269917" y="8059743"/>
                  </a:cubicBezTo>
                  <a:cubicBezTo>
                    <a:pt x="267474" y="7541710"/>
                    <a:pt x="250827" y="7579056"/>
                    <a:pt x="270236" y="7579056"/>
                  </a:cubicBezTo>
                  <a:close/>
                  <a:moveTo>
                    <a:pt x="270236" y="8084348"/>
                  </a:moveTo>
                  <a:cubicBezTo>
                    <a:pt x="756339" y="8084348"/>
                    <a:pt x="690469" y="8067865"/>
                    <a:pt x="691557" y="8126233"/>
                  </a:cubicBezTo>
                  <a:cubicBezTo>
                    <a:pt x="701514" y="8654750"/>
                    <a:pt x="720523" y="8568593"/>
                    <a:pt x="588464" y="8568593"/>
                  </a:cubicBezTo>
                  <a:cubicBezTo>
                    <a:pt x="435270" y="8568593"/>
                    <a:pt x="430438" y="8565434"/>
                    <a:pt x="277510" y="8565328"/>
                  </a:cubicBezTo>
                  <a:cubicBezTo>
                    <a:pt x="265377" y="8047825"/>
                    <a:pt x="272121" y="8084348"/>
                    <a:pt x="270236" y="8084348"/>
                  </a:cubicBezTo>
                  <a:close/>
                  <a:moveTo>
                    <a:pt x="282103" y="9031788"/>
                  </a:moveTo>
                  <a:cubicBezTo>
                    <a:pt x="279342" y="8855519"/>
                    <a:pt x="282342" y="8850051"/>
                    <a:pt x="279501" y="8669322"/>
                  </a:cubicBezTo>
                  <a:cubicBezTo>
                    <a:pt x="277829" y="8560577"/>
                    <a:pt x="207286" y="8591313"/>
                    <a:pt x="695938" y="8593463"/>
                  </a:cubicBezTo>
                  <a:cubicBezTo>
                    <a:pt x="698142" y="8842512"/>
                    <a:pt x="704487" y="8843601"/>
                    <a:pt x="707169" y="9074124"/>
                  </a:cubicBezTo>
                  <a:cubicBezTo>
                    <a:pt x="228074" y="9065524"/>
                    <a:pt x="283245" y="9104781"/>
                    <a:pt x="282103" y="9031788"/>
                  </a:cubicBezTo>
                  <a:close/>
                  <a:moveTo>
                    <a:pt x="290281" y="9574904"/>
                  </a:moveTo>
                  <a:cubicBezTo>
                    <a:pt x="287573" y="9445403"/>
                    <a:pt x="285927" y="9348867"/>
                    <a:pt x="284519" y="9212915"/>
                  </a:cubicBezTo>
                  <a:cubicBezTo>
                    <a:pt x="283033" y="9069930"/>
                    <a:pt x="253562" y="9102604"/>
                    <a:pt x="429535" y="9099286"/>
                  </a:cubicBezTo>
                  <a:cubicBezTo>
                    <a:pt x="543966" y="9097269"/>
                    <a:pt x="640236" y="9097561"/>
                    <a:pt x="707434" y="9098808"/>
                  </a:cubicBezTo>
                  <a:cubicBezTo>
                    <a:pt x="708629" y="9236618"/>
                    <a:pt x="704169" y="9304010"/>
                    <a:pt x="712904" y="9583424"/>
                  </a:cubicBezTo>
                  <a:cubicBezTo>
                    <a:pt x="252580" y="9583424"/>
                    <a:pt x="290387" y="9579549"/>
                    <a:pt x="290281" y="9574904"/>
                  </a:cubicBezTo>
                  <a:close/>
                  <a:moveTo>
                    <a:pt x="290918" y="9604711"/>
                  </a:moveTo>
                  <a:cubicBezTo>
                    <a:pt x="432536" y="9605004"/>
                    <a:pt x="388887" y="9608056"/>
                    <a:pt x="713673" y="9608056"/>
                  </a:cubicBezTo>
                  <a:cubicBezTo>
                    <a:pt x="720789" y="9839906"/>
                    <a:pt x="716727" y="9929992"/>
                    <a:pt x="718798" y="10087867"/>
                  </a:cubicBezTo>
                  <a:cubicBezTo>
                    <a:pt x="294715" y="10089593"/>
                    <a:pt x="437527" y="10090468"/>
                    <a:pt x="300396" y="10090813"/>
                  </a:cubicBezTo>
                  <a:cubicBezTo>
                    <a:pt x="300370" y="10088106"/>
                    <a:pt x="290971" y="9606755"/>
                    <a:pt x="290918" y="9604711"/>
                  </a:cubicBezTo>
                  <a:close/>
                  <a:moveTo>
                    <a:pt x="300848" y="10118497"/>
                  </a:moveTo>
                  <a:cubicBezTo>
                    <a:pt x="300795" y="10115073"/>
                    <a:pt x="264633" y="10114543"/>
                    <a:pt x="719143" y="10112526"/>
                  </a:cubicBezTo>
                  <a:cubicBezTo>
                    <a:pt x="722010" y="10298457"/>
                    <a:pt x="726630" y="10306472"/>
                    <a:pt x="730134" y="10598229"/>
                  </a:cubicBezTo>
                  <a:cubicBezTo>
                    <a:pt x="543833" y="10597566"/>
                    <a:pt x="442226" y="10598442"/>
                    <a:pt x="308122" y="10598548"/>
                  </a:cubicBezTo>
                  <a:cubicBezTo>
                    <a:pt x="304777" y="10441309"/>
                    <a:pt x="303370" y="10276029"/>
                    <a:pt x="300848" y="10118497"/>
                  </a:cubicBezTo>
                  <a:close/>
                  <a:moveTo>
                    <a:pt x="315078" y="11024743"/>
                  </a:moveTo>
                  <a:cubicBezTo>
                    <a:pt x="313087" y="10541242"/>
                    <a:pt x="271324" y="10623578"/>
                    <a:pt x="429376" y="10622940"/>
                  </a:cubicBezTo>
                  <a:cubicBezTo>
                    <a:pt x="537382" y="10622649"/>
                    <a:pt x="609173" y="10622543"/>
                    <a:pt x="730426" y="10622888"/>
                  </a:cubicBezTo>
                  <a:cubicBezTo>
                    <a:pt x="736214" y="11145141"/>
                    <a:pt x="730506" y="10509073"/>
                    <a:pt x="734887" y="11105751"/>
                  </a:cubicBezTo>
                  <a:cubicBezTo>
                    <a:pt x="231818" y="11108379"/>
                    <a:pt x="315477" y="11118227"/>
                    <a:pt x="315078" y="11024743"/>
                  </a:cubicBezTo>
                  <a:close/>
                  <a:moveTo>
                    <a:pt x="322964" y="11568177"/>
                  </a:moveTo>
                  <a:cubicBezTo>
                    <a:pt x="314654" y="11037989"/>
                    <a:pt x="282581" y="11124835"/>
                    <a:pt x="429084" y="11128658"/>
                  </a:cubicBezTo>
                  <a:cubicBezTo>
                    <a:pt x="519434" y="11131126"/>
                    <a:pt x="595685" y="11131126"/>
                    <a:pt x="735099" y="11130436"/>
                  </a:cubicBezTo>
                  <a:cubicBezTo>
                    <a:pt x="737675" y="11391430"/>
                    <a:pt x="743887" y="11376088"/>
                    <a:pt x="746649" y="11609664"/>
                  </a:cubicBezTo>
                  <a:cubicBezTo>
                    <a:pt x="260996" y="11603771"/>
                    <a:pt x="324079" y="11636392"/>
                    <a:pt x="322964" y="11568177"/>
                  </a:cubicBezTo>
                  <a:close/>
                  <a:moveTo>
                    <a:pt x="330610" y="12120716"/>
                  </a:moveTo>
                  <a:cubicBezTo>
                    <a:pt x="330159" y="11987791"/>
                    <a:pt x="330345" y="12017280"/>
                    <a:pt x="324105" y="11636737"/>
                  </a:cubicBezTo>
                  <a:cubicBezTo>
                    <a:pt x="452820" y="11635941"/>
                    <a:pt x="488052" y="11631216"/>
                    <a:pt x="746914" y="11634375"/>
                  </a:cubicBezTo>
                  <a:cubicBezTo>
                    <a:pt x="748082" y="11767035"/>
                    <a:pt x="749941" y="12065932"/>
                    <a:pt x="750658" y="12120743"/>
                  </a:cubicBezTo>
                  <a:lnTo>
                    <a:pt x="330610" y="12120716"/>
                  </a:lnTo>
                  <a:close/>
                  <a:moveTo>
                    <a:pt x="747657" y="10112393"/>
                  </a:moveTo>
                  <a:cubicBezTo>
                    <a:pt x="1196007" y="10110561"/>
                    <a:pt x="1161466" y="10116002"/>
                    <a:pt x="1161519" y="10118975"/>
                  </a:cubicBezTo>
                  <a:cubicBezTo>
                    <a:pt x="1170174" y="10672151"/>
                    <a:pt x="1218734" y="10595788"/>
                    <a:pt x="1065886" y="10597645"/>
                  </a:cubicBezTo>
                  <a:cubicBezTo>
                    <a:pt x="962500" y="10598761"/>
                    <a:pt x="900187" y="10598734"/>
                    <a:pt x="751932" y="10598309"/>
                  </a:cubicBezTo>
                  <a:cubicBezTo>
                    <a:pt x="745480" y="10074251"/>
                    <a:pt x="732179" y="10112472"/>
                    <a:pt x="747657" y="10112393"/>
                  </a:cubicBezTo>
                  <a:close/>
                  <a:moveTo>
                    <a:pt x="756445" y="11024797"/>
                  </a:moveTo>
                  <a:cubicBezTo>
                    <a:pt x="756445" y="10539517"/>
                    <a:pt x="705523" y="10623206"/>
                    <a:pt x="906745" y="10623206"/>
                  </a:cubicBezTo>
                  <a:cubicBezTo>
                    <a:pt x="1056752" y="10623206"/>
                    <a:pt x="1050805" y="10621879"/>
                    <a:pt x="1172723" y="10621454"/>
                  </a:cubicBezTo>
                  <a:cubicBezTo>
                    <a:pt x="1172192" y="10923722"/>
                    <a:pt x="1176785" y="10968314"/>
                    <a:pt x="1180263" y="11104557"/>
                  </a:cubicBezTo>
                  <a:cubicBezTo>
                    <a:pt x="681468" y="11105088"/>
                    <a:pt x="756445" y="11132719"/>
                    <a:pt x="756445" y="11024797"/>
                  </a:cubicBezTo>
                  <a:close/>
                  <a:moveTo>
                    <a:pt x="767835" y="11568125"/>
                  </a:moveTo>
                  <a:cubicBezTo>
                    <a:pt x="759631" y="11042580"/>
                    <a:pt x="707859" y="11129959"/>
                    <a:pt x="906745" y="11129959"/>
                  </a:cubicBezTo>
                  <a:cubicBezTo>
                    <a:pt x="1065355" y="11129959"/>
                    <a:pt x="1043504" y="11129402"/>
                    <a:pt x="1180847" y="11129242"/>
                  </a:cubicBezTo>
                  <a:cubicBezTo>
                    <a:pt x="1185732" y="11345936"/>
                    <a:pt x="1181378" y="11373142"/>
                    <a:pt x="1185228" y="11609850"/>
                  </a:cubicBezTo>
                  <a:cubicBezTo>
                    <a:pt x="701859" y="11610354"/>
                    <a:pt x="768712" y="11625191"/>
                    <a:pt x="767835" y="11568125"/>
                  </a:cubicBezTo>
                  <a:close/>
                  <a:moveTo>
                    <a:pt x="772429" y="12120769"/>
                  </a:moveTo>
                  <a:cubicBezTo>
                    <a:pt x="771632" y="12060385"/>
                    <a:pt x="769774" y="11760612"/>
                    <a:pt x="768658" y="11634640"/>
                  </a:cubicBezTo>
                  <a:cubicBezTo>
                    <a:pt x="914418" y="11636313"/>
                    <a:pt x="1075417" y="11634614"/>
                    <a:pt x="1185653" y="11634481"/>
                  </a:cubicBezTo>
                  <a:cubicBezTo>
                    <a:pt x="1192237" y="12038885"/>
                    <a:pt x="1191440" y="11999470"/>
                    <a:pt x="1194202" y="12117027"/>
                  </a:cubicBezTo>
                  <a:cubicBezTo>
                    <a:pt x="1045017" y="12117531"/>
                    <a:pt x="1110516" y="12120796"/>
                    <a:pt x="772429" y="12120769"/>
                  </a:cubicBezTo>
                  <a:close/>
                  <a:moveTo>
                    <a:pt x="1199698" y="11024345"/>
                  </a:moveTo>
                  <a:cubicBezTo>
                    <a:pt x="1184591" y="10558230"/>
                    <a:pt x="1191679" y="10621375"/>
                    <a:pt x="1225212" y="10621375"/>
                  </a:cubicBezTo>
                  <a:cubicBezTo>
                    <a:pt x="1676296" y="10621375"/>
                    <a:pt x="1614860" y="10611076"/>
                    <a:pt x="1615072" y="10662357"/>
                  </a:cubicBezTo>
                  <a:cubicBezTo>
                    <a:pt x="1617276" y="11183203"/>
                    <a:pt x="1647888" y="11102620"/>
                    <a:pt x="1543493" y="11102620"/>
                  </a:cubicBezTo>
                  <a:cubicBezTo>
                    <a:pt x="1144713" y="11102620"/>
                    <a:pt x="1203202" y="11133171"/>
                    <a:pt x="1199698" y="11024345"/>
                  </a:cubicBezTo>
                  <a:close/>
                  <a:moveTo>
                    <a:pt x="1206309" y="11568231"/>
                  </a:moveTo>
                  <a:cubicBezTo>
                    <a:pt x="1198529" y="11070742"/>
                    <a:pt x="1198742" y="11129215"/>
                    <a:pt x="1225212" y="11129215"/>
                  </a:cubicBezTo>
                  <a:cubicBezTo>
                    <a:pt x="1692041" y="11129215"/>
                    <a:pt x="1620355" y="11101292"/>
                    <a:pt x="1622002" y="11206295"/>
                  </a:cubicBezTo>
                  <a:cubicBezTo>
                    <a:pt x="1629409" y="11681727"/>
                    <a:pt x="1662358" y="11612106"/>
                    <a:pt x="1543467" y="11612106"/>
                  </a:cubicBezTo>
                  <a:cubicBezTo>
                    <a:pt x="1151350" y="11612106"/>
                    <a:pt x="1207158" y="11621635"/>
                    <a:pt x="1206309" y="11568231"/>
                  </a:cubicBezTo>
                  <a:close/>
                  <a:moveTo>
                    <a:pt x="1636976" y="12112408"/>
                  </a:moveTo>
                  <a:cubicBezTo>
                    <a:pt x="1636949" y="12126715"/>
                    <a:pt x="1673190" y="12116947"/>
                    <a:pt x="1225186" y="12116947"/>
                  </a:cubicBezTo>
                  <a:cubicBezTo>
                    <a:pt x="1211167" y="12116947"/>
                    <a:pt x="1216105" y="12171147"/>
                    <a:pt x="1207371" y="11634428"/>
                  </a:cubicBezTo>
                  <a:cubicBezTo>
                    <a:pt x="1396513" y="11634322"/>
                    <a:pt x="1353024" y="11637082"/>
                    <a:pt x="1632144" y="11636658"/>
                  </a:cubicBezTo>
                  <a:cubicBezTo>
                    <a:pt x="1632197" y="11639764"/>
                    <a:pt x="1637082" y="12023968"/>
                    <a:pt x="1636976" y="12112408"/>
                  </a:cubicBezTo>
                  <a:close/>
                  <a:moveTo>
                    <a:pt x="1641197" y="11024637"/>
                  </a:moveTo>
                  <a:cubicBezTo>
                    <a:pt x="1635303" y="10556027"/>
                    <a:pt x="1614143" y="10623605"/>
                    <a:pt x="1702820" y="10622410"/>
                  </a:cubicBezTo>
                  <a:cubicBezTo>
                    <a:pt x="2113123" y="10616862"/>
                    <a:pt x="2057607" y="10614686"/>
                    <a:pt x="2058802" y="10662648"/>
                  </a:cubicBezTo>
                  <a:cubicBezTo>
                    <a:pt x="2071148" y="11176089"/>
                    <a:pt x="2070856" y="11104743"/>
                    <a:pt x="2021181" y="11104186"/>
                  </a:cubicBezTo>
                  <a:cubicBezTo>
                    <a:pt x="1574026" y="11099355"/>
                    <a:pt x="1642472" y="11128127"/>
                    <a:pt x="1641197" y="11024637"/>
                  </a:cubicBezTo>
                  <a:close/>
                  <a:moveTo>
                    <a:pt x="1652906" y="11568125"/>
                  </a:moveTo>
                  <a:cubicBezTo>
                    <a:pt x="1644967" y="11060921"/>
                    <a:pt x="1615046" y="11127304"/>
                    <a:pt x="1702607" y="11127649"/>
                  </a:cubicBezTo>
                  <a:cubicBezTo>
                    <a:pt x="2132319" y="11129375"/>
                    <a:pt x="2064245" y="11108645"/>
                    <a:pt x="2065758" y="11206295"/>
                  </a:cubicBezTo>
                  <a:cubicBezTo>
                    <a:pt x="2068572" y="11385458"/>
                    <a:pt x="2070112" y="11397269"/>
                    <a:pt x="2072794" y="11568549"/>
                  </a:cubicBezTo>
                  <a:cubicBezTo>
                    <a:pt x="2073670" y="11625775"/>
                    <a:pt x="2112619" y="11611442"/>
                    <a:pt x="1861881" y="11611628"/>
                  </a:cubicBezTo>
                  <a:cubicBezTo>
                    <a:pt x="1614143" y="11611628"/>
                    <a:pt x="1653835" y="11626466"/>
                    <a:pt x="1652906" y="11568125"/>
                  </a:cubicBezTo>
                  <a:close/>
                  <a:moveTo>
                    <a:pt x="2020968" y="12119070"/>
                  </a:moveTo>
                  <a:cubicBezTo>
                    <a:pt x="1921432" y="12119867"/>
                    <a:pt x="1905370" y="12119734"/>
                    <a:pt x="1658694" y="12119654"/>
                  </a:cubicBezTo>
                  <a:cubicBezTo>
                    <a:pt x="1658827" y="12027605"/>
                    <a:pt x="1653968" y="11639870"/>
                    <a:pt x="1653915" y="11636658"/>
                  </a:cubicBezTo>
                  <a:cubicBezTo>
                    <a:pt x="1853093" y="11636259"/>
                    <a:pt x="1618577" y="11636446"/>
                    <a:pt x="2073670" y="11636127"/>
                  </a:cubicBezTo>
                  <a:cubicBezTo>
                    <a:pt x="2079166" y="12209369"/>
                    <a:pt x="2101255" y="12118407"/>
                    <a:pt x="2020968" y="12119070"/>
                  </a:cubicBezTo>
                  <a:close/>
                  <a:moveTo>
                    <a:pt x="2076883" y="10480911"/>
                  </a:moveTo>
                  <a:cubicBezTo>
                    <a:pt x="2074121" y="10304509"/>
                    <a:pt x="2075077" y="10307588"/>
                    <a:pt x="2072104" y="10118445"/>
                  </a:cubicBezTo>
                  <a:cubicBezTo>
                    <a:pt x="2072050" y="10114118"/>
                    <a:pt x="2036739" y="10114198"/>
                    <a:pt x="2493054" y="10114118"/>
                  </a:cubicBezTo>
                  <a:cubicBezTo>
                    <a:pt x="2493080" y="10116083"/>
                    <a:pt x="2494567" y="10191915"/>
                    <a:pt x="2498231" y="10596318"/>
                  </a:cubicBezTo>
                  <a:cubicBezTo>
                    <a:pt x="1995666" y="10596318"/>
                    <a:pt x="2079352" y="10638627"/>
                    <a:pt x="2076883" y="10480911"/>
                  </a:cubicBezTo>
                  <a:close/>
                  <a:moveTo>
                    <a:pt x="2180242" y="10623737"/>
                  </a:moveTo>
                  <a:cubicBezTo>
                    <a:pt x="2339515" y="10623737"/>
                    <a:pt x="2340020" y="10620950"/>
                    <a:pt x="2498417" y="10620950"/>
                  </a:cubicBezTo>
                  <a:cubicBezTo>
                    <a:pt x="2500780" y="10935905"/>
                    <a:pt x="2503355" y="10968287"/>
                    <a:pt x="2506196" y="11103336"/>
                  </a:cubicBezTo>
                  <a:cubicBezTo>
                    <a:pt x="2332506" y="11103336"/>
                    <a:pt x="2273007" y="11105990"/>
                    <a:pt x="2086228" y="11104770"/>
                  </a:cubicBezTo>
                  <a:cubicBezTo>
                    <a:pt x="2081555" y="10540499"/>
                    <a:pt x="2046616" y="10623737"/>
                    <a:pt x="2180242" y="10623737"/>
                  </a:cubicBezTo>
                  <a:close/>
                  <a:moveTo>
                    <a:pt x="2094538" y="11568125"/>
                  </a:moveTo>
                  <a:cubicBezTo>
                    <a:pt x="2086441" y="11049083"/>
                    <a:pt x="2057634" y="11129693"/>
                    <a:pt x="2180242" y="11129693"/>
                  </a:cubicBezTo>
                  <a:cubicBezTo>
                    <a:pt x="2571536" y="11129693"/>
                    <a:pt x="2506329" y="11095241"/>
                    <a:pt x="2508055" y="11206295"/>
                  </a:cubicBezTo>
                  <a:cubicBezTo>
                    <a:pt x="2514400" y="11607646"/>
                    <a:pt x="2513922" y="11578370"/>
                    <a:pt x="2514480" y="11612238"/>
                  </a:cubicBezTo>
                  <a:cubicBezTo>
                    <a:pt x="2027154" y="11612902"/>
                    <a:pt x="2095441" y="11625457"/>
                    <a:pt x="2094538" y="11568125"/>
                  </a:cubicBezTo>
                  <a:close/>
                  <a:moveTo>
                    <a:pt x="2498682" y="12118858"/>
                  </a:moveTo>
                  <a:cubicBezTo>
                    <a:pt x="2053280" y="12118858"/>
                    <a:pt x="2099716" y="12120796"/>
                    <a:pt x="2099609" y="12112382"/>
                  </a:cubicBezTo>
                  <a:cubicBezTo>
                    <a:pt x="2091857" y="11538529"/>
                    <a:pt x="2072104" y="11636153"/>
                    <a:pt x="2180268" y="11636074"/>
                  </a:cubicBezTo>
                  <a:cubicBezTo>
                    <a:pt x="2339967" y="11636074"/>
                    <a:pt x="2339356" y="11636923"/>
                    <a:pt x="2498682" y="11636923"/>
                  </a:cubicBezTo>
                  <a:cubicBezTo>
                    <a:pt x="2520613" y="11636923"/>
                    <a:pt x="2514267" y="11619591"/>
                    <a:pt x="2517241" y="11750022"/>
                  </a:cubicBezTo>
                  <a:cubicBezTo>
                    <a:pt x="2527011" y="12175394"/>
                    <a:pt x="2529932" y="12118858"/>
                    <a:pt x="2498682" y="12118858"/>
                  </a:cubicBezTo>
                  <a:close/>
                  <a:moveTo>
                    <a:pt x="2520506" y="10662251"/>
                  </a:moveTo>
                  <a:cubicBezTo>
                    <a:pt x="2520108" y="10598256"/>
                    <a:pt x="2460052" y="10626975"/>
                    <a:pt x="2939226" y="10620552"/>
                  </a:cubicBezTo>
                  <a:cubicBezTo>
                    <a:pt x="2944058" y="10916582"/>
                    <a:pt x="2943952" y="10923351"/>
                    <a:pt x="2947032" y="11025221"/>
                  </a:cubicBezTo>
                  <a:cubicBezTo>
                    <a:pt x="2950483" y="11139222"/>
                    <a:pt x="3017097" y="11104531"/>
                    <a:pt x="2527967" y="11103363"/>
                  </a:cubicBezTo>
                  <a:cubicBezTo>
                    <a:pt x="2525896" y="11005023"/>
                    <a:pt x="2521914" y="10889057"/>
                    <a:pt x="2520506" y="10662251"/>
                  </a:cubicBezTo>
                  <a:close/>
                  <a:moveTo>
                    <a:pt x="2528445" y="11127995"/>
                  </a:moveTo>
                  <a:cubicBezTo>
                    <a:pt x="3028912" y="11129242"/>
                    <a:pt x="2949713" y="11109892"/>
                    <a:pt x="2951200" y="11206215"/>
                  </a:cubicBezTo>
                  <a:cubicBezTo>
                    <a:pt x="2954015" y="11387794"/>
                    <a:pt x="2955608" y="11380415"/>
                    <a:pt x="2958661" y="11568523"/>
                  </a:cubicBezTo>
                  <a:cubicBezTo>
                    <a:pt x="2959537" y="11624448"/>
                    <a:pt x="3027240" y="11610195"/>
                    <a:pt x="2536224" y="11612159"/>
                  </a:cubicBezTo>
                  <a:cubicBezTo>
                    <a:pt x="2535003" y="11539830"/>
                    <a:pt x="2529746" y="11195068"/>
                    <a:pt x="2528445" y="11127995"/>
                  </a:cubicBezTo>
                  <a:close/>
                  <a:moveTo>
                    <a:pt x="2544189" y="12118779"/>
                  </a:moveTo>
                  <a:cubicBezTo>
                    <a:pt x="2543578" y="11909384"/>
                    <a:pt x="2538799" y="11754746"/>
                    <a:pt x="2536675" y="11636817"/>
                  </a:cubicBezTo>
                  <a:cubicBezTo>
                    <a:pt x="2682621" y="11636207"/>
                    <a:pt x="2730995" y="11631164"/>
                    <a:pt x="2959484" y="11634401"/>
                  </a:cubicBezTo>
                  <a:cubicBezTo>
                    <a:pt x="2960811" y="11804805"/>
                    <a:pt x="2955661" y="11715542"/>
                    <a:pt x="2963095" y="12112674"/>
                  </a:cubicBezTo>
                  <a:cubicBezTo>
                    <a:pt x="2963201" y="12118619"/>
                    <a:pt x="3000026" y="12117770"/>
                    <a:pt x="2544189" y="12118779"/>
                  </a:cubicBezTo>
                  <a:close/>
                  <a:moveTo>
                    <a:pt x="2968803" y="11024425"/>
                  </a:moveTo>
                  <a:cubicBezTo>
                    <a:pt x="2965378" y="10911327"/>
                    <a:pt x="2965590" y="10903656"/>
                    <a:pt x="2960971" y="10620260"/>
                  </a:cubicBezTo>
                  <a:cubicBezTo>
                    <a:pt x="3252569" y="10615695"/>
                    <a:pt x="3255304" y="10621799"/>
                    <a:pt x="3382107" y="10623525"/>
                  </a:cubicBezTo>
                  <a:cubicBezTo>
                    <a:pt x="3384417" y="10752920"/>
                    <a:pt x="3390390" y="11102354"/>
                    <a:pt x="3390417" y="11104319"/>
                  </a:cubicBezTo>
                  <a:cubicBezTo>
                    <a:pt x="2899507" y="11106468"/>
                    <a:pt x="2972175" y="11135824"/>
                    <a:pt x="2968803" y="11024425"/>
                  </a:cubicBezTo>
                  <a:close/>
                  <a:moveTo>
                    <a:pt x="2971591" y="11130834"/>
                  </a:moveTo>
                  <a:cubicBezTo>
                    <a:pt x="3148732" y="11130914"/>
                    <a:pt x="3198062" y="11131206"/>
                    <a:pt x="3294863" y="11129905"/>
                  </a:cubicBezTo>
                  <a:cubicBezTo>
                    <a:pt x="3416091" y="11128260"/>
                    <a:pt x="3390470" y="11045978"/>
                    <a:pt x="3398674" y="11568603"/>
                  </a:cubicBezTo>
                  <a:cubicBezTo>
                    <a:pt x="3399550" y="11623917"/>
                    <a:pt x="3466695" y="11617229"/>
                    <a:pt x="2980989" y="11610089"/>
                  </a:cubicBezTo>
                  <a:cubicBezTo>
                    <a:pt x="2980512" y="11568443"/>
                    <a:pt x="2971644" y="11132932"/>
                    <a:pt x="2971591" y="11130834"/>
                  </a:cubicBezTo>
                  <a:close/>
                  <a:moveTo>
                    <a:pt x="2984945" y="12116761"/>
                  </a:moveTo>
                  <a:cubicBezTo>
                    <a:pt x="2977219" y="11740095"/>
                    <a:pt x="2982556" y="11802337"/>
                    <a:pt x="2981228" y="11634746"/>
                  </a:cubicBezTo>
                  <a:cubicBezTo>
                    <a:pt x="3103332" y="11636552"/>
                    <a:pt x="3118731" y="11635251"/>
                    <a:pt x="3294678" y="11636446"/>
                  </a:cubicBezTo>
                  <a:cubicBezTo>
                    <a:pt x="3443172" y="11637454"/>
                    <a:pt x="3387735" y="11554216"/>
                    <a:pt x="3407462" y="12113391"/>
                  </a:cubicBezTo>
                  <a:cubicBezTo>
                    <a:pt x="3407940" y="12127140"/>
                    <a:pt x="3421161" y="12113868"/>
                    <a:pt x="2984945" y="12116761"/>
                  </a:cubicBezTo>
                  <a:close/>
                  <a:moveTo>
                    <a:pt x="3410728" y="11024637"/>
                  </a:moveTo>
                  <a:cubicBezTo>
                    <a:pt x="3402497" y="10559080"/>
                    <a:pt x="3386939" y="10623976"/>
                    <a:pt x="3453951" y="10623976"/>
                  </a:cubicBezTo>
                  <a:cubicBezTo>
                    <a:pt x="3883291" y="10623976"/>
                    <a:pt x="3825677" y="10602901"/>
                    <a:pt x="3827562" y="10662808"/>
                  </a:cubicBezTo>
                  <a:cubicBezTo>
                    <a:pt x="3843068" y="11174948"/>
                    <a:pt x="3844767" y="11102646"/>
                    <a:pt x="3772418" y="11102646"/>
                  </a:cubicBezTo>
                  <a:cubicBezTo>
                    <a:pt x="3347193" y="11102620"/>
                    <a:pt x="3412692" y="11128817"/>
                    <a:pt x="3410728" y="11024637"/>
                  </a:cubicBezTo>
                  <a:close/>
                  <a:moveTo>
                    <a:pt x="3420418" y="11568177"/>
                  </a:moveTo>
                  <a:cubicBezTo>
                    <a:pt x="3412480" y="11061133"/>
                    <a:pt x="3395408" y="11128817"/>
                    <a:pt x="3453977" y="11128817"/>
                  </a:cubicBezTo>
                  <a:cubicBezTo>
                    <a:pt x="3904292" y="11128817"/>
                    <a:pt x="3834598" y="11102620"/>
                    <a:pt x="3836218" y="11206215"/>
                  </a:cubicBezTo>
                  <a:cubicBezTo>
                    <a:pt x="3843678" y="11683108"/>
                    <a:pt x="3861520" y="11609558"/>
                    <a:pt x="3772418" y="11609558"/>
                  </a:cubicBezTo>
                  <a:cubicBezTo>
                    <a:pt x="3365301" y="11609584"/>
                    <a:pt x="3421400" y="11631083"/>
                    <a:pt x="3420418" y="11568177"/>
                  </a:cubicBezTo>
                  <a:close/>
                  <a:moveTo>
                    <a:pt x="3429445" y="12119442"/>
                  </a:moveTo>
                  <a:cubicBezTo>
                    <a:pt x="3422330" y="11906438"/>
                    <a:pt x="3423498" y="11795808"/>
                    <a:pt x="3421400" y="11636923"/>
                  </a:cubicBezTo>
                  <a:cubicBezTo>
                    <a:pt x="3634571" y="11637136"/>
                    <a:pt x="3551336" y="11634534"/>
                    <a:pt x="3842536" y="11634163"/>
                  </a:cubicBezTo>
                  <a:lnTo>
                    <a:pt x="3850289" y="12119548"/>
                  </a:lnTo>
                  <a:cubicBezTo>
                    <a:pt x="3782560" y="12119920"/>
                    <a:pt x="3431543" y="12119469"/>
                    <a:pt x="3429445" y="12119442"/>
                  </a:cubicBezTo>
                  <a:close/>
                  <a:moveTo>
                    <a:pt x="3855758" y="11025911"/>
                  </a:moveTo>
                  <a:cubicBezTo>
                    <a:pt x="3851829" y="10551170"/>
                    <a:pt x="3820713" y="10621693"/>
                    <a:pt x="3931691" y="10621375"/>
                  </a:cubicBezTo>
                  <a:cubicBezTo>
                    <a:pt x="4325932" y="10620313"/>
                    <a:pt x="4268399" y="10609723"/>
                    <a:pt x="4269991" y="10662781"/>
                  </a:cubicBezTo>
                  <a:cubicBezTo>
                    <a:pt x="4285311" y="11168977"/>
                    <a:pt x="4275833" y="11105539"/>
                    <a:pt x="4250371" y="11105141"/>
                  </a:cubicBezTo>
                  <a:cubicBezTo>
                    <a:pt x="3788401" y="11097072"/>
                    <a:pt x="3856661" y="11131896"/>
                    <a:pt x="3855758" y="11025911"/>
                  </a:cubicBezTo>
                  <a:close/>
                  <a:moveTo>
                    <a:pt x="3863245" y="11568177"/>
                  </a:moveTo>
                  <a:cubicBezTo>
                    <a:pt x="3855068" y="11045739"/>
                    <a:pt x="3835819" y="11127225"/>
                    <a:pt x="3931612" y="11127862"/>
                  </a:cubicBezTo>
                  <a:cubicBezTo>
                    <a:pt x="4334269" y="11131126"/>
                    <a:pt x="4274611" y="11105433"/>
                    <a:pt x="4276204" y="11206295"/>
                  </a:cubicBezTo>
                  <a:cubicBezTo>
                    <a:pt x="4283399" y="11666093"/>
                    <a:pt x="4305382" y="11610089"/>
                    <a:pt x="4250371" y="11609637"/>
                  </a:cubicBezTo>
                  <a:cubicBezTo>
                    <a:pt x="3804596" y="11606028"/>
                    <a:pt x="3864201" y="11628191"/>
                    <a:pt x="3863245" y="11568177"/>
                  </a:cubicBezTo>
                  <a:close/>
                  <a:moveTo>
                    <a:pt x="4292506" y="12112408"/>
                  </a:moveTo>
                  <a:cubicBezTo>
                    <a:pt x="4292479" y="12127034"/>
                    <a:pt x="4332171" y="12115169"/>
                    <a:pt x="3931612" y="12118938"/>
                  </a:cubicBezTo>
                  <a:cubicBezTo>
                    <a:pt x="3847979" y="12119734"/>
                    <a:pt x="3873202" y="12192806"/>
                    <a:pt x="3864308" y="11634136"/>
                  </a:cubicBezTo>
                  <a:cubicBezTo>
                    <a:pt x="4042325" y="11633791"/>
                    <a:pt x="4038263" y="11632915"/>
                    <a:pt x="4286346" y="11634588"/>
                  </a:cubicBezTo>
                  <a:cubicBezTo>
                    <a:pt x="4291152" y="11931016"/>
                    <a:pt x="4292798" y="11968945"/>
                    <a:pt x="4292506" y="12112408"/>
                  </a:cubicBezTo>
                  <a:close/>
                  <a:moveTo>
                    <a:pt x="4409485" y="10622834"/>
                  </a:moveTo>
                  <a:cubicBezTo>
                    <a:pt x="4570564" y="10622834"/>
                    <a:pt x="4564935" y="10620658"/>
                    <a:pt x="4709155" y="10620446"/>
                  </a:cubicBezTo>
                  <a:cubicBezTo>
                    <a:pt x="4713456" y="10895693"/>
                    <a:pt x="4713429" y="10914697"/>
                    <a:pt x="4716987" y="11025805"/>
                  </a:cubicBezTo>
                  <a:cubicBezTo>
                    <a:pt x="4719961" y="11120642"/>
                    <a:pt x="4803221" y="11112360"/>
                    <a:pt x="4296887" y="11105858"/>
                  </a:cubicBezTo>
                  <a:cubicBezTo>
                    <a:pt x="4294391" y="10532775"/>
                    <a:pt x="4253026" y="10622834"/>
                    <a:pt x="4409485" y="10622834"/>
                  </a:cubicBezTo>
                  <a:close/>
                  <a:moveTo>
                    <a:pt x="4307002" y="11568125"/>
                  </a:moveTo>
                  <a:cubicBezTo>
                    <a:pt x="4298931" y="11050808"/>
                    <a:pt x="4259212" y="11131126"/>
                    <a:pt x="4409485" y="11131126"/>
                  </a:cubicBezTo>
                  <a:cubicBezTo>
                    <a:pt x="4566475" y="11131126"/>
                    <a:pt x="4566555" y="11129481"/>
                    <a:pt x="4719854" y="11129427"/>
                  </a:cubicBezTo>
                  <a:cubicBezTo>
                    <a:pt x="4722005" y="11225087"/>
                    <a:pt x="4723067" y="11338796"/>
                    <a:pt x="4727262" y="11610673"/>
                  </a:cubicBezTo>
                  <a:cubicBezTo>
                    <a:pt x="4240892" y="11610646"/>
                    <a:pt x="4307878" y="11624740"/>
                    <a:pt x="4307002" y="11568125"/>
                  </a:cubicBezTo>
                  <a:close/>
                  <a:moveTo>
                    <a:pt x="4728005" y="12116337"/>
                  </a:moveTo>
                  <a:cubicBezTo>
                    <a:pt x="4524500" y="12116337"/>
                    <a:pt x="4314250" y="12129342"/>
                    <a:pt x="4314277" y="12112488"/>
                  </a:cubicBezTo>
                  <a:cubicBezTo>
                    <a:pt x="4315445" y="11550713"/>
                    <a:pt x="4266248" y="11634985"/>
                    <a:pt x="4409485" y="11634985"/>
                  </a:cubicBezTo>
                  <a:cubicBezTo>
                    <a:pt x="4547386" y="11634985"/>
                    <a:pt x="4577467" y="11635304"/>
                    <a:pt x="4727660" y="11635304"/>
                  </a:cubicBezTo>
                  <a:cubicBezTo>
                    <a:pt x="4735466" y="12157026"/>
                    <a:pt x="4736421" y="12116337"/>
                    <a:pt x="4728005" y="12116337"/>
                  </a:cubicBezTo>
                  <a:close/>
                  <a:moveTo>
                    <a:pt x="4730899" y="10620419"/>
                  </a:moveTo>
                  <a:cubicBezTo>
                    <a:pt x="4887305" y="10620472"/>
                    <a:pt x="4887836" y="10623843"/>
                    <a:pt x="5046526" y="10623843"/>
                  </a:cubicBezTo>
                  <a:cubicBezTo>
                    <a:pt x="5192710" y="10623843"/>
                    <a:pt x="5141813" y="10554567"/>
                    <a:pt x="5160266" y="11025300"/>
                  </a:cubicBezTo>
                  <a:cubicBezTo>
                    <a:pt x="5164115" y="11123403"/>
                    <a:pt x="5243155" y="11104265"/>
                    <a:pt x="4741095" y="11104743"/>
                  </a:cubicBezTo>
                  <a:cubicBezTo>
                    <a:pt x="4736368" y="10915919"/>
                    <a:pt x="4738439" y="11103257"/>
                    <a:pt x="4730899" y="10620419"/>
                  </a:cubicBezTo>
                  <a:close/>
                  <a:moveTo>
                    <a:pt x="4748369" y="11568177"/>
                  </a:moveTo>
                  <a:cubicBezTo>
                    <a:pt x="4745581" y="11389519"/>
                    <a:pt x="4745900" y="11386520"/>
                    <a:pt x="4743086" y="11205818"/>
                  </a:cubicBezTo>
                  <a:cubicBezTo>
                    <a:pt x="4741599" y="11111724"/>
                    <a:pt x="4658285" y="11124544"/>
                    <a:pt x="5163637" y="11127225"/>
                  </a:cubicBezTo>
                  <a:cubicBezTo>
                    <a:pt x="5166240" y="11231457"/>
                    <a:pt x="5166558" y="11331709"/>
                    <a:pt x="5170620" y="11611070"/>
                  </a:cubicBezTo>
                  <a:cubicBezTo>
                    <a:pt x="4678118" y="11619750"/>
                    <a:pt x="4749166" y="11617653"/>
                    <a:pt x="4748369" y="11568177"/>
                  </a:cubicBezTo>
                  <a:close/>
                  <a:moveTo>
                    <a:pt x="4755352" y="12116337"/>
                  </a:moveTo>
                  <a:cubicBezTo>
                    <a:pt x="4755352" y="12029383"/>
                    <a:pt x="4750732" y="11722629"/>
                    <a:pt x="4749404" y="11635304"/>
                  </a:cubicBezTo>
                  <a:cubicBezTo>
                    <a:pt x="4878066" y="11635411"/>
                    <a:pt x="5034286" y="11638091"/>
                    <a:pt x="5170939" y="11635729"/>
                  </a:cubicBezTo>
                  <a:cubicBezTo>
                    <a:pt x="5173169" y="11797639"/>
                    <a:pt x="5172664" y="11865456"/>
                    <a:pt x="5177789" y="12112727"/>
                  </a:cubicBezTo>
                  <a:cubicBezTo>
                    <a:pt x="5178028" y="12122760"/>
                    <a:pt x="5211667" y="12117000"/>
                    <a:pt x="4755352" y="12116337"/>
                  </a:cubicBezTo>
                  <a:close/>
                  <a:moveTo>
                    <a:pt x="5181957" y="11024239"/>
                  </a:moveTo>
                  <a:cubicBezTo>
                    <a:pt x="5163744" y="10560645"/>
                    <a:pt x="5172797" y="10623525"/>
                    <a:pt x="5205719" y="10623260"/>
                  </a:cubicBezTo>
                  <a:cubicBezTo>
                    <a:pt x="5659379" y="10620207"/>
                    <a:pt x="5598101" y="10606803"/>
                    <a:pt x="5598500" y="10662409"/>
                  </a:cubicBezTo>
                  <a:cubicBezTo>
                    <a:pt x="5599402" y="10787027"/>
                    <a:pt x="5600172" y="10817711"/>
                    <a:pt x="5604766" y="11106389"/>
                  </a:cubicBezTo>
                  <a:cubicBezTo>
                    <a:pt x="5111971" y="11101452"/>
                    <a:pt x="5186072" y="11129030"/>
                    <a:pt x="5181957" y="11024239"/>
                  </a:cubicBezTo>
                  <a:close/>
                  <a:moveTo>
                    <a:pt x="5191701" y="11568125"/>
                  </a:moveTo>
                  <a:cubicBezTo>
                    <a:pt x="5183948" y="11072972"/>
                    <a:pt x="5178718" y="11127304"/>
                    <a:pt x="5205586" y="11127490"/>
                  </a:cubicBezTo>
                  <a:cubicBezTo>
                    <a:pt x="5680805" y="11130675"/>
                    <a:pt x="5604819" y="11110184"/>
                    <a:pt x="5606359" y="11206242"/>
                  </a:cubicBezTo>
                  <a:cubicBezTo>
                    <a:pt x="5609173" y="11385830"/>
                    <a:pt x="5607075" y="11382406"/>
                    <a:pt x="5609996" y="11568603"/>
                  </a:cubicBezTo>
                  <a:cubicBezTo>
                    <a:pt x="5610845" y="11622272"/>
                    <a:pt x="5655901" y="11608841"/>
                    <a:pt x="5364780" y="11608788"/>
                  </a:cubicBezTo>
                  <a:cubicBezTo>
                    <a:pt x="5159442" y="11608788"/>
                    <a:pt x="5192604" y="11625377"/>
                    <a:pt x="5191701" y="11568125"/>
                  </a:cubicBezTo>
                  <a:close/>
                  <a:moveTo>
                    <a:pt x="5199586" y="12112143"/>
                  </a:moveTo>
                  <a:cubicBezTo>
                    <a:pt x="5188462" y="11577468"/>
                    <a:pt x="5190426" y="11635384"/>
                    <a:pt x="5205825" y="11635091"/>
                  </a:cubicBezTo>
                  <a:cubicBezTo>
                    <a:pt x="5316114" y="11632862"/>
                    <a:pt x="5335416" y="11633420"/>
                    <a:pt x="5611031" y="11633473"/>
                  </a:cubicBezTo>
                  <a:cubicBezTo>
                    <a:pt x="5611084" y="11636472"/>
                    <a:pt x="5616899" y="11989383"/>
                    <a:pt x="5619660" y="12117106"/>
                  </a:cubicBezTo>
                  <a:cubicBezTo>
                    <a:pt x="5216498" y="12118699"/>
                    <a:pt x="5199878" y="12124989"/>
                    <a:pt x="5199586" y="12112143"/>
                  </a:cubicBezTo>
                  <a:close/>
                  <a:moveTo>
                    <a:pt x="5618173" y="10480858"/>
                  </a:moveTo>
                  <a:cubicBezTo>
                    <a:pt x="5611297" y="10040914"/>
                    <a:pt x="5581800" y="10114092"/>
                    <a:pt x="5683194" y="10114092"/>
                  </a:cubicBezTo>
                  <a:cubicBezTo>
                    <a:pt x="5685185" y="10114092"/>
                    <a:pt x="6031211" y="10114251"/>
                    <a:pt x="6031291" y="10118922"/>
                  </a:cubicBezTo>
                  <a:cubicBezTo>
                    <a:pt x="6039867" y="10666126"/>
                    <a:pt x="6058133" y="10594169"/>
                    <a:pt x="6001768" y="10594169"/>
                  </a:cubicBezTo>
                  <a:cubicBezTo>
                    <a:pt x="5541391" y="10594169"/>
                    <a:pt x="5620563" y="10633266"/>
                    <a:pt x="5618173" y="10480858"/>
                  </a:cubicBezTo>
                  <a:close/>
                  <a:moveTo>
                    <a:pt x="5619926" y="10621481"/>
                  </a:moveTo>
                  <a:cubicBezTo>
                    <a:pt x="5916489" y="10620605"/>
                    <a:pt x="5863681" y="10618348"/>
                    <a:pt x="6040557" y="10618880"/>
                  </a:cubicBezTo>
                  <a:cubicBezTo>
                    <a:pt x="6041247" y="10696703"/>
                    <a:pt x="6041593" y="10692403"/>
                    <a:pt x="6044646" y="11105061"/>
                  </a:cubicBezTo>
                  <a:cubicBezTo>
                    <a:pt x="5840556" y="11105009"/>
                    <a:pt x="5767278" y="11107556"/>
                    <a:pt x="5626510" y="11106574"/>
                  </a:cubicBezTo>
                  <a:cubicBezTo>
                    <a:pt x="5619766" y="10682077"/>
                    <a:pt x="5621359" y="10788726"/>
                    <a:pt x="5619926" y="10621481"/>
                  </a:cubicBezTo>
                  <a:close/>
                  <a:moveTo>
                    <a:pt x="5631740" y="11568177"/>
                  </a:moveTo>
                  <a:cubicBezTo>
                    <a:pt x="5623776" y="11059700"/>
                    <a:pt x="5613952" y="11131392"/>
                    <a:pt x="5683194" y="11131392"/>
                  </a:cubicBezTo>
                  <a:cubicBezTo>
                    <a:pt x="6110782" y="11131392"/>
                    <a:pt x="6044327" y="11106415"/>
                    <a:pt x="6045867" y="11206295"/>
                  </a:cubicBezTo>
                  <a:cubicBezTo>
                    <a:pt x="6053195" y="11674932"/>
                    <a:pt x="6078364" y="11611203"/>
                    <a:pt x="6001741" y="11611203"/>
                  </a:cubicBezTo>
                  <a:cubicBezTo>
                    <a:pt x="5572879" y="11611203"/>
                    <a:pt x="5632563" y="11618264"/>
                    <a:pt x="5631740" y="11568177"/>
                  </a:cubicBezTo>
                  <a:close/>
                  <a:moveTo>
                    <a:pt x="6001741" y="12119654"/>
                  </a:moveTo>
                  <a:cubicBezTo>
                    <a:pt x="5599562" y="12119654"/>
                    <a:pt x="5641457" y="12117451"/>
                    <a:pt x="5641325" y="12110815"/>
                  </a:cubicBezTo>
                  <a:cubicBezTo>
                    <a:pt x="5628501" y="11557163"/>
                    <a:pt x="5617483" y="11633473"/>
                    <a:pt x="5683194" y="11633473"/>
                  </a:cubicBezTo>
                  <a:cubicBezTo>
                    <a:pt x="5842255" y="11633473"/>
                    <a:pt x="5842335" y="11635835"/>
                    <a:pt x="6001741" y="11635835"/>
                  </a:cubicBezTo>
                  <a:cubicBezTo>
                    <a:pt x="6069258" y="11635835"/>
                    <a:pt x="6055850" y="11613380"/>
                    <a:pt x="6056540" y="11749783"/>
                  </a:cubicBezTo>
                  <a:cubicBezTo>
                    <a:pt x="6058372" y="12191001"/>
                    <a:pt x="6089887" y="12119654"/>
                    <a:pt x="6001741" y="12119654"/>
                  </a:cubicBezTo>
                  <a:close/>
                  <a:moveTo>
                    <a:pt x="6060576" y="10480858"/>
                  </a:moveTo>
                  <a:cubicBezTo>
                    <a:pt x="6057735" y="10299492"/>
                    <a:pt x="6055850" y="10299200"/>
                    <a:pt x="6053009" y="10118497"/>
                  </a:cubicBezTo>
                  <a:cubicBezTo>
                    <a:pt x="6052956" y="10115976"/>
                    <a:pt x="6250249" y="10111092"/>
                    <a:pt x="6471808" y="10114065"/>
                  </a:cubicBezTo>
                  <a:cubicBezTo>
                    <a:pt x="6471835" y="10116241"/>
                    <a:pt x="6478553" y="10532722"/>
                    <a:pt x="6479880" y="10596265"/>
                  </a:cubicBezTo>
                  <a:cubicBezTo>
                    <a:pt x="5975509" y="10596451"/>
                    <a:pt x="6062885" y="10624454"/>
                    <a:pt x="6060576" y="10480858"/>
                  </a:cubicBezTo>
                  <a:close/>
                  <a:moveTo>
                    <a:pt x="6160882" y="10619888"/>
                  </a:moveTo>
                  <a:cubicBezTo>
                    <a:pt x="6254576" y="10621136"/>
                    <a:pt x="6277064" y="10620976"/>
                    <a:pt x="6480410" y="10620897"/>
                  </a:cubicBezTo>
                  <a:cubicBezTo>
                    <a:pt x="6492411" y="11156820"/>
                    <a:pt x="6491853" y="11104345"/>
                    <a:pt x="6479481" y="11104451"/>
                  </a:cubicBezTo>
                  <a:cubicBezTo>
                    <a:pt x="6360113" y="11105406"/>
                    <a:pt x="6353050" y="11105167"/>
                    <a:pt x="6066417" y="11105061"/>
                  </a:cubicBezTo>
                  <a:cubicBezTo>
                    <a:pt x="6062434" y="10534766"/>
                    <a:pt x="6032247" y="10618136"/>
                    <a:pt x="6160882" y="10619888"/>
                  </a:cubicBezTo>
                  <a:close/>
                  <a:moveTo>
                    <a:pt x="6076452" y="11568125"/>
                  </a:moveTo>
                  <a:cubicBezTo>
                    <a:pt x="6073585" y="11384449"/>
                    <a:pt x="6070426" y="11385538"/>
                    <a:pt x="6067612" y="11205870"/>
                  </a:cubicBezTo>
                  <a:cubicBezTo>
                    <a:pt x="6065912" y="11097232"/>
                    <a:pt x="5996643" y="11132905"/>
                    <a:pt x="6489225" y="11129082"/>
                  </a:cubicBezTo>
                  <a:cubicBezTo>
                    <a:pt x="6493367" y="11403693"/>
                    <a:pt x="6492279" y="11448178"/>
                    <a:pt x="6495385" y="11613645"/>
                  </a:cubicBezTo>
                  <a:cubicBezTo>
                    <a:pt x="6009361" y="11613858"/>
                    <a:pt x="6077329" y="11625085"/>
                    <a:pt x="6076452" y="11568125"/>
                  </a:cubicBezTo>
                  <a:close/>
                  <a:moveTo>
                    <a:pt x="6479641" y="12118964"/>
                  </a:moveTo>
                  <a:cubicBezTo>
                    <a:pt x="6047885" y="12116629"/>
                    <a:pt x="6083940" y="12125202"/>
                    <a:pt x="6083648" y="12112222"/>
                  </a:cubicBezTo>
                  <a:cubicBezTo>
                    <a:pt x="6070611" y="11542882"/>
                    <a:pt x="6057841" y="11635490"/>
                    <a:pt x="6160908" y="11637136"/>
                  </a:cubicBezTo>
                  <a:cubicBezTo>
                    <a:pt x="6252744" y="11638622"/>
                    <a:pt x="6277701" y="11638383"/>
                    <a:pt x="6495916" y="11638277"/>
                  </a:cubicBezTo>
                  <a:cubicBezTo>
                    <a:pt x="6507332" y="12175102"/>
                    <a:pt x="6518058" y="12119150"/>
                    <a:pt x="6479641" y="12118964"/>
                  </a:cubicBezTo>
                  <a:close/>
                  <a:moveTo>
                    <a:pt x="6502182" y="10620870"/>
                  </a:moveTo>
                  <a:cubicBezTo>
                    <a:pt x="6987143" y="10620658"/>
                    <a:pt x="6923026" y="10603910"/>
                    <a:pt x="6924432" y="10662675"/>
                  </a:cubicBezTo>
                  <a:cubicBezTo>
                    <a:pt x="6928017" y="10818534"/>
                    <a:pt x="6927592" y="10839237"/>
                    <a:pt x="6931097" y="11022408"/>
                  </a:cubicBezTo>
                  <a:cubicBezTo>
                    <a:pt x="6933221" y="11131843"/>
                    <a:pt x="7007136" y="11100629"/>
                    <a:pt x="6510598" y="11104186"/>
                  </a:cubicBezTo>
                  <a:cubicBezTo>
                    <a:pt x="6504731" y="10715575"/>
                    <a:pt x="6506137" y="10799635"/>
                    <a:pt x="6502182" y="10620870"/>
                  </a:cubicBezTo>
                  <a:close/>
                  <a:moveTo>
                    <a:pt x="6512138" y="11205870"/>
                  </a:moveTo>
                  <a:cubicBezTo>
                    <a:pt x="6510598" y="11104583"/>
                    <a:pt x="6435222" y="11128074"/>
                    <a:pt x="6933035" y="11127782"/>
                  </a:cubicBezTo>
                  <a:cubicBezTo>
                    <a:pt x="6933433" y="11150529"/>
                    <a:pt x="6939991" y="11553234"/>
                    <a:pt x="6940230" y="11568576"/>
                  </a:cubicBezTo>
                  <a:cubicBezTo>
                    <a:pt x="6941026" y="11618954"/>
                    <a:pt x="7009977" y="11613380"/>
                    <a:pt x="6517156" y="11613645"/>
                  </a:cubicBezTo>
                  <a:cubicBezTo>
                    <a:pt x="6514182" y="11460946"/>
                    <a:pt x="6514740" y="11372664"/>
                    <a:pt x="6512138" y="11205870"/>
                  </a:cubicBezTo>
                  <a:close/>
                  <a:moveTo>
                    <a:pt x="6527484" y="12119203"/>
                  </a:moveTo>
                  <a:cubicBezTo>
                    <a:pt x="6523741" y="11751800"/>
                    <a:pt x="6521324" y="11807726"/>
                    <a:pt x="6517634" y="11638250"/>
                  </a:cubicBezTo>
                  <a:cubicBezTo>
                    <a:pt x="6782178" y="11638118"/>
                    <a:pt x="6832384" y="11633658"/>
                    <a:pt x="6941159" y="11633393"/>
                  </a:cubicBezTo>
                  <a:cubicBezTo>
                    <a:pt x="6943336" y="11800983"/>
                    <a:pt x="6939061" y="11510209"/>
                    <a:pt x="6947079" y="12115726"/>
                  </a:cubicBezTo>
                  <a:cubicBezTo>
                    <a:pt x="6947079" y="12117637"/>
                    <a:pt x="6640136" y="12119734"/>
                    <a:pt x="6527484" y="12119203"/>
                  </a:cubicBezTo>
                  <a:close/>
                  <a:moveTo>
                    <a:pt x="6957461" y="10620685"/>
                  </a:moveTo>
                  <a:cubicBezTo>
                    <a:pt x="7427210" y="10620685"/>
                    <a:pt x="7364923" y="10599849"/>
                    <a:pt x="7365693" y="10662463"/>
                  </a:cubicBezTo>
                  <a:cubicBezTo>
                    <a:pt x="7372224" y="11185115"/>
                    <a:pt x="7406235" y="11105300"/>
                    <a:pt x="7275981" y="11105300"/>
                  </a:cubicBezTo>
                  <a:cubicBezTo>
                    <a:pt x="7122496" y="11105300"/>
                    <a:pt x="7117239" y="11103097"/>
                    <a:pt x="6957461" y="11103097"/>
                  </a:cubicBezTo>
                  <a:cubicBezTo>
                    <a:pt x="6953717" y="11103097"/>
                    <a:pt x="6937416" y="10620711"/>
                    <a:pt x="6957461" y="10620685"/>
                  </a:cubicBezTo>
                  <a:close/>
                  <a:moveTo>
                    <a:pt x="6961947" y="11568125"/>
                  </a:moveTo>
                  <a:cubicBezTo>
                    <a:pt x="6952920" y="11014604"/>
                    <a:pt x="6955363" y="11161013"/>
                    <a:pt x="6954779" y="11127756"/>
                  </a:cubicBezTo>
                  <a:cubicBezTo>
                    <a:pt x="7131311" y="11127756"/>
                    <a:pt x="7110043" y="11130595"/>
                    <a:pt x="7375012" y="11129826"/>
                  </a:cubicBezTo>
                  <a:cubicBezTo>
                    <a:pt x="7375066" y="11131896"/>
                    <a:pt x="7383057" y="11564674"/>
                    <a:pt x="7383721" y="11613167"/>
                  </a:cubicBezTo>
                  <a:cubicBezTo>
                    <a:pt x="7255405" y="11614893"/>
                    <a:pt x="7175064" y="11613141"/>
                    <a:pt x="7116973" y="11611230"/>
                  </a:cubicBezTo>
                  <a:cubicBezTo>
                    <a:pt x="6934495" y="11605523"/>
                    <a:pt x="6962824" y="11624448"/>
                    <a:pt x="6961947" y="11568125"/>
                  </a:cubicBezTo>
                  <a:close/>
                  <a:moveTo>
                    <a:pt x="6968877" y="12116655"/>
                  </a:moveTo>
                  <a:cubicBezTo>
                    <a:pt x="6962983" y="11711906"/>
                    <a:pt x="6964550" y="11757533"/>
                    <a:pt x="6962903" y="11633393"/>
                  </a:cubicBezTo>
                  <a:cubicBezTo>
                    <a:pt x="7116362" y="11633526"/>
                    <a:pt x="7117345" y="11638463"/>
                    <a:pt x="7275981" y="11638463"/>
                  </a:cubicBezTo>
                  <a:cubicBezTo>
                    <a:pt x="7419776" y="11638463"/>
                    <a:pt x="7381199" y="11546731"/>
                    <a:pt x="7389828" y="12117744"/>
                  </a:cubicBezTo>
                  <a:cubicBezTo>
                    <a:pt x="7096822" y="12117823"/>
                    <a:pt x="7125761" y="12116708"/>
                    <a:pt x="6968877" y="12116655"/>
                  </a:cubicBezTo>
                  <a:close/>
                  <a:moveTo>
                    <a:pt x="7394102" y="11024425"/>
                  </a:moveTo>
                  <a:cubicBezTo>
                    <a:pt x="7380323" y="10553850"/>
                    <a:pt x="7375092" y="10619198"/>
                    <a:pt x="7435175" y="10619994"/>
                  </a:cubicBezTo>
                  <a:cubicBezTo>
                    <a:pt x="7556429" y="10621799"/>
                    <a:pt x="7593705" y="10620578"/>
                    <a:pt x="7754146" y="10621666"/>
                  </a:cubicBezTo>
                  <a:cubicBezTo>
                    <a:pt x="7831459" y="10622198"/>
                    <a:pt x="7810140" y="10547241"/>
                    <a:pt x="7815689" y="11105354"/>
                  </a:cubicBezTo>
                  <a:cubicBezTo>
                    <a:pt x="7324620" y="11103469"/>
                    <a:pt x="7397262" y="11133277"/>
                    <a:pt x="7394102" y="11024425"/>
                  </a:cubicBezTo>
                  <a:close/>
                  <a:moveTo>
                    <a:pt x="7404828" y="11568125"/>
                  </a:moveTo>
                  <a:cubicBezTo>
                    <a:pt x="7396917" y="11062991"/>
                    <a:pt x="7380774" y="11129879"/>
                    <a:pt x="7435361" y="11129587"/>
                  </a:cubicBezTo>
                  <a:cubicBezTo>
                    <a:pt x="7888144" y="11127782"/>
                    <a:pt x="7815530" y="11111379"/>
                    <a:pt x="7817043" y="11206295"/>
                  </a:cubicBezTo>
                  <a:cubicBezTo>
                    <a:pt x="7824478" y="11680533"/>
                    <a:pt x="7847841" y="11610168"/>
                    <a:pt x="7754146" y="11610540"/>
                  </a:cubicBezTo>
                  <a:cubicBezTo>
                    <a:pt x="7344029" y="11611654"/>
                    <a:pt x="7405731" y="11626651"/>
                    <a:pt x="7404828" y="11568125"/>
                  </a:cubicBezTo>
                  <a:close/>
                  <a:moveTo>
                    <a:pt x="7831540" y="12112408"/>
                  </a:moveTo>
                  <a:cubicBezTo>
                    <a:pt x="7831540" y="12118486"/>
                    <a:pt x="7867223" y="12117557"/>
                    <a:pt x="7411572" y="12117717"/>
                  </a:cubicBezTo>
                  <a:cubicBezTo>
                    <a:pt x="7403394" y="11576751"/>
                    <a:pt x="7395297" y="11637693"/>
                    <a:pt x="7435494" y="11636950"/>
                  </a:cubicBezTo>
                  <a:cubicBezTo>
                    <a:pt x="7555765" y="11634694"/>
                    <a:pt x="7584067" y="11635862"/>
                    <a:pt x="7754226" y="11635172"/>
                  </a:cubicBezTo>
                  <a:cubicBezTo>
                    <a:pt x="7840407" y="11634959"/>
                    <a:pt x="7833291" y="11557163"/>
                    <a:pt x="7831540" y="12112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3" name="Google Shape;1223;p15"/>
          <p:cNvSpPr txBox="1"/>
          <p:nvPr/>
        </p:nvSpPr>
        <p:spPr>
          <a:xfrm>
            <a:off x="4635550" y="1597405"/>
            <a:ext cx="409903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  <a:ea typeface="Questrial" pitchFamily="2" charset="0"/>
                <a:cs typeface="Questrial" pitchFamily="2" charset="0"/>
              </a:rPr>
              <a:t>What is the average authentic engagement across the top 5 countries?</a:t>
            </a:r>
          </a:p>
        </p:txBody>
      </p:sp>
      <p:sp>
        <p:nvSpPr>
          <p:cNvPr id="1224" name="Google Shape;1224;p15"/>
          <p:cNvSpPr/>
          <p:nvPr/>
        </p:nvSpPr>
        <p:spPr>
          <a:xfrm rot="1279464">
            <a:off x="8053993" y="187700"/>
            <a:ext cx="946655" cy="1398744"/>
          </a:xfrm>
          <a:custGeom>
            <a:avLst/>
            <a:gdLst/>
            <a:ahLst/>
            <a:cxnLst/>
            <a:rect l="l" t="t" r="r" b="b"/>
            <a:pathLst>
              <a:path w="1886296" h="2792154" extrusionOk="0">
                <a:moveTo>
                  <a:pt x="979803" y="637"/>
                </a:moveTo>
                <a:cubicBezTo>
                  <a:pt x="967679" y="212"/>
                  <a:pt x="955555" y="0"/>
                  <a:pt x="943223" y="0"/>
                </a:cubicBezTo>
                <a:cubicBezTo>
                  <a:pt x="930886" y="0"/>
                  <a:pt x="918768" y="212"/>
                  <a:pt x="906643" y="637"/>
                </a:cubicBezTo>
                <a:cubicBezTo>
                  <a:pt x="316254" y="23594"/>
                  <a:pt x="-103353" y="625141"/>
                  <a:pt x="22339" y="1240928"/>
                </a:cubicBezTo>
                <a:cubicBezTo>
                  <a:pt x="184612" y="2033776"/>
                  <a:pt x="606767" y="2577414"/>
                  <a:pt x="821571" y="2748953"/>
                </a:cubicBezTo>
                <a:cubicBezTo>
                  <a:pt x="893882" y="2806555"/>
                  <a:pt x="992565" y="2806555"/>
                  <a:pt x="1064658" y="2748953"/>
                </a:cubicBezTo>
                <a:cubicBezTo>
                  <a:pt x="1279462" y="2577414"/>
                  <a:pt x="1701829" y="2033776"/>
                  <a:pt x="1863889" y="1240928"/>
                </a:cubicBezTo>
                <a:cubicBezTo>
                  <a:pt x="1989794" y="625141"/>
                  <a:pt x="1570187" y="23594"/>
                  <a:pt x="979803" y="637"/>
                </a:cubicBezTo>
                <a:close/>
                <a:moveTo>
                  <a:pt x="943223" y="1466121"/>
                </a:moveTo>
                <a:cubicBezTo>
                  <a:pt x="715121" y="1466121"/>
                  <a:pt x="530114" y="1281213"/>
                  <a:pt x="530114" y="1053234"/>
                </a:cubicBezTo>
                <a:cubicBezTo>
                  <a:pt x="530114" y="825260"/>
                  <a:pt x="715121" y="640352"/>
                  <a:pt x="943223" y="640352"/>
                </a:cubicBezTo>
                <a:cubicBezTo>
                  <a:pt x="1171320" y="640352"/>
                  <a:pt x="1356332" y="825260"/>
                  <a:pt x="1356332" y="1053234"/>
                </a:cubicBezTo>
                <a:cubicBezTo>
                  <a:pt x="1356327" y="1281213"/>
                  <a:pt x="1171320" y="1466121"/>
                  <a:pt x="943223" y="146612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p15"/>
          <p:cNvSpPr/>
          <p:nvPr/>
        </p:nvSpPr>
        <p:spPr>
          <a:xfrm rot="1193110">
            <a:off x="4204720" y="3970043"/>
            <a:ext cx="1034706" cy="1060399"/>
          </a:xfrm>
          <a:custGeom>
            <a:avLst/>
            <a:gdLst/>
            <a:ahLst/>
            <a:cxnLst/>
            <a:rect l="l" t="t" r="r" b="b"/>
            <a:pathLst>
              <a:path w="2070240" h="2125239" extrusionOk="0">
                <a:moveTo>
                  <a:pt x="1035116" y="415513"/>
                </a:moveTo>
                <a:cubicBezTo>
                  <a:pt x="970536" y="416036"/>
                  <a:pt x="905961" y="416584"/>
                  <a:pt x="841386" y="417154"/>
                </a:cubicBezTo>
                <a:cubicBezTo>
                  <a:pt x="839484" y="316898"/>
                  <a:pt x="835130" y="216790"/>
                  <a:pt x="832195" y="116725"/>
                </a:cubicBezTo>
                <a:cubicBezTo>
                  <a:pt x="831515" y="93488"/>
                  <a:pt x="829899" y="68729"/>
                  <a:pt x="819360" y="47570"/>
                </a:cubicBezTo>
                <a:cubicBezTo>
                  <a:pt x="807295" y="23338"/>
                  <a:pt x="790921" y="22416"/>
                  <a:pt x="765531" y="17519"/>
                </a:cubicBezTo>
                <a:cubicBezTo>
                  <a:pt x="706289" y="6094"/>
                  <a:pt x="645975" y="245"/>
                  <a:pt x="585644" y="7"/>
                </a:cubicBezTo>
                <a:cubicBezTo>
                  <a:pt x="548342" y="-137"/>
                  <a:pt x="511036" y="1861"/>
                  <a:pt x="473968" y="6017"/>
                </a:cubicBezTo>
                <a:cubicBezTo>
                  <a:pt x="448243" y="8904"/>
                  <a:pt x="414602" y="7849"/>
                  <a:pt x="396311" y="29552"/>
                </a:cubicBezTo>
                <a:cubicBezTo>
                  <a:pt x="386078" y="41688"/>
                  <a:pt x="383352" y="58290"/>
                  <a:pt x="381362" y="74034"/>
                </a:cubicBezTo>
                <a:cubicBezTo>
                  <a:pt x="367064" y="187050"/>
                  <a:pt x="369250" y="302858"/>
                  <a:pt x="368080" y="416644"/>
                </a:cubicBezTo>
                <a:cubicBezTo>
                  <a:pt x="368195" y="405588"/>
                  <a:pt x="92104" y="417205"/>
                  <a:pt x="63061" y="419708"/>
                </a:cubicBezTo>
                <a:cubicBezTo>
                  <a:pt x="49116" y="420911"/>
                  <a:pt x="34082" y="422569"/>
                  <a:pt x="23739" y="431992"/>
                </a:cubicBezTo>
                <a:cubicBezTo>
                  <a:pt x="13158" y="441628"/>
                  <a:pt x="10219" y="456891"/>
                  <a:pt x="8361" y="471075"/>
                </a:cubicBezTo>
                <a:cubicBezTo>
                  <a:pt x="-4832" y="565568"/>
                  <a:pt x="-791" y="663554"/>
                  <a:pt x="9292" y="758140"/>
                </a:cubicBezTo>
                <a:cubicBezTo>
                  <a:pt x="14970" y="811407"/>
                  <a:pt x="10968" y="880473"/>
                  <a:pt x="74344" y="895405"/>
                </a:cubicBezTo>
                <a:cubicBezTo>
                  <a:pt x="114563" y="904884"/>
                  <a:pt x="156203" y="905304"/>
                  <a:pt x="197243" y="907761"/>
                </a:cubicBezTo>
                <a:cubicBezTo>
                  <a:pt x="252458" y="911068"/>
                  <a:pt x="305278" y="911723"/>
                  <a:pt x="360804" y="908807"/>
                </a:cubicBezTo>
                <a:cubicBezTo>
                  <a:pt x="359919" y="963379"/>
                  <a:pt x="359052" y="1017951"/>
                  <a:pt x="358171" y="1072514"/>
                </a:cubicBezTo>
                <a:cubicBezTo>
                  <a:pt x="359052" y="1127077"/>
                  <a:pt x="359919" y="1181649"/>
                  <a:pt x="360804" y="1236217"/>
                </a:cubicBezTo>
                <a:cubicBezTo>
                  <a:pt x="360782" y="1234772"/>
                  <a:pt x="132995" y="1229569"/>
                  <a:pt x="113024" y="1227682"/>
                </a:cubicBezTo>
                <a:cubicBezTo>
                  <a:pt x="93826" y="1225867"/>
                  <a:pt x="73612" y="1225157"/>
                  <a:pt x="56180" y="1233403"/>
                </a:cubicBezTo>
                <a:cubicBezTo>
                  <a:pt x="14817" y="1252964"/>
                  <a:pt x="16543" y="1335691"/>
                  <a:pt x="12431" y="1374162"/>
                </a:cubicBezTo>
                <a:cubicBezTo>
                  <a:pt x="6557" y="1429117"/>
                  <a:pt x="5269" y="1484560"/>
                  <a:pt x="8569" y="1539727"/>
                </a:cubicBezTo>
                <a:cubicBezTo>
                  <a:pt x="12941" y="1612831"/>
                  <a:pt x="7200" y="1720925"/>
                  <a:pt x="102961" y="1724215"/>
                </a:cubicBezTo>
                <a:cubicBezTo>
                  <a:pt x="127696" y="1725065"/>
                  <a:pt x="152677" y="1730671"/>
                  <a:pt x="177744" y="1732057"/>
                </a:cubicBezTo>
                <a:cubicBezTo>
                  <a:pt x="193768" y="1732945"/>
                  <a:pt x="368127" y="1732733"/>
                  <a:pt x="368085" y="1728380"/>
                </a:cubicBezTo>
                <a:cubicBezTo>
                  <a:pt x="369229" y="1839717"/>
                  <a:pt x="359354" y="1947186"/>
                  <a:pt x="373469" y="2058230"/>
                </a:cubicBezTo>
                <a:cubicBezTo>
                  <a:pt x="375719" y="2075916"/>
                  <a:pt x="377696" y="2094614"/>
                  <a:pt x="393704" y="2104199"/>
                </a:cubicBezTo>
                <a:cubicBezTo>
                  <a:pt x="413020" y="2115769"/>
                  <a:pt x="448502" y="2116326"/>
                  <a:pt x="470540" y="2119815"/>
                </a:cubicBezTo>
                <a:cubicBezTo>
                  <a:pt x="522459" y="2128036"/>
                  <a:pt x="582994" y="2124359"/>
                  <a:pt x="635556" y="2124754"/>
                </a:cubicBezTo>
                <a:cubicBezTo>
                  <a:pt x="675907" y="2125060"/>
                  <a:pt x="716279" y="2123050"/>
                  <a:pt x="756401" y="2118710"/>
                </a:cubicBezTo>
                <a:cubicBezTo>
                  <a:pt x="792231" y="2114838"/>
                  <a:pt x="812441" y="2109006"/>
                  <a:pt x="822299" y="2071202"/>
                </a:cubicBezTo>
                <a:cubicBezTo>
                  <a:pt x="832544" y="2031911"/>
                  <a:pt x="830651" y="1999676"/>
                  <a:pt x="834390" y="1959300"/>
                </a:cubicBezTo>
                <a:cubicBezTo>
                  <a:pt x="836240" y="1939323"/>
                  <a:pt x="844158" y="1727896"/>
                  <a:pt x="841390" y="1727870"/>
                </a:cubicBezTo>
                <a:cubicBezTo>
                  <a:pt x="905965" y="1728435"/>
                  <a:pt x="970541" y="1728988"/>
                  <a:pt x="1035120" y="1729511"/>
                </a:cubicBezTo>
                <a:cubicBezTo>
                  <a:pt x="1099700" y="1728988"/>
                  <a:pt x="1164275" y="1728440"/>
                  <a:pt x="1228851" y="1727870"/>
                </a:cubicBezTo>
                <a:cubicBezTo>
                  <a:pt x="1226078" y="1727896"/>
                  <a:pt x="1234001" y="1939323"/>
                  <a:pt x="1235851" y="1959300"/>
                </a:cubicBezTo>
                <a:cubicBezTo>
                  <a:pt x="1239594" y="1999676"/>
                  <a:pt x="1237697" y="2031915"/>
                  <a:pt x="1247942" y="2071202"/>
                </a:cubicBezTo>
                <a:cubicBezTo>
                  <a:pt x="1257800" y="2109006"/>
                  <a:pt x="1278010" y="2114838"/>
                  <a:pt x="1313840" y="2118710"/>
                </a:cubicBezTo>
                <a:cubicBezTo>
                  <a:pt x="1353962" y="2123050"/>
                  <a:pt x="1394330" y="2125056"/>
                  <a:pt x="1434685" y="2124754"/>
                </a:cubicBezTo>
                <a:cubicBezTo>
                  <a:pt x="1487246" y="2124359"/>
                  <a:pt x="1547786" y="2128036"/>
                  <a:pt x="1599700" y="2119815"/>
                </a:cubicBezTo>
                <a:cubicBezTo>
                  <a:pt x="1621743" y="2116326"/>
                  <a:pt x="1657220" y="2115769"/>
                  <a:pt x="1676537" y="2104199"/>
                </a:cubicBezTo>
                <a:cubicBezTo>
                  <a:pt x="1692545" y="2094614"/>
                  <a:pt x="1694526" y="2075916"/>
                  <a:pt x="1696772" y="2058230"/>
                </a:cubicBezTo>
                <a:cubicBezTo>
                  <a:pt x="1710887" y="1947190"/>
                  <a:pt x="1701012" y="1839717"/>
                  <a:pt x="1702156" y="1728380"/>
                </a:cubicBezTo>
                <a:cubicBezTo>
                  <a:pt x="1702113" y="1732733"/>
                  <a:pt x="1876468" y="1732945"/>
                  <a:pt x="1892497" y="1732057"/>
                </a:cubicBezTo>
                <a:cubicBezTo>
                  <a:pt x="1917563" y="1730671"/>
                  <a:pt x="1942545" y="1725065"/>
                  <a:pt x="1967279" y="1724215"/>
                </a:cubicBezTo>
                <a:cubicBezTo>
                  <a:pt x="2063041" y="1720921"/>
                  <a:pt x="2057300" y="1612831"/>
                  <a:pt x="2061671" y="1539727"/>
                </a:cubicBezTo>
                <a:cubicBezTo>
                  <a:pt x="2064972" y="1484560"/>
                  <a:pt x="2063683" y="1429117"/>
                  <a:pt x="2057810" y="1374162"/>
                </a:cubicBezTo>
                <a:cubicBezTo>
                  <a:pt x="2053697" y="1335691"/>
                  <a:pt x="2055424" y="1252960"/>
                  <a:pt x="2014061" y="1233403"/>
                </a:cubicBezTo>
                <a:cubicBezTo>
                  <a:pt x="1996628" y="1225161"/>
                  <a:pt x="1976414" y="1225867"/>
                  <a:pt x="1957217" y="1227682"/>
                </a:cubicBezTo>
                <a:cubicBezTo>
                  <a:pt x="1937246" y="1229569"/>
                  <a:pt x="1709458" y="1234768"/>
                  <a:pt x="1709437" y="1236217"/>
                </a:cubicBezTo>
                <a:cubicBezTo>
                  <a:pt x="1710317" y="1181645"/>
                  <a:pt x="1711189" y="1127073"/>
                  <a:pt x="1712069" y="1072514"/>
                </a:cubicBezTo>
                <a:cubicBezTo>
                  <a:pt x="1711189" y="1017951"/>
                  <a:pt x="1710321" y="963379"/>
                  <a:pt x="1709437" y="908807"/>
                </a:cubicBezTo>
                <a:cubicBezTo>
                  <a:pt x="1764962" y="911718"/>
                  <a:pt x="1817783" y="911068"/>
                  <a:pt x="1872998" y="907761"/>
                </a:cubicBezTo>
                <a:cubicBezTo>
                  <a:pt x="1914042" y="905304"/>
                  <a:pt x="1955678" y="904884"/>
                  <a:pt x="1995897" y="895405"/>
                </a:cubicBezTo>
                <a:cubicBezTo>
                  <a:pt x="2059269" y="880473"/>
                  <a:pt x="2055267" y="811407"/>
                  <a:pt x="2060949" y="758140"/>
                </a:cubicBezTo>
                <a:cubicBezTo>
                  <a:pt x="2071032" y="663554"/>
                  <a:pt x="2075072" y="565568"/>
                  <a:pt x="2061880" y="471075"/>
                </a:cubicBezTo>
                <a:cubicBezTo>
                  <a:pt x="2060021" y="456891"/>
                  <a:pt x="2057083" y="441624"/>
                  <a:pt x="2046502" y="431992"/>
                </a:cubicBezTo>
                <a:cubicBezTo>
                  <a:pt x="2036154" y="422573"/>
                  <a:pt x="2021121" y="420911"/>
                  <a:pt x="2007180" y="419708"/>
                </a:cubicBezTo>
                <a:cubicBezTo>
                  <a:pt x="1978137" y="417200"/>
                  <a:pt x="1702045" y="405588"/>
                  <a:pt x="1702160" y="416644"/>
                </a:cubicBezTo>
                <a:cubicBezTo>
                  <a:pt x="1700991" y="302858"/>
                  <a:pt x="1703172" y="187050"/>
                  <a:pt x="1688879" y="74034"/>
                </a:cubicBezTo>
                <a:cubicBezTo>
                  <a:pt x="1686888" y="58290"/>
                  <a:pt x="1684162" y="41692"/>
                  <a:pt x="1673930" y="29552"/>
                </a:cubicBezTo>
                <a:cubicBezTo>
                  <a:pt x="1655638" y="7849"/>
                  <a:pt x="1621998" y="8904"/>
                  <a:pt x="1596273" y="6017"/>
                </a:cubicBezTo>
                <a:cubicBezTo>
                  <a:pt x="1559205" y="1861"/>
                  <a:pt x="1521894" y="-137"/>
                  <a:pt x="1484597" y="7"/>
                </a:cubicBezTo>
                <a:cubicBezTo>
                  <a:pt x="1424261" y="245"/>
                  <a:pt x="1363951" y="6094"/>
                  <a:pt x="1304709" y="17519"/>
                </a:cubicBezTo>
                <a:cubicBezTo>
                  <a:pt x="1279320" y="22416"/>
                  <a:pt x="1262950" y="23338"/>
                  <a:pt x="1250881" y="47570"/>
                </a:cubicBezTo>
                <a:cubicBezTo>
                  <a:pt x="1240342" y="68729"/>
                  <a:pt x="1238726" y="93488"/>
                  <a:pt x="1238045" y="116725"/>
                </a:cubicBezTo>
                <a:cubicBezTo>
                  <a:pt x="1235111" y="216795"/>
                  <a:pt x="1230756" y="316902"/>
                  <a:pt x="1228855" y="417154"/>
                </a:cubicBezTo>
                <a:cubicBezTo>
                  <a:pt x="1164267" y="416588"/>
                  <a:pt x="1099692" y="416036"/>
                  <a:pt x="1035116" y="415513"/>
                </a:cubicBezTo>
                <a:close/>
                <a:moveTo>
                  <a:pt x="1035116" y="1248433"/>
                </a:moveTo>
                <a:cubicBezTo>
                  <a:pt x="969924" y="1249266"/>
                  <a:pt x="904719" y="1250082"/>
                  <a:pt x="839518" y="1250915"/>
                </a:cubicBezTo>
                <a:cubicBezTo>
                  <a:pt x="840739" y="1191447"/>
                  <a:pt x="841938" y="1131982"/>
                  <a:pt x="843112" y="1072514"/>
                </a:cubicBezTo>
                <a:cubicBezTo>
                  <a:pt x="841938" y="1013050"/>
                  <a:pt x="840739" y="953581"/>
                  <a:pt x="839518" y="894113"/>
                </a:cubicBezTo>
                <a:cubicBezTo>
                  <a:pt x="904719" y="894946"/>
                  <a:pt x="969924" y="895762"/>
                  <a:pt x="1035116" y="896595"/>
                </a:cubicBezTo>
                <a:cubicBezTo>
                  <a:pt x="1100308" y="895762"/>
                  <a:pt x="1165513" y="894946"/>
                  <a:pt x="1230714" y="894113"/>
                </a:cubicBezTo>
                <a:cubicBezTo>
                  <a:pt x="1229493" y="953581"/>
                  <a:pt x="1228294" y="1013046"/>
                  <a:pt x="1227120" y="1072514"/>
                </a:cubicBezTo>
                <a:cubicBezTo>
                  <a:pt x="1228294" y="1131978"/>
                  <a:pt x="1229493" y="1191447"/>
                  <a:pt x="1230714" y="1250915"/>
                </a:cubicBezTo>
                <a:cubicBezTo>
                  <a:pt x="1165513" y="1250078"/>
                  <a:pt x="1100308" y="1249262"/>
                  <a:pt x="1035116" y="124843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6" name="Google Shape;1226;p15"/>
          <p:cNvGrpSpPr/>
          <p:nvPr/>
        </p:nvGrpSpPr>
        <p:grpSpPr>
          <a:xfrm>
            <a:off x="145780" y="127379"/>
            <a:ext cx="1513685" cy="1519385"/>
            <a:chOff x="739440" y="-134204"/>
            <a:chExt cx="3027369" cy="3038769"/>
          </a:xfrm>
        </p:grpSpPr>
        <p:sp>
          <p:nvSpPr>
            <p:cNvPr id="1227" name="Google Shape;1227;p15"/>
            <p:cNvSpPr/>
            <p:nvPr/>
          </p:nvSpPr>
          <p:spPr>
            <a:xfrm>
              <a:off x="739444" y="-134204"/>
              <a:ext cx="3027365" cy="3038769"/>
            </a:xfrm>
            <a:custGeom>
              <a:avLst/>
              <a:gdLst/>
              <a:ahLst/>
              <a:cxnLst/>
              <a:rect l="l" t="t" r="r" b="b"/>
              <a:pathLst>
                <a:path w="3027365" h="3038769" extrusionOk="0">
                  <a:moveTo>
                    <a:pt x="3024239" y="1416925"/>
                  </a:moveTo>
                  <a:cubicBezTo>
                    <a:pt x="3023455" y="1404685"/>
                    <a:pt x="3022458" y="1392451"/>
                    <a:pt x="3021322" y="1380284"/>
                  </a:cubicBezTo>
                  <a:cubicBezTo>
                    <a:pt x="3020750" y="1374237"/>
                    <a:pt x="3020112" y="1368117"/>
                    <a:pt x="3019474" y="1361997"/>
                  </a:cubicBezTo>
                  <a:cubicBezTo>
                    <a:pt x="3008443" y="1257835"/>
                    <a:pt x="2985750" y="1155879"/>
                    <a:pt x="2952950" y="1057624"/>
                  </a:cubicBezTo>
                  <a:cubicBezTo>
                    <a:pt x="2952737" y="1057126"/>
                    <a:pt x="2952591" y="1056700"/>
                    <a:pt x="2952451" y="1056202"/>
                  </a:cubicBezTo>
                  <a:cubicBezTo>
                    <a:pt x="2946830" y="1039270"/>
                    <a:pt x="2940856" y="1022478"/>
                    <a:pt x="2934523" y="1005759"/>
                  </a:cubicBezTo>
                  <a:cubicBezTo>
                    <a:pt x="2927619" y="987472"/>
                    <a:pt x="2920435" y="969403"/>
                    <a:pt x="2912893" y="951402"/>
                  </a:cubicBezTo>
                  <a:cubicBezTo>
                    <a:pt x="2908627" y="941301"/>
                    <a:pt x="2904281" y="931267"/>
                    <a:pt x="2899802" y="921306"/>
                  </a:cubicBezTo>
                  <a:cubicBezTo>
                    <a:pt x="2899802" y="921233"/>
                    <a:pt x="2899729" y="921166"/>
                    <a:pt x="2899729" y="921093"/>
                  </a:cubicBezTo>
                  <a:cubicBezTo>
                    <a:pt x="2659097" y="382062"/>
                    <a:pt x="2107194" y="-14737"/>
                    <a:pt x="1494747" y="420"/>
                  </a:cubicBezTo>
                  <a:cubicBezTo>
                    <a:pt x="1398911" y="-364"/>
                    <a:pt x="1303713" y="8959"/>
                    <a:pt x="1210648" y="27526"/>
                  </a:cubicBezTo>
                  <a:cubicBezTo>
                    <a:pt x="1200687" y="29519"/>
                    <a:pt x="1190726" y="31579"/>
                    <a:pt x="1180838" y="33785"/>
                  </a:cubicBezTo>
                  <a:cubicBezTo>
                    <a:pt x="1155720" y="39334"/>
                    <a:pt x="1130747" y="45527"/>
                    <a:pt x="1105988" y="52425"/>
                  </a:cubicBezTo>
                  <a:cubicBezTo>
                    <a:pt x="1101436" y="53707"/>
                    <a:pt x="1096951" y="55057"/>
                    <a:pt x="1092399" y="56339"/>
                  </a:cubicBezTo>
                  <a:cubicBezTo>
                    <a:pt x="797269" y="141296"/>
                    <a:pt x="530036" y="318814"/>
                    <a:pt x="337294" y="558018"/>
                  </a:cubicBezTo>
                  <a:cubicBezTo>
                    <a:pt x="331673" y="564989"/>
                    <a:pt x="326124" y="571966"/>
                    <a:pt x="320715" y="579009"/>
                  </a:cubicBezTo>
                  <a:cubicBezTo>
                    <a:pt x="315665" y="585415"/>
                    <a:pt x="310754" y="591888"/>
                    <a:pt x="305916" y="598360"/>
                  </a:cubicBezTo>
                  <a:cubicBezTo>
                    <a:pt x="304209" y="600566"/>
                    <a:pt x="302574" y="602772"/>
                    <a:pt x="301006" y="604978"/>
                  </a:cubicBezTo>
                  <a:cubicBezTo>
                    <a:pt x="297450" y="609676"/>
                    <a:pt x="294035" y="614441"/>
                    <a:pt x="290619" y="619139"/>
                  </a:cubicBezTo>
                  <a:cubicBezTo>
                    <a:pt x="288839" y="621558"/>
                    <a:pt x="287064" y="623977"/>
                    <a:pt x="285423" y="626396"/>
                  </a:cubicBezTo>
                  <a:cubicBezTo>
                    <a:pt x="281795" y="631446"/>
                    <a:pt x="278166" y="636569"/>
                    <a:pt x="274611" y="641693"/>
                  </a:cubicBezTo>
                  <a:cubicBezTo>
                    <a:pt x="274186" y="642331"/>
                    <a:pt x="273687" y="642975"/>
                    <a:pt x="273262" y="643686"/>
                  </a:cubicBezTo>
                  <a:cubicBezTo>
                    <a:pt x="219257" y="721739"/>
                    <a:pt x="172868" y="805408"/>
                    <a:pt x="135449" y="893635"/>
                  </a:cubicBezTo>
                  <a:cubicBezTo>
                    <a:pt x="-172553" y="1556817"/>
                    <a:pt x="67356" y="2347353"/>
                    <a:pt x="626164" y="2755821"/>
                  </a:cubicBezTo>
                  <a:cubicBezTo>
                    <a:pt x="626735" y="2756247"/>
                    <a:pt x="627300" y="2756678"/>
                    <a:pt x="627871" y="2757104"/>
                  </a:cubicBezTo>
                  <a:cubicBezTo>
                    <a:pt x="636483" y="2763436"/>
                    <a:pt x="645229" y="2769623"/>
                    <a:pt x="653980" y="2775676"/>
                  </a:cubicBezTo>
                  <a:cubicBezTo>
                    <a:pt x="658393" y="2778733"/>
                    <a:pt x="662805" y="2781724"/>
                    <a:pt x="667211" y="2784781"/>
                  </a:cubicBezTo>
                  <a:cubicBezTo>
                    <a:pt x="671623" y="2787771"/>
                    <a:pt x="676036" y="2790755"/>
                    <a:pt x="680515" y="2793672"/>
                  </a:cubicBezTo>
                  <a:cubicBezTo>
                    <a:pt x="687984" y="2798582"/>
                    <a:pt x="695453" y="2803493"/>
                    <a:pt x="702995" y="2808331"/>
                  </a:cubicBezTo>
                  <a:cubicBezTo>
                    <a:pt x="707480" y="2811108"/>
                    <a:pt x="711960" y="2813952"/>
                    <a:pt x="716445" y="2816724"/>
                  </a:cubicBezTo>
                  <a:cubicBezTo>
                    <a:pt x="721568" y="2819927"/>
                    <a:pt x="726764" y="2823057"/>
                    <a:pt x="731955" y="2826186"/>
                  </a:cubicBezTo>
                  <a:cubicBezTo>
                    <a:pt x="737218" y="2829316"/>
                    <a:pt x="742414" y="2832446"/>
                    <a:pt x="747677" y="2835509"/>
                  </a:cubicBezTo>
                  <a:cubicBezTo>
                    <a:pt x="877948" y="2911855"/>
                    <a:pt x="1022453" y="2968631"/>
                    <a:pt x="1178772" y="3000720"/>
                  </a:cubicBezTo>
                  <a:cubicBezTo>
                    <a:pt x="1227866" y="3012103"/>
                    <a:pt x="1276960" y="3020855"/>
                    <a:pt x="1325835" y="3027048"/>
                  </a:cubicBezTo>
                  <a:cubicBezTo>
                    <a:pt x="1332241" y="3027905"/>
                    <a:pt x="1338713" y="3028682"/>
                    <a:pt x="1345119" y="3029393"/>
                  </a:cubicBezTo>
                  <a:cubicBezTo>
                    <a:pt x="1351950" y="3030250"/>
                    <a:pt x="1358708" y="3030961"/>
                    <a:pt x="1365466" y="3031600"/>
                  </a:cubicBezTo>
                  <a:cubicBezTo>
                    <a:pt x="1365965" y="3031600"/>
                    <a:pt x="1366463" y="3031673"/>
                    <a:pt x="1366888" y="3031673"/>
                  </a:cubicBezTo>
                  <a:cubicBezTo>
                    <a:pt x="1372510" y="3032311"/>
                    <a:pt x="1378132" y="3032809"/>
                    <a:pt x="1383681" y="3033240"/>
                  </a:cubicBezTo>
                  <a:cubicBezTo>
                    <a:pt x="1389515" y="3033812"/>
                    <a:pt x="1395276" y="3034237"/>
                    <a:pt x="1401044" y="3034663"/>
                  </a:cubicBezTo>
                  <a:cubicBezTo>
                    <a:pt x="1404460" y="3034948"/>
                    <a:pt x="1407948" y="3035234"/>
                    <a:pt x="1411363" y="3035447"/>
                  </a:cubicBezTo>
                  <a:cubicBezTo>
                    <a:pt x="1416912" y="3035805"/>
                    <a:pt x="1422394" y="3036158"/>
                    <a:pt x="1427870" y="3036443"/>
                  </a:cubicBezTo>
                  <a:cubicBezTo>
                    <a:pt x="1431571" y="3036656"/>
                    <a:pt x="1435272" y="3036869"/>
                    <a:pt x="1438901" y="3037015"/>
                  </a:cubicBezTo>
                  <a:cubicBezTo>
                    <a:pt x="1448503" y="3037513"/>
                    <a:pt x="1458185" y="3037872"/>
                    <a:pt x="1467787" y="3038151"/>
                  </a:cubicBezTo>
                  <a:cubicBezTo>
                    <a:pt x="1964051" y="3052597"/>
                    <a:pt x="2431428" y="2812822"/>
                    <a:pt x="2722285" y="2429685"/>
                  </a:cubicBezTo>
                  <a:cubicBezTo>
                    <a:pt x="2725560" y="2425418"/>
                    <a:pt x="2728757" y="2421073"/>
                    <a:pt x="2732033" y="2416734"/>
                  </a:cubicBezTo>
                  <a:cubicBezTo>
                    <a:pt x="2735309" y="2412467"/>
                    <a:pt x="2738439" y="2408122"/>
                    <a:pt x="2741569" y="2403716"/>
                  </a:cubicBezTo>
                  <a:cubicBezTo>
                    <a:pt x="2744771" y="2399376"/>
                    <a:pt x="2747901" y="2394964"/>
                    <a:pt x="2751031" y="2390552"/>
                  </a:cubicBezTo>
                  <a:cubicBezTo>
                    <a:pt x="2754161" y="2386139"/>
                    <a:pt x="2757291" y="2381727"/>
                    <a:pt x="2760354" y="2377321"/>
                  </a:cubicBezTo>
                  <a:cubicBezTo>
                    <a:pt x="2772734" y="2359605"/>
                    <a:pt x="2784615" y="2341604"/>
                    <a:pt x="2796144" y="2323317"/>
                  </a:cubicBezTo>
                  <a:cubicBezTo>
                    <a:pt x="2925923" y="2118262"/>
                    <a:pt x="3007672" y="1879562"/>
                    <a:pt x="3022823" y="1621287"/>
                  </a:cubicBezTo>
                  <a:cubicBezTo>
                    <a:pt x="3024032" y="1606203"/>
                    <a:pt x="3025029" y="1591118"/>
                    <a:pt x="3025740" y="1576034"/>
                  </a:cubicBezTo>
                  <a:cubicBezTo>
                    <a:pt x="3026026" y="1570485"/>
                    <a:pt x="3026238" y="1564937"/>
                    <a:pt x="3026451" y="1559315"/>
                  </a:cubicBezTo>
                  <a:cubicBezTo>
                    <a:pt x="3026664" y="1553766"/>
                    <a:pt x="3026810" y="1548217"/>
                    <a:pt x="3026949" y="1542669"/>
                  </a:cubicBezTo>
                  <a:cubicBezTo>
                    <a:pt x="3027022" y="1539253"/>
                    <a:pt x="3027089" y="1535838"/>
                    <a:pt x="3027162" y="1532422"/>
                  </a:cubicBezTo>
                  <a:cubicBezTo>
                    <a:pt x="3027235" y="1529432"/>
                    <a:pt x="3027302" y="1526448"/>
                    <a:pt x="3027302" y="1523531"/>
                  </a:cubicBezTo>
                  <a:cubicBezTo>
                    <a:pt x="3027648" y="1487789"/>
                    <a:pt x="3026585" y="1452290"/>
                    <a:pt x="3024239" y="14169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15"/>
            <p:cNvSpPr/>
            <p:nvPr/>
          </p:nvSpPr>
          <p:spPr>
            <a:xfrm>
              <a:off x="739440" y="423800"/>
              <a:ext cx="892757" cy="2277485"/>
            </a:xfrm>
            <a:custGeom>
              <a:avLst/>
              <a:gdLst/>
              <a:ahLst/>
              <a:cxnLst/>
              <a:rect l="l" t="t" r="r" b="b"/>
              <a:pathLst>
                <a:path w="892757" h="2277485" extrusionOk="0">
                  <a:moveTo>
                    <a:pt x="892758" y="1256005"/>
                  </a:moveTo>
                  <a:cubicBezTo>
                    <a:pt x="891974" y="1301112"/>
                    <a:pt x="888491" y="1347927"/>
                    <a:pt x="887562" y="1394602"/>
                  </a:cubicBezTo>
                  <a:cubicBezTo>
                    <a:pt x="824951" y="1419648"/>
                    <a:pt x="738359" y="1422917"/>
                    <a:pt x="685710" y="1447039"/>
                  </a:cubicBezTo>
                  <a:cubicBezTo>
                    <a:pt x="649142" y="1504599"/>
                    <a:pt x="648212" y="1581582"/>
                    <a:pt x="642450" y="1644831"/>
                  </a:cubicBezTo>
                  <a:cubicBezTo>
                    <a:pt x="681869" y="1692144"/>
                    <a:pt x="749104" y="1706305"/>
                    <a:pt x="785460" y="1755964"/>
                  </a:cubicBezTo>
                  <a:cubicBezTo>
                    <a:pt x="825729" y="1831878"/>
                    <a:pt x="794071" y="1924590"/>
                    <a:pt x="787094" y="2005627"/>
                  </a:cubicBezTo>
                  <a:cubicBezTo>
                    <a:pt x="773293" y="2096127"/>
                    <a:pt x="757637" y="2186414"/>
                    <a:pt x="747676" y="2277486"/>
                  </a:cubicBezTo>
                  <a:cubicBezTo>
                    <a:pt x="742413" y="2274429"/>
                    <a:pt x="737217" y="2271299"/>
                    <a:pt x="731953" y="2268163"/>
                  </a:cubicBezTo>
                  <a:cubicBezTo>
                    <a:pt x="726757" y="2265033"/>
                    <a:pt x="721567" y="2261903"/>
                    <a:pt x="716444" y="2258700"/>
                  </a:cubicBezTo>
                  <a:cubicBezTo>
                    <a:pt x="711958" y="2255923"/>
                    <a:pt x="707479" y="2253078"/>
                    <a:pt x="702994" y="2250307"/>
                  </a:cubicBezTo>
                  <a:cubicBezTo>
                    <a:pt x="695452" y="2245469"/>
                    <a:pt x="687983" y="2240559"/>
                    <a:pt x="680513" y="2235648"/>
                  </a:cubicBezTo>
                  <a:cubicBezTo>
                    <a:pt x="676028" y="2232731"/>
                    <a:pt x="671622" y="2229741"/>
                    <a:pt x="667210" y="2226757"/>
                  </a:cubicBezTo>
                  <a:cubicBezTo>
                    <a:pt x="662798" y="2223700"/>
                    <a:pt x="658385" y="2220710"/>
                    <a:pt x="653979" y="2217653"/>
                  </a:cubicBezTo>
                  <a:cubicBezTo>
                    <a:pt x="645228" y="2211606"/>
                    <a:pt x="636476" y="2205413"/>
                    <a:pt x="627870" y="2199080"/>
                  </a:cubicBezTo>
                  <a:cubicBezTo>
                    <a:pt x="627299" y="2198654"/>
                    <a:pt x="626734" y="2198229"/>
                    <a:pt x="626163" y="2197797"/>
                  </a:cubicBezTo>
                  <a:cubicBezTo>
                    <a:pt x="67361" y="1789335"/>
                    <a:pt x="-172554" y="998799"/>
                    <a:pt x="135448" y="335617"/>
                  </a:cubicBezTo>
                  <a:cubicBezTo>
                    <a:pt x="172873" y="247390"/>
                    <a:pt x="219262" y="163722"/>
                    <a:pt x="273261" y="85668"/>
                  </a:cubicBezTo>
                  <a:cubicBezTo>
                    <a:pt x="273686" y="84957"/>
                    <a:pt x="274185" y="84319"/>
                    <a:pt x="274610" y="83675"/>
                  </a:cubicBezTo>
                  <a:cubicBezTo>
                    <a:pt x="278165" y="78552"/>
                    <a:pt x="281794" y="73428"/>
                    <a:pt x="285422" y="68378"/>
                  </a:cubicBezTo>
                  <a:cubicBezTo>
                    <a:pt x="287057" y="65959"/>
                    <a:pt x="288837" y="63540"/>
                    <a:pt x="290618" y="61121"/>
                  </a:cubicBezTo>
                  <a:cubicBezTo>
                    <a:pt x="294034" y="56423"/>
                    <a:pt x="297449" y="51659"/>
                    <a:pt x="301005" y="46961"/>
                  </a:cubicBezTo>
                  <a:cubicBezTo>
                    <a:pt x="302573" y="44755"/>
                    <a:pt x="304207" y="42549"/>
                    <a:pt x="305915" y="40342"/>
                  </a:cubicBezTo>
                  <a:cubicBezTo>
                    <a:pt x="310753" y="33870"/>
                    <a:pt x="315663" y="27391"/>
                    <a:pt x="320714" y="20992"/>
                  </a:cubicBezTo>
                  <a:cubicBezTo>
                    <a:pt x="326123" y="13948"/>
                    <a:pt x="331672" y="6977"/>
                    <a:pt x="337293" y="0"/>
                  </a:cubicBezTo>
                  <a:cubicBezTo>
                    <a:pt x="349673" y="8326"/>
                    <a:pt x="360844" y="19284"/>
                    <a:pt x="371941" y="28315"/>
                  </a:cubicBezTo>
                  <a:cubicBezTo>
                    <a:pt x="409792" y="61899"/>
                    <a:pt x="449350" y="93271"/>
                    <a:pt x="487985" y="125932"/>
                  </a:cubicBezTo>
                  <a:cubicBezTo>
                    <a:pt x="508405" y="164354"/>
                    <a:pt x="528327" y="203487"/>
                    <a:pt x="540707" y="245251"/>
                  </a:cubicBezTo>
                  <a:cubicBezTo>
                    <a:pt x="565394" y="344928"/>
                    <a:pt x="526194" y="445182"/>
                    <a:pt x="516585" y="544148"/>
                  </a:cubicBezTo>
                  <a:cubicBezTo>
                    <a:pt x="519290" y="566204"/>
                    <a:pt x="528114" y="587693"/>
                    <a:pt x="524200" y="610247"/>
                  </a:cubicBezTo>
                  <a:cubicBezTo>
                    <a:pt x="510611" y="687869"/>
                    <a:pt x="463796" y="775172"/>
                    <a:pt x="521283" y="846248"/>
                  </a:cubicBezTo>
                  <a:cubicBezTo>
                    <a:pt x="557785" y="893136"/>
                    <a:pt x="609577" y="924867"/>
                    <a:pt x="657887" y="958305"/>
                  </a:cubicBezTo>
                  <a:cubicBezTo>
                    <a:pt x="687770" y="981430"/>
                    <a:pt x="736505" y="991743"/>
                    <a:pt x="745403" y="1033155"/>
                  </a:cubicBezTo>
                  <a:cubicBezTo>
                    <a:pt x="751098" y="1082176"/>
                    <a:pt x="765112" y="1131842"/>
                    <a:pt x="805667" y="1163925"/>
                  </a:cubicBezTo>
                  <a:cubicBezTo>
                    <a:pt x="834274" y="1194318"/>
                    <a:pt x="886498" y="1210254"/>
                    <a:pt x="892758" y="12560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15"/>
            <p:cNvSpPr/>
            <p:nvPr/>
          </p:nvSpPr>
          <p:spPr>
            <a:xfrm>
              <a:off x="1978166" y="1227804"/>
              <a:ext cx="1788641" cy="1676741"/>
            </a:xfrm>
            <a:custGeom>
              <a:avLst/>
              <a:gdLst/>
              <a:ahLst/>
              <a:cxnLst/>
              <a:rect l="l" t="t" r="r" b="b"/>
              <a:pathLst>
                <a:path w="1788641" h="1676741" extrusionOk="0">
                  <a:moveTo>
                    <a:pt x="1785517" y="54916"/>
                  </a:moveTo>
                  <a:cubicBezTo>
                    <a:pt x="1787863" y="90275"/>
                    <a:pt x="1788932" y="125780"/>
                    <a:pt x="1788574" y="161497"/>
                  </a:cubicBezTo>
                  <a:cubicBezTo>
                    <a:pt x="1788574" y="164414"/>
                    <a:pt x="1788501" y="167405"/>
                    <a:pt x="1788434" y="170389"/>
                  </a:cubicBezTo>
                  <a:cubicBezTo>
                    <a:pt x="1788361" y="173804"/>
                    <a:pt x="1788294" y="177220"/>
                    <a:pt x="1788221" y="180635"/>
                  </a:cubicBezTo>
                  <a:cubicBezTo>
                    <a:pt x="1788081" y="186184"/>
                    <a:pt x="1787936" y="191733"/>
                    <a:pt x="1787723" y="197281"/>
                  </a:cubicBezTo>
                  <a:cubicBezTo>
                    <a:pt x="1787510" y="202903"/>
                    <a:pt x="1787297" y="208452"/>
                    <a:pt x="1787012" y="214001"/>
                  </a:cubicBezTo>
                  <a:cubicBezTo>
                    <a:pt x="1786301" y="229085"/>
                    <a:pt x="1785304" y="244169"/>
                    <a:pt x="1784095" y="259254"/>
                  </a:cubicBezTo>
                  <a:cubicBezTo>
                    <a:pt x="1768937" y="517523"/>
                    <a:pt x="1687189" y="756228"/>
                    <a:pt x="1557416" y="961283"/>
                  </a:cubicBezTo>
                  <a:cubicBezTo>
                    <a:pt x="1545887" y="979570"/>
                    <a:pt x="1534006" y="997572"/>
                    <a:pt x="1521626" y="1015288"/>
                  </a:cubicBezTo>
                  <a:cubicBezTo>
                    <a:pt x="1518569" y="1019700"/>
                    <a:pt x="1515439" y="1024112"/>
                    <a:pt x="1512303" y="1028524"/>
                  </a:cubicBezTo>
                  <a:cubicBezTo>
                    <a:pt x="1509167" y="1032937"/>
                    <a:pt x="1506043" y="1037349"/>
                    <a:pt x="1502840" y="1041688"/>
                  </a:cubicBezTo>
                  <a:cubicBezTo>
                    <a:pt x="1499711" y="1046101"/>
                    <a:pt x="1496581" y="1050440"/>
                    <a:pt x="1493305" y="1054706"/>
                  </a:cubicBezTo>
                  <a:cubicBezTo>
                    <a:pt x="1490029" y="1059046"/>
                    <a:pt x="1486832" y="1063385"/>
                    <a:pt x="1483557" y="1067657"/>
                  </a:cubicBezTo>
                  <a:cubicBezTo>
                    <a:pt x="1192700" y="1450795"/>
                    <a:pt x="725323" y="1690570"/>
                    <a:pt x="229059" y="1676124"/>
                  </a:cubicBezTo>
                  <a:cubicBezTo>
                    <a:pt x="219456" y="1675838"/>
                    <a:pt x="209775" y="1675486"/>
                    <a:pt x="200173" y="1674987"/>
                  </a:cubicBezTo>
                  <a:cubicBezTo>
                    <a:pt x="196544" y="1674847"/>
                    <a:pt x="192843" y="1674629"/>
                    <a:pt x="189142" y="1674416"/>
                  </a:cubicBezTo>
                  <a:cubicBezTo>
                    <a:pt x="183666" y="1674130"/>
                    <a:pt x="178184" y="1673778"/>
                    <a:pt x="172635" y="1673419"/>
                  </a:cubicBezTo>
                  <a:cubicBezTo>
                    <a:pt x="169220" y="1673207"/>
                    <a:pt x="165731" y="1672921"/>
                    <a:pt x="162316" y="1672635"/>
                  </a:cubicBezTo>
                  <a:cubicBezTo>
                    <a:pt x="156554" y="1672210"/>
                    <a:pt x="150787" y="1671778"/>
                    <a:pt x="144952" y="1671213"/>
                  </a:cubicBezTo>
                  <a:cubicBezTo>
                    <a:pt x="139404" y="1670788"/>
                    <a:pt x="133782" y="1670289"/>
                    <a:pt x="128160" y="1669645"/>
                  </a:cubicBezTo>
                  <a:cubicBezTo>
                    <a:pt x="127735" y="1669645"/>
                    <a:pt x="127237" y="1669572"/>
                    <a:pt x="126738" y="1669572"/>
                  </a:cubicBezTo>
                  <a:cubicBezTo>
                    <a:pt x="119980" y="1668934"/>
                    <a:pt x="113222" y="1668223"/>
                    <a:pt x="106391" y="1667366"/>
                  </a:cubicBezTo>
                  <a:cubicBezTo>
                    <a:pt x="99985" y="1666655"/>
                    <a:pt x="93513" y="1665871"/>
                    <a:pt x="87107" y="1665020"/>
                  </a:cubicBezTo>
                  <a:cubicBezTo>
                    <a:pt x="71451" y="1619980"/>
                    <a:pt x="55164" y="1575304"/>
                    <a:pt x="37016" y="1531188"/>
                  </a:cubicBezTo>
                  <a:cubicBezTo>
                    <a:pt x="23141" y="1493410"/>
                    <a:pt x="-3466" y="1456410"/>
                    <a:pt x="375" y="1414646"/>
                  </a:cubicBezTo>
                  <a:cubicBezTo>
                    <a:pt x="19938" y="1319521"/>
                    <a:pt x="183301" y="1207458"/>
                    <a:pt x="162383" y="1110340"/>
                  </a:cubicBezTo>
                  <a:cubicBezTo>
                    <a:pt x="127589" y="1021116"/>
                    <a:pt x="60354" y="947767"/>
                    <a:pt x="30185" y="856124"/>
                  </a:cubicBezTo>
                  <a:cubicBezTo>
                    <a:pt x="-482" y="773519"/>
                    <a:pt x="12968" y="676972"/>
                    <a:pt x="80841" y="616920"/>
                  </a:cubicBezTo>
                  <a:cubicBezTo>
                    <a:pt x="144023" y="552316"/>
                    <a:pt x="205211" y="484084"/>
                    <a:pt x="280061" y="432645"/>
                  </a:cubicBezTo>
                  <a:cubicBezTo>
                    <a:pt x="443205" y="318096"/>
                    <a:pt x="421576" y="490417"/>
                    <a:pt x="524601" y="485865"/>
                  </a:cubicBezTo>
                  <a:cubicBezTo>
                    <a:pt x="651031" y="480316"/>
                    <a:pt x="777747" y="468787"/>
                    <a:pt x="903259" y="458401"/>
                  </a:cubicBezTo>
                  <a:cubicBezTo>
                    <a:pt x="975758" y="476117"/>
                    <a:pt x="992052" y="565341"/>
                    <a:pt x="1028839" y="620549"/>
                  </a:cubicBezTo>
                  <a:cubicBezTo>
                    <a:pt x="1094081" y="625034"/>
                    <a:pt x="1157335" y="642816"/>
                    <a:pt x="1220942" y="656837"/>
                  </a:cubicBezTo>
                  <a:cubicBezTo>
                    <a:pt x="1250685" y="662459"/>
                    <a:pt x="1282489" y="665729"/>
                    <a:pt x="1306392" y="686295"/>
                  </a:cubicBezTo>
                  <a:cubicBezTo>
                    <a:pt x="1331437" y="709274"/>
                    <a:pt x="1335491" y="745064"/>
                    <a:pt x="1343319" y="777153"/>
                  </a:cubicBezTo>
                  <a:cubicBezTo>
                    <a:pt x="1423079" y="704655"/>
                    <a:pt x="1515786" y="645527"/>
                    <a:pt x="1585440" y="563068"/>
                  </a:cubicBezTo>
                  <a:cubicBezTo>
                    <a:pt x="1566441" y="473844"/>
                    <a:pt x="1543535" y="376087"/>
                    <a:pt x="1564096" y="285800"/>
                  </a:cubicBezTo>
                  <a:cubicBezTo>
                    <a:pt x="1630261" y="198783"/>
                    <a:pt x="1702693" y="120237"/>
                    <a:pt x="1757196" y="26109"/>
                  </a:cubicBezTo>
                  <a:cubicBezTo>
                    <a:pt x="1762605" y="13802"/>
                    <a:pt x="1770998" y="5190"/>
                    <a:pt x="1780746" y="0"/>
                  </a:cubicBezTo>
                  <a:cubicBezTo>
                    <a:pt x="1781384" y="6120"/>
                    <a:pt x="1782028" y="12240"/>
                    <a:pt x="1782594" y="18287"/>
                  </a:cubicBezTo>
                  <a:cubicBezTo>
                    <a:pt x="1783736" y="30442"/>
                    <a:pt x="1784733" y="42682"/>
                    <a:pt x="1785517" y="549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15"/>
            <p:cNvSpPr/>
            <p:nvPr/>
          </p:nvSpPr>
          <p:spPr>
            <a:xfrm>
              <a:off x="1576727" y="-134198"/>
              <a:ext cx="2115660" cy="1475403"/>
            </a:xfrm>
            <a:custGeom>
              <a:avLst/>
              <a:gdLst/>
              <a:ahLst/>
              <a:cxnLst/>
              <a:rect l="l" t="t" r="r" b="b"/>
              <a:pathLst>
                <a:path w="2115660" h="1475403" extrusionOk="0">
                  <a:moveTo>
                    <a:pt x="2115163" y="1056196"/>
                  </a:moveTo>
                  <a:cubicBezTo>
                    <a:pt x="2115303" y="1056694"/>
                    <a:pt x="2115448" y="1057120"/>
                    <a:pt x="2115661" y="1057618"/>
                  </a:cubicBezTo>
                  <a:cubicBezTo>
                    <a:pt x="2012848" y="1060177"/>
                    <a:pt x="1911038" y="997639"/>
                    <a:pt x="1805879" y="1010159"/>
                  </a:cubicBezTo>
                  <a:cubicBezTo>
                    <a:pt x="1827363" y="1065300"/>
                    <a:pt x="1816478" y="1139865"/>
                    <a:pt x="1754938" y="1162345"/>
                  </a:cubicBezTo>
                  <a:cubicBezTo>
                    <a:pt x="1717658" y="1183975"/>
                    <a:pt x="1683503" y="1210795"/>
                    <a:pt x="1644655" y="1230079"/>
                  </a:cubicBezTo>
                  <a:cubicBezTo>
                    <a:pt x="1625943" y="1356655"/>
                    <a:pt x="1634555" y="1518875"/>
                    <a:pt x="1453974" y="1464658"/>
                  </a:cubicBezTo>
                  <a:cubicBezTo>
                    <a:pt x="1406661" y="1454199"/>
                    <a:pt x="1380266" y="1411650"/>
                    <a:pt x="1354151" y="1374796"/>
                  </a:cubicBezTo>
                  <a:cubicBezTo>
                    <a:pt x="1311104" y="1322931"/>
                    <a:pt x="1290617" y="1246513"/>
                    <a:pt x="1234905" y="1207738"/>
                  </a:cubicBezTo>
                  <a:cubicBezTo>
                    <a:pt x="1233483" y="1207665"/>
                    <a:pt x="1232127" y="1207598"/>
                    <a:pt x="1230705" y="1207525"/>
                  </a:cubicBezTo>
                  <a:cubicBezTo>
                    <a:pt x="1229994" y="1159854"/>
                    <a:pt x="1260442" y="1115670"/>
                    <a:pt x="1255179" y="1067719"/>
                  </a:cubicBezTo>
                  <a:cubicBezTo>
                    <a:pt x="1244082" y="1009733"/>
                    <a:pt x="1225157" y="953237"/>
                    <a:pt x="1218678" y="894401"/>
                  </a:cubicBezTo>
                  <a:cubicBezTo>
                    <a:pt x="1266490" y="818554"/>
                    <a:pt x="1383031" y="726917"/>
                    <a:pt x="1347387" y="626736"/>
                  </a:cubicBezTo>
                  <a:cubicBezTo>
                    <a:pt x="1335505" y="595431"/>
                    <a:pt x="1317929" y="546549"/>
                    <a:pt x="1276165" y="553593"/>
                  </a:cubicBezTo>
                  <a:cubicBezTo>
                    <a:pt x="1199181" y="571880"/>
                    <a:pt x="1132870" y="618124"/>
                    <a:pt x="1057953" y="641322"/>
                  </a:cubicBezTo>
                  <a:cubicBezTo>
                    <a:pt x="1017397" y="654984"/>
                    <a:pt x="976769" y="643668"/>
                    <a:pt x="936646" y="636199"/>
                  </a:cubicBezTo>
                  <a:cubicBezTo>
                    <a:pt x="924479" y="635129"/>
                    <a:pt x="913095" y="639827"/>
                    <a:pt x="902995" y="646020"/>
                  </a:cubicBezTo>
                  <a:cubicBezTo>
                    <a:pt x="835474" y="682734"/>
                    <a:pt x="781402" y="738373"/>
                    <a:pt x="738070" y="801269"/>
                  </a:cubicBezTo>
                  <a:cubicBezTo>
                    <a:pt x="721636" y="823252"/>
                    <a:pt x="708898" y="847799"/>
                    <a:pt x="695169" y="871635"/>
                  </a:cubicBezTo>
                  <a:cubicBezTo>
                    <a:pt x="666708" y="884798"/>
                    <a:pt x="637749" y="894401"/>
                    <a:pt x="608151" y="882519"/>
                  </a:cubicBezTo>
                  <a:cubicBezTo>
                    <a:pt x="577557" y="867933"/>
                    <a:pt x="555143" y="841824"/>
                    <a:pt x="527114" y="823464"/>
                  </a:cubicBezTo>
                  <a:cubicBezTo>
                    <a:pt x="477734" y="807316"/>
                    <a:pt x="420320" y="824315"/>
                    <a:pt x="372150" y="800340"/>
                  </a:cubicBezTo>
                  <a:cubicBezTo>
                    <a:pt x="332233" y="797349"/>
                    <a:pt x="300861" y="775294"/>
                    <a:pt x="269769" y="752242"/>
                  </a:cubicBezTo>
                  <a:cubicBezTo>
                    <a:pt x="200965" y="713608"/>
                    <a:pt x="119503" y="710192"/>
                    <a:pt x="42805" y="716525"/>
                  </a:cubicBezTo>
                  <a:cubicBezTo>
                    <a:pt x="-382" y="711827"/>
                    <a:pt x="2037" y="660101"/>
                    <a:pt x="2535" y="627301"/>
                  </a:cubicBezTo>
                  <a:cubicBezTo>
                    <a:pt x="3459" y="604820"/>
                    <a:pt x="-1731" y="586108"/>
                    <a:pt x="615" y="565116"/>
                  </a:cubicBezTo>
                  <a:cubicBezTo>
                    <a:pt x="16836" y="505849"/>
                    <a:pt x="134733" y="506985"/>
                    <a:pt x="185316" y="488206"/>
                  </a:cubicBezTo>
                  <a:cubicBezTo>
                    <a:pt x="271975" y="471201"/>
                    <a:pt x="262725" y="414352"/>
                    <a:pt x="280441" y="345980"/>
                  </a:cubicBezTo>
                  <a:cubicBezTo>
                    <a:pt x="291611" y="315745"/>
                    <a:pt x="318863" y="297956"/>
                    <a:pt x="344260" y="279814"/>
                  </a:cubicBezTo>
                  <a:cubicBezTo>
                    <a:pt x="279796" y="230295"/>
                    <a:pt x="246431" y="154594"/>
                    <a:pt x="254399" y="69144"/>
                  </a:cubicBezTo>
                  <a:cubicBezTo>
                    <a:pt x="254824" y="64945"/>
                    <a:pt x="255037" y="60678"/>
                    <a:pt x="255110" y="56339"/>
                  </a:cubicBezTo>
                  <a:cubicBezTo>
                    <a:pt x="259662" y="55057"/>
                    <a:pt x="264147" y="53707"/>
                    <a:pt x="268699" y="52425"/>
                  </a:cubicBezTo>
                  <a:cubicBezTo>
                    <a:pt x="293459" y="45521"/>
                    <a:pt x="318431" y="39334"/>
                    <a:pt x="343549" y="33785"/>
                  </a:cubicBezTo>
                  <a:cubicBezTo>
                    <a:pt x="353437" y="31579"/>
                    <a:pt x="363398" y="29519"/>
                    <a:pt x="373359" y="27526"/>
                  </a:cubicBezTo>
                  <a:cubicBezTo>
                    <a:pt x="466424" y="8953"/>
                    <a:pt x="561622" y="-364"/>
                    <a:pt x="657458" y="420"/>
                  </a:cubicBezTo>
                  <a:cubicBezTo>
                    <a:pt x="1269911" y="-14737"/>
                    <a:pt x="1821814" y="382062"/>
                    <a:pt x="2062440" y="921087"/>
                  </a:cubicBezTo>
                  <a:cubicBezTo>
                    <a:pt x="2062440" y="921160"/>
                    <a:pt x="2062513" y="921227"/>
                    <a:pt x="2062513" y="921300"/>
                  </a:cubicBezTo>
                  <a:cubicBezTo>
                    <a:pt x="2066999" y="931261"/>
                    <a:pt x="2071338" y="941295"/>
                    <a:pt x="2075604" y="951396"/>
                  </a:cubicBezTo>
                  <a:cubicBezTo>
                    <a:pt x="2083146" y="969397"/>
                    <a:pt x="2090330" y="987465"/>
                    <a:pt x="2097234" y="1005753"/>
                  </a:cubicBezTo>
                  <a:cubicBezTo>
                    <a:pt x="2103567" y="1022472"/>
                    <a:pt x="2109541" y="1039264"/>
                    <a:pt x="2115163" y="10561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4149A12-E992-6019-A969-06C9728C6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3686" y="1597405"/>
            <a:ext cx="3063181" cy="222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23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517D7C8-4253-4160-BDF7-FFF3D410369A}"/>
              </a:ext>
            </a:extLst>
          </p:cNvPr>
          <p:cNvSpPr txBox="1">
            <a:spLocks/>
          </p:cNvSpPr>
          <p:nvPr/>
        </p:nvSpPr>
        <p:spPr>
          <a:xfrm>
            <a:off x="190647" y="97370"/>
            <a:ext cx="8953353" cy="59460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rgbClr val="00B050"/>
                </a:solidFill>
                <a:latin typeface="Dosis" pitchFamily="2" charset="0"/>
                <a:cs typeface="72 Black" panose="020B0A04030603020204" pitchFamily="34" charset="0"/>
              </a:rPr>
              <a:t>What is Average Authentic Engagement with respect to top Countries?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AC9A7-81C2-4A03-8636-2C6F5C8D507D}"/>
              </a:ext>
            </a:extLst>
          </p:cNvPr>
          <p:cNvSpPr txBox="1"/>
          <p:nvPr/>
        </p:nvSpPr>
        <p:spPr>
          <a:xfrm>
            <a:off x="5798820" y="1554594"/>
            <a:ext cx="3189838" cy="330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Overall Indonesia has the highest average authentic engagement and Spain has the lowest.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Indonesia’s high average authentic engagement is driven by Music and Cinema accounts.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Although Indonesia has the highest average authentic engagement, the US and India make up most accounts represented – Can be observed by the line thickness.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slide4" descr="Average Authentic Engagement - Country (Top 5)">
            <a:extLst>
              <a:ext uri="{FF2B5EF4-FFF2-40B4-BE49-F238E27FC236}">
                <a16:creationId xmlns:a16="http://schemas.microsoft.com/office/drawing/2014/main" id="{BC35883B-AFB9-4076-AA0C-D593B46B02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1" b="4713"/>
          <a:stretch/>
        </p:blipFill>
        <p:spPr>
          <a:xfrm>
            <a:off x="155342" y="723323"/>
            <a:ext cx="5807676" cy="4223328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D7B56802-69B9-4E77-8013-94C1705BD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446" y="858912"/>
            <a:ext cx="2057364" cy="474702"/>
          </a:xfrm>
        </p:spPr>
        <p:txBody>
          <a:bodyPr/>
          <a:lstStyle/>
          <a:p>
            <a:r>
              <a:rPr lang="en-IN" sz="2400" b="1" dirty="0"/>
              <a:t>Instagram</a:t>
            </a:r>
          </a:p>
        </p:txBody>
      </p:sp>
    </p:spTree>
    <p:extLst>
      <p:ext uri="{BB962C8B-B14F-4D97-AF65-F5344CB8AC3E}">
        <p14:creationId xmlns:p14="http://schemas.microsoft.com/office/powerpoint/2010/main" val="1467478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517D7C8-4253-4160-BDF7-FFF3D410369A}"/>
              </a:ext>
            </a:extLst>
          </p:cNvPr>
          <p:cNvSpPr txBox="1">
            <a:spLocks/>
          </p:cNvSpPr>
          <p:nvPr/>
        </p:nvSpPr>
        <p:spPr>
          <a:xfrm>
            <a:off x="190647" y="97370"/>
            <a:ext cx="8896203" cy="59460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rgbClr val="00B050"/>
                </a:solidFill>
                <a:latin typeface="Dosis" pitchFamily="2" charset="0"/>
                <a:cs typeface="72 Black" panose="020B0A04030603020204" pitchFamily="34" charset="0"/>
              </a:rPr>
              <a:t>What is Average Authentic Engagement with respect to top Countries?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AC9A7-81C2-4A03-8636-2C6F5C8D507D}"/>
              </a:ext>
            </a:extLst>
          </p:cNvPr>
          <p:cNvSpPr txBox="1"/>
          <p:nvPr/>
        </p:nvSpPr>
        <p:spPr>
          <a:xfrm>
            <a:off x="5726430" y="1554594"/>
            <a:ext cx="3262228" cy="330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Overall Mexico has the highest average authentic engagement and Indonesia has the lowest.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Unlike other countries the majority of Mexico’s representation is from Animation and Daily Vlogs.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Although, Mexico has the highest average authentic engagement, US and India make up most of the channels represented by – Can be observed by the line thickness.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D7B56802-69B9-4E77-8013-94C1705BD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4826" y="911421"/>
            <a:ext cx="2057364" cy="474702"/>
          </a:xfrm>
        </p:spPr>
        <p:txBody>
          <a:bodyPr/>
          <a:lstStyle/>
          <a:p>
            <a:r>
              <a:rPr lang="en-IN" sz="2400" b="1" dirty="0"/>
              <a:t>YouTube</a:t>
            </a:r>
          </a:p>
        </p:txBody>
      </p:sp>
      <p:pic>
        <p:nvPicPr>
          <p:cNvPr id="8" name="slide4" descr="Average Authentic Engagement - Country (Top 5)">
            <a:extLst>
              <a:ext uri="{FF2B5EF4-FFF2-40B4-BE49-F238E27FC236}">
                <a16:creationId xmlns:a16="http://schemas.microsoft.com/office/drawing/2014/main" id="{2EA57102-A4F4-4F61-8009-1F13F5F6AC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5" b="5267"/>
          <a:stretch/>
        </p:blipFill>
        <p:spPr>
          <a:xfrm>
            <a:off x="88262" y="742950"/>
            <a:ext cx="5984201" cy="410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17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9" name="Google Shape;1219;p15"/>
          <p:cNvGrpSpPr/>
          <p:nvPr/>
        </p:nvGrpSpPr>
        <p:grpSpPr>
          <a:xfrm>
            <a:off x="938463" y="211900"/>
            <a:ext cx="3661247" cy="4752702"/>
            <a:chOff x="1460200" y="443269"/>
            <a:chExt cx="8733214" cy="13271323"/>
          </a:xfrm>
        </p:grpSpPr>
        <p:sp>
          <p:nvSpPr>
            <p:cNvPr id="1220" name="Google Shape;1220;p15"/>
            <p:cNvSpPr/>
            <p:nvPr/>
          </p:nvSpPr>
          <p:spPr>
            <a:xfrm>
              <a:off x="1460200" y="443269"/>
              <a:ext cx="8733214" cy="13271323"/>
            </a:xfrm>
            <a:custGeom>
              <a:avLst/>
              <a:gdLst/>
              <a:ahLst/>
              <a:cxnLst/>
              <a:rect l="l" t="t" r="r" b="b"/>
              <a:pathLst>
                <a:path w="8733214" h="13271323" extrusionOk="0">
                  <a:moveTo>
                    <a:pt x="8729291" y="13173593"/>
                  </a:moveTo>
                  <a:cubicBezTo>
                    <a:pt x="8732158" y="13222246"/>
                    <a:pt x="9157330" y="13201516"/>
                    <a:pt x="248003" y="13271324"/>
                  </a:cubicBezTo>
                  <a:cubicBezTo>
                    <a:pt x="88757" y="13271324"/>
                    <a:pt x="57507" y="1976761"/>
                    <a:pt x="0" y="251090"/>
                  </a:cubicBezTo>
                  <a:cubicBezTo>
                    <a:pt x="0" y="127136"/>
                    <a:pt x="1396848" y="169153"/>
                    <a:pt x="1859827" y="146379"/>
                  </a:cubicBezTo>
                  <a:cubicBezTo>
                    <a:pt x="4990495" y="-7568"/>
                    <a:pt x="6566609" y="-66068"/>
                    <a:pt x="8499261" y="99850"/>
                  </a:cubicBezTo>
                  <a:cubicBezTo>
                    <a:pt x="8635941" y="111582"/>
                    <a:pt x="8362371" y="5023990"/>
                    <a:pt x="8729291" y="131735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15"/>
            <p:cNvSpPr/>
            <p:nvPr/>
          </p:nvSpPr>
          <p:spPr>
            <a:xfrm>
              <a:off x="1829324" y="852972"/>
              <a:ext cx="7983634" cy="12451881"/>
            </a:xfrm>
            <a:custGeom>
              <a:avLst/>
              <a:gdLst/>
              <a:ahLst/>
              <a:cxnLst/>
              <a:rect l="l" t="t" r="r" b="b"/>
              <a:pathLst>
                <a:path w="7983634" h="12451881" extrusionOk="0">
                  <a:moveTo>
                    <a:pt x="0" y="175453"/>
                  </a:moveTo>
                  <a:cubicBezTo>
                    <a:pt x="312414" y="148140"/>
                    <a:pt x="633403" y="152865"/>
                    <a:pt x="992784" y="153528"/>
                  </a:cubicBezTo>
                  <a:cubicBezTo>
                    <a:pt x="2223801" y="153528"/>
                    <a:pt x="5100093" y="-129045"/>
                    <a:pt x="7807476" y="72520"/>
                  </a:cubicBezTo>
                  <a:cubicBezTo>
                    <a:pt x="7886435" y="5574999"/>
                    <a:pt x="7658238" y="5251523"/>
                    <a:pt x="7983635" y="12391046"/>
                  </a:cubicBezTo>
                  <a:cubicBezTo>
                    <a:pt x="4366464" y="12420269"/>
                    <a:pt x="4625380" y="12416606"/>
                    <a:pt x="196974" y="12451881"/>
                  </a:cubicBezTo>
                  <a:cubicBezTo>
                    <a:pt x="19488" y="7103750"/>
                    <a:pt x="56976" y="2417935"/>
                    <a:pt x="0" y="175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15"/>
            <p:cNvSpPr/>
            <p:nvPr/>
          </p:nvSpPr>
          <p:spPr>
            <a:xfrm>
              <a:off x="1833775" y="848532"/>
              <a:ext cx="7967891" cy="12456510"/>
            </a:xfrm>
            <a:custGeom>
              <a:avLst/>
              <a:gdLst/>
              <a:ahLst/>
              <a:cxnLst/>
              <a:rect l="l" t="t" r="r" b="b"/>
              <a:pathLst>
                <a:path w="7967891" h="12456510" extrusionOk="0">
                  <a:moveTo>
                    <a:pt x="7913658" y="12141499"/>
                  </a:moveTo>
                  <a:cubicBezTo>
                    <a:pt x="7978361" y="12141499"/>
                    <a:pt x="7967821" y="12147816"/>
                    <a:pt x="7966413" y="12116814"/>
                  </a:cubicBezTo>
                  <a:cubicBezTo>
                    <a:pt x="7920535" y="12116867"/>
                    <a:pt x="7904021" y="12116814"/>
                    <a:pt x="7853311" y="12116894"/>
                  </a:cubicBezTo>
                  <a:cubicBezTo>
                    <a:pt x="7855726" y="11548270"/>
                    <a:pt x="7805547" y="11634640"/>
                    <a:pt x="7944244" y="11634959"/>
                  </a:cubicBezTo>
                  <a:cubicBezTo>
                    <a:pt x="7942864" y="11605072"/>
                    <a:pt x="7950377" y="11610274"/>
                    <a:pt x="7913658" y="11610274"/>
                  </a:cubicBezTo>
                  <a:cubicBezTo>
                    <a:pt x="7829176" y="11610274"/>
                    <a:pt x="7846275" y="11685709"/>
                    <a:pt x="7838761" y="11205844"/>
                  </a:cubicBezTo>
                  <a:cubicBezTo>
                    <a:pt x="7837354" y="11114776"/>
                    <a:pt x="7818211" y="11130144"/>
                    <a:pt x="7913658" y="11130144"/>
                  </a:cubicBezTo>
                  <a:cubicBezTo>
                    <a:pt x="7926775" y="11130144"/>
                    <a:pt x="7924252" y="11135108"/>
                    <a:pt x="7923217" y="11105512"/>
                  </a:cubicBezTo>
                  <a:cubicBezTo>
                    <a:pt x="7809184" y="11105512"/>
                    <a:pt x="7839903" y="11153847"/>
                    <a:pt x="7835017" y="10843271"/>
                  </a:cubicBezTo>
                  <a:cubicBezTo>
                    <a:pt x="7830717" y="10578933"/>
                    <a:pt x="7806078" y="10622144"/>
                    <a:pt x="7907446" y="10622171"/>
                  </a:cubicBezTo>
                  <a:cubicBezTo>
                    <a:pt x="7906437" y="10589232"/>
                    <a:pt x="7920323" y="10597699"/>
                    <a:pt x="7831008" y="10597407"/>
                  </a:cubicBezTo>
                  <a:cubicBezTo>
                    <a:pt x="7825805" y="10278523"/>
                    <a:pt x="7829521" y="10493864"/>
                    <a:pt x="7824716" y="10115631"/>
                  </a:cubicBezTo>
                  <a:cubicBezTo>
                    <a:pt x="7904817" y="10115445"/>
                    <a:pt x="7892791" y="10123753"/>
                    <a:pt x="7891861" y="10090893"/>
                  </a:cubicBezTo>
                  <a:cubicBezTo>
                    <a:pt x="7811600" y="10090920"/>
                    <a:pt x="7817309" y="10172141"/>
                    <a:pt x="7815052" y="9607074"/>
                  </a:cubicBezTo>
                  <a:cubicBezTo>
                    <a:pt x="7891250" y="9607923"/>
                    <a:pt x="7878719" y="9613656"/>
                    <a:pt x="7877896" y="9582840"/>
                  </a:cubicBezTo>
                  <a:cubicBezTo>
                    <a:pt x="7805494" y="9582602"/>
                    <a:pt x="7814973" y="9584592"/>
                    <a:pt x="7814946" y="9575090"/>
                  </a:cubicBezTo>
                  <a:cubicBezTo>
                    <a:pt x="7814601" y="9461381"/>
                    <a:pt x="7814096" y="9447526"/>
                    <a:pt x="7808627" y="9100587"/>
                  </a:cubicBezTo>
                  <a:cubicBezTo>
                    <a:pt x="7876090" y="9101303"/>
                    <a:pt x="7864992" y="9107090"/>
                    <a:pt x="7864143" y="9076327"/>
                  </a:cubicBezTo>
                  <a:cubicBezTo>
                    <a:pt x="7785820" y="9076009"/>
                    <a:pt x="7809184" y="9137481"/>
                    <a:pt x="7801830" y="8669269"/>
                  </a:cubicBezTo>
                  <a:cubicBezTo>
                    <a:pt x="7800396" y="8578280"/>
                    <a:pt x="7787758" y="8594047"/>
                    <a:pt x="7850656" y="8594737"/>
                  </a:cubicBezTo>
                  <a:cubicBezTo>
                    <a:pt x="7849753" y="8563257"/>
                    <a:pt x="7859868" y="8570663"/>
                    <a:pt x="7800317" y="8569177"/>
                  </a:cubicBezTo>
                  <a:cubicBezTo>
                    <a:pt x="7794104" y="8147387"/>
                    <a:pt x="7795963" y="8252522"/>
                    <a:pt x="7789670" y="8084454"/>
                  </a:cubicBezTo>
                  <a:cubicBezTo>
                    <a:pt x="7844390" y="8084136"/>
                    <a:pt x="7835416" y="8090745"/>
                    <a:pt x="7834407" y="8059610"/>
                  </a:cubicBezTo>
                  <a:cubicBezTo>
                    <a:pt x="7778041" y="8059797"/>
                    <a:pt x="7788316" y="8082915"/>
                    <a:pt x="7786139" y="7944628"/>
                  </a:cubicBezTo>
                  <a:cubicBezTo>
                    <a:pt x="7779289" y="7505798"/>
                    <a:pt x="7767130" y="7577464"/>
                    <a:pt x="7817866" y="7576747"/>
                  </a:cubicBezTo>
                  <a:cubicBezTo>
                    <a:pt x="7816724" y="7545851"/>
                    <a:pt x="7824079" y="7551823"/>
                    <a:pt x="7781095" y="7552646"/>
                  </a:cubicBezTo>
                  <a:cubicBezTo>
                    <a:pt x="7772333" y="7010618"/>
                    <a:pt x="7759961" y="7072224"/>
                    <a:pt x="7800635" y="7072118"/>
                  </a:cubicBezTo>
                  <a:cubicBezTo>
                    <a:pt x="7799839" y="7041089"/>
                    <a:pt x="7806105" y="7047407"/>
                    <a:pt x="7772333" y="7047486"/>
                  </a:cubicBezTo>
                  <a:cubicBezTo>
                    <a:pt x="7763545" y="6502964"/>
                    <a:pt x="7755049" y="6564623"/>
                    <a:pt x="7792352" y="6564303"/>
                  </a:cubicBezTo>
                  <a:cubicBezTo>
                    <a:pt x="7792087" y="6534682"/>
                    <a:pt x="7799016" y="6539540"/>
                    <a:pt x="7765032" y="6539885"/>
                  </a:cubicBezTo>
                  <a:cubicBezTo>
                    <a:pt x="7761395" y="6295002"/>
                    <a:pt x="7765563" y="6269839"/>
                    <a:pt x="7760757" y="6057631"/>
                  </a:cubicBezTo>
                  <a:cubicBezTo>
                    <a:pt x="7797502" y="6057631"/>
                    <a:pt x="7791290" y="6064001"/>
                    <a:pt x="7791449" y="6032973"/>
                  </a:cubicBezTo>
                  <a:cubicBezTo>
                    <a:pt x="7750403" y="6033000"/>
                    <a:pt x="7759111" y="6103072"/>
                    <a:pt x="7750004" y="5589737"/>
                  </a:cubicBezTo>
                  <a:cubicBezTo>
                    <a:pt x="7749155" y="5542438"/>
                    <a:pt x="7747694" y="5548649"/>
                    <a:pt x="7754067" y="5548702"/>
                  </a:cubicBezTo>
                  <a:cubicBezTo>
                    <a:pt x="7804087" y="5549180"/>
                    <a:pt x="7795591" y="5555444"/>
                    <a:pt x="7795989" y="5524415"/>
                  </a:cubicBezTo>
                  <a:cubicBezTo>
                    <a:pt x="7737579" y="5523991"/>
                    <a:pt x="7744483" y="5570228"/>
                    <a:pt x="7745943" y="5227218"/>
                  </a:cubicBezTo>
                  <a:cubicBezTo>
                    <a:pt x="7746633" y="5006037"/>
                    <a:pt x="7727411" y="5042428"/>
                    <a:pt x="7803317" y="5040862"/>
                  </a:cubicBezTo>
                  <a:cubicBezTo>
                    <a:pt x="7803821" y="5009966"/>
                    <a:pt x="7813671" y="5015726"/>
                    <a:pt x="7753881" y="5017451"/>
                  </a:cubicBezTo>
                  <a:cubicBezTo>
                    <a:pt x="7739677" y="5017849"/>
                    <a:pt x="7745465" y="5074465"/>
                    <a:pt x="7733968" y="4534640"/>
                  </a:cubicBezTo>
                  <a:cubicBezTo>
                    <a:pt x="7756191" y="4534242"/>
                    <a:pt x="7782104" y="4533738"/>
                    <a:pt x="7811361" y="4533393"/>
                  </a:cubicBezTo>
                  <a:cubicBezTo>
                    <a:pt x="7811813" y="4502523"/>
                    <a:pt x="7823256" y="4508336"/>
                    <a:pt x="7753987" y="4509637"/>
                  </a:cubicBezTo>
                  <a:cubicBezTo>
                    <a:pt x="7729721" y="4510062"/>
                    <a:pt x="7733491" y="4512291"/>
                    <a:pt x="7733304" y="4502948"/>
                  </a:cubicBezTo>
                  <a:cubicBezTo>
                    <a:pt x="7721570" y="3967609"/>
                    <a:pt x="7717719" y="4028073"/>
                    <a:pt x="7754094" y="4028445"/>
                  </a:cubicBezTo>
                  <a:cubicBezTo>
                    <a:pt x="7830238" y="4029374"/>
                    <a:pt x="7817362" y="4035267"/>
                    <a:pt x="7817601" y="4004397"/>
                  </a:cubicBezTo>
                  <a:cubicBezTo>
                    <a:pt x="7781440" y="4004132"/>
                    <a:pt x="7747907" y="4003707"/>
                    <a:pt x="7725605" y="4003469"/>
                  </a:cubicBezTo>
                  <a:cubicBezTo>
                    <a:pt x="7724702" y="3943774"/>
                    <a:pt x="7719180" y="3522409"/>
                    <a:pt x="7719154" y="3520551"/>
                  </a:cubicBezTo>
                  <a:cubicBezTo>
                    <a:pt x="7764315" y="3520392"/>
                    <a:pt x="7786803" y="3520259"/>
                    <a:pt x="7818795" y="3520180"/>
                  </a:cubicBezTo>
                  <a:cubicBezTo>
                    <a:pt x="7818689" y="3489125"/>
                    <a:pt x="7831912" y="3495415"/>
                    <a:pt x="7754120" y="3495734"/>
                  </a:cubicBezTo>
                  <a:cubicBezTo>
                    <a:pt x="7702400" y="3495946"/>
                    <a:pt x="7723853" y="3563869"/>
                    <a:pt x="7713206" y="3054356"/>
                  </a:cubicBezTo>
                  <a:cubicBezTo>
                    <a:pt x="7712171" y="3004456"/>
                    <a:pt x="7701577" y="3012445"/>
                    <a:pt x="7753987" y="3013427"/>
                  </a:cubicBezTo>
                  <a:cubicBezTo>
                    <a:pt x="7825061" y="3014755"/>
                    <a:pt x="7813300" y="3020620"/>
                    <a:pt x="7812689" y="2989725"/>
                  </a:cubicBezTo>
                  <a:cubicBezTo>
                    <a:pt x="7773050" y="2989247"/>
                    <a:pt x="7749871" y="2988610"/>
                    <a:pt x="7711878" y="2988053"/>
                  </a:cubicBezTo>
                  <a:cubicBezTo>
                    <a:pt x="7703223" y="2533828"/>
                    <a:pt x="7703117" y="2515514"/>
                    <a:pt x="7702958" y="2504552"/>
                  </a:cubicBezTo>
                  <a:cubicBezTo>
                    <a:pt x="7737579" y="2505109"/>
                    <a:pt x="7764846" y="2505879"/>
                    <a:pt x="7799149" y="2506436"/>
                  </a:cubicBezTo>
                  <a:cubicBezTo>
                    <a:pt x="7798007" y="2475249"/>
                    <a:pt x="7807990" y="2482017"/>
                    <a:pt x="7754385" y="2480849"/>
                  </a:cubicBezTo>
                  <a:cubicBezTo>
                    <a:pt x="7682806" y="2479310"/>
                    <a:pt x="7704896" y="2555036"/>
                    <a:pt x="7695816" y="1997507"/>
                  </a:cubicBezTo>
                  <a:cubicBezTo>
                    <a:pt x="7733729" y="1998224"/>
                    <a:pt x="7757014" y="1999073"/>
                    <a:pt x="7789458" y="1999843"/>
                  </a:cubicBezTo>
                  <a:cubicBezTo>
                    <a:pt x="7789272" y="1968735"/>
                    <a:pt x="7796308" y="1975397"/>
                    <a:pt x="7754465" y="1974256"/>
                  </a:cubicBezTo>
                  <a:cubicBezTo>
                    <a:pt x="7671284" y="1971867"/>
                    <a:pt x="7696559" y="2046532"/>
                    <a:pt x="7685276" y="1490145"/>
                  </a:cubicBezTo>
                  <a:cubicBezTo>
                    <a:pt x="7727676" y="1490861"/>
                    <a:pt x="7749341" y="1491817"/>
                    <a:pt x="7791104" y="1492825"/>
                  </a:cubicBezTo>
                  <a:cubicBezTo>
                    <a:pt x="7791476" y="1461691"/>
                    <a:pt x="7798485" y="1468459"/>
                    <a:pt x="7754465" y="1467132"/>
                  </a:cubicBezTo>
                  <a:cubicBezTo>
                    <a:pt x="7670886" y="1464743"/>
                    <a:pt x="7684904" y="1476342"/>
                    <a:pt x="7684107" y="1425088"/>
                  </a:cubicBezTo>
                  <a:cubicBezTo>
                    <a:pt x="7675904" y="897261"/>
                    <a:pt x="7661275" y="983631"/>
                    <a:pt x="7754226" y="983392"/>
                  </a:cubicBezTo>
                  <a:cubicBezTo>
                    <a:pt x="7807591" y="983233"/>
                    <a:pt x="7798617" y="989683"/>
                    <a:pt x="7799095" y="958628"/>
                  </a:cubicBezTo>
                  <a:cubicBezTo>
                    <a:pt x="7756430" y="958707"/>
                    <a:pt x="7730676" y="958840"/>
                    <a:pt x="7678797" y="958893"/>
                  </a:cubicBezTo>
                  <a:cubicBezTo>
                    <a:pt x="7674974" y="767468"/>
                    <a:pt x="7672797" y="758018"/>
                    <a:pt x="7671974" y="476958"/>
                  </a:cubicBezTo>
                  <a:cubicBezTo>
                    <a:pt x="7729162" y="477277"/>
                    <a:pt x="7750642" y="477834"/>
                    <a:pt x="7804352" y="478312"/>
                  </a:cubicBezTo>
                  <a:cubicBezTo>
                    <a:pt x="7804512" y="447151"/>
                    <a:pt x="7814521" y="453840"/>
                    <a:pt x="7754359" y="453070"/>
                  </a:cubicBezTo>
                  <a:cubicBezTo>
                    <a:pt x="7645503" y="451769"/>
                    <a:pt x="7673594" y="522505"/>
                    <a:pt x="7666027" y="68015"/>
                  </a:cubicBezTo>
                  <a:cubicBezTo>
                    <a:pt x="7631592" y="65627"/>
                    <a:pt x="7647601" y="17903"/>
                    <a:pt x="7650123" y="452167"/>
                  </a:cubicBezTo>
                  <a:cubicBezTo>
                    <a:pt x="7606608" y="452008"/>
                    <a:pt x="7289575" y="450708"/>
                    <a:pt x="7226598" y="450920"/>
                  </a:cubicBezTo>
                  <a:cubicBezTo>
                    <a:pt x="7216403" y="-4234"/>
                    <a:pt x="7238864" y="41473"/>
                    <a:pt x="7201323" y="39535"/>
                  </a:cubicBezTo>
                  <a:cubicBezTo>
                    <a:pt x="7206128" y="526832"/>
                    <a:pt x="7231669" y="450336"/>
                    <a:pt x="7116575" y="451955"/>
                  </a:cubicBezTo>
                  <a:cubicBezTo>
                    <a:pt x="6997525" y="453627"/>
                    <a:pt x="6995135" y="452778"/>
                    <a:pt x="6798214" y="453282"/>
                  </a:cubicBezTo>
                  <a:cubicBezTo>
                    <a:pt x="6782549" y="453309"/>
                    <a:pt x="6786399" y="470641"/>
                    <a:pt x="6784329" y="338352"/>
                  </a:cubicBezTo>
                  <a:cubicBezTo>
                    <a:pt x="6778886" y="-21991"/>
                    <a:pt x="6788656" y="20425"/>
                    <a:pt x="6757752" y="19310"/>
                  </a:cubicBezTo>
                  <a:cubicBezTo>
                    <a:pt x="6761655" y="277888"/>
                    <a:pt x="6762903" y="366620"/>
                    <a:pt x="6764548" y="453362"/>
                  </a:cubicBezTo>
                  <a:cubicBezTo>
                    <a:pt x="6665491" y="453548"/>
                    <a:pt x="6641463" y="453468"/>
                    <a:pt x="6343572" y="453256"/>
                  </a:cubicBezTo>
                  <a:cubicBezTo>
                    <a:pt x="6332740" y="-42508"/>
                    <a:pt x="6349625" y="7923"/>
                    <a:pt x="6315057" y="7206"/>
                  </a:cubicBezTo>
                  <a:cubicBezTo>
                    <a:pt x="6322412" y="489327"/>
                    <a:pt x="6322226" y="453229"/>
                    <a:pt x="6320341" y="453229"/>
                  </a:cubicBezTo>
                  <a:cubicBezTo>
                    <a:pt x="6159607" y="453229"/>
                    <a:pt x="6161359" y="450840"/>
                    <a:pt x="6001794" y="450840"/>
                  </a:cubicBezTo>
                  <a:cubicBezTo>
                    <a:pt x="5868566" y="450840"/>
                    <a:pt x="5903771" y="537475"/>
                    <a:pt x="5895647" y="1977"/>
                  </a:cubicBezTo>
                  <a:cubicBezTo>
                    <a:pt x="5866070" y="1792"/>
                    <a:pt x="5871726" y="-54877"/>
                    <a:pt x="5879930" y="451928"/>
                  </a:cubicBezTo>
                  <a:cubicBezTo>
                    <a:pt x="5656193" y="456494"/>
                    <a:pt x="5674114" y="454662"/>
                    <a:pt x="5459271" y="452990"/>
                  </a:cubicBezTo>
                  <a:cubicBezTo>
                    <a:pt x="5448970" y="-52143"/>
                    <a:pt x="5460971" y="1977"/>
                    <a:pt x="5428925" y="2269"/>
                  </a:cubicBezTo>
                  <a:cubicBezTo>
                    <a:pt x="5437660" y="529539"/>
                    <a:pt x="5464263" y="452672"/>
                    <a:pt x="5364807" y="452672"/>
                  </a:cubicBezTo>
                  <a:cubicBezTo>
                    <a:pt x="4953946" y="452672"/>
                    <a:pt x="5017241" y="488849"/>
                    <a:pt x="5014878" y="338299"/>
                  </a:cubicBezTo>
                  <a:cubicBezTo>
                    <a:pt x="5012117" y="160915"/>
                    <a:pt x="5011134" y="166993"/>
                    <a:pt x="5008506" y="9011"/>
                  </a:cubicBezTo>
                  <a:cubicBezTo>
                    <a:pt x="4977389" y="9701"/>
                    <a:pt x="4985540" y="-46649"/>
                    <a:pt x="4995098" y="453866"/>
                  </a:cubicBezTo>
                  <a:cubicBezTo>
                    <a:pt x="4888208" y="453335"/>
                    <a:pt x="4768733" y="448451"/>
                    <a:pt x="4574361" y="452619"/>
                  </a:cubicBezTo>
                  <a:cubicBezTo>
                    <a:pt x="4573086" y="306023"/>
                    <a:pt x="4568705" y="118659"/>
                    <a:pt x="4567086" y="20610"/>
                  </a:cubicBezTo>
                  <a:cubicBezTo>
                    <a:pt x="4531509" y="21699"/>
                    <a:pt x="4548713" y="-26821"/>
                    <a:pt x="4552616" y="453070"/>
                  </a:cubicBezTo>
                  <a:cubicBezTo>
                    <a:pt x="4362970" y="456998"/>
                    <a:pt x="4268186" y="452247"/>
                    <a:pt x="4129197" y="451769"/>
                  </a:cubicBezTo>
                  <a:cubicBezTo>
                    <a:pt x="4124126" y="225705"/>
                    <a:pt x="4126409" y="187749"/>
                    <a:pt x="4124551" y="35103"/>
                  </a:cubicBezTo>
                  <a:cubicBezTo>
                    <a:pt x="4095106" y="36111"/>
                    <a:pt x="4103204" y="14160"/>
                    <a:pt x="4103656" y="157438"/>
                  </a:cubicBezTo>
                  <a:cubicBezTo>
                    <a:pt x="4103974" y="259468"/>
                    <a:pt x="4105461" y="362029"/>
                    <a:pt x="4107452" y="451743"/>
                  </a:cubicBezTo>
                  <a:cubicBezTo>
                    <a:pt x="4088071" y="451716"/>
                    <a:pt x="3785454" y="451557"/>
                    <a:pt x="3772444" y="451530"/>
                  </a:cubicBezTo>
                  <a:cubicBezTo>
                    <a:pt x="3658332" y="451530"/>
                    <a:pt x="3688281" y="521337"/>
                    <a:pt x="3684060" y="51108"/>
                  </a:cubicBezTo>
                  <a:cubicBezTo>
                    <a:pt x="3654695" y="52223"/>
                    <a:pt x="3662846" y="32953"/>
                    <a:pt x="3662581" y="157358"/>
                  </a:cubicBezTo>
                  <a:cubicBezTo>
                    <a:pt x="3662368" y="256920"/>
                    <a:pt x="3663669" y="354942"/>
                    <a:pt x="3665979" y="451875"/>
                  </a:cubicBezTo>
                  <a:cubicBezTo>
                    <a:pt x="3255755" y="455007"/>
                    <a:pt x="3656660" y="451690"/>
                    <a:pt x="3246436" y="454344"/>
                  </a:cubicBezTo>
                  <a:cubicBezTo>
                    <a:pt x="3245560" y="370469"/>
                    <a:pt x="3244100" y="290390"/>
                    <a:pt x="3240489" y="68653"/>
                  </a:cubicBezTo>
                  <a:cubicBezTo>
                    <a:pt x="3210063" y="69900"/>
                    <a:pt x="3218107" y="29502"/>
                    <a:pt x="3223152" y="338697"/>
                  </a:cubicBezTo>
                  <a:cubicBezTo>
                    <a:pt x="3225488" y="486965"/>
                    <a:pt x="3308484" y="455034"/>
                    <a:pt x="2817043" y="455034"/>
                  </a:cubicBezTo>
                  <a:cubicBezTo>
                    <a:pt x="2799122" y="455034"/>
                    <a:pt x="2808468" y="498989"/>
                    <a:pt x="2797051" y="87445"/>
                  </a:cubicBezTo>
                  <a:cubicBezTo>
                    <a:pt x="2761209" y="88984"/>
                    <a:pt x="2780617" y="34864"/>
                    <a:pt x="2783484" y="454954"/>
                  </a:cubicBezTo>
                  <a:cubicBezTo>
                    <a:pt x="2648106" y="454264"/>
                    <a:pt x="2559668" y="446434"/>
                    <a:pt x="2360118" y="451822"/>
                  </a:cubicBezTo>
                  <a:cubicBezTo>
                    <a:pt x="2358445" y="373521"/>
                    <a:pt x="2358392" y="345174"/>
                    <a:pt x="2353985" y="107272"/>
                  </a:cubicBezTo>
                  <a:cubicBezTo>
                    <a:pt x="2325390" y="108599"/>
                    <a:pt x="2329957" y="54532"/>
                    <a:pt x="2338347" y="452433"/>
                  </a:cubicBezTo>
                  <a:cubicBezTo>
                    <a:pt x="2234643" y="455432"/>
                    <a:pt x="2126319" y="455034"/>
                    <a:pt x="2021154" y="453733"/>
                  </a:cubicBezTo>
                  <a:cubicBezTo>
                    <a:pt x="1887475" y="452220"/>
                    <a:pt x="1915804" y="515551"/>
                    <a:pt x="1914131" y="127843"/>
                  </a:cubicBezTo>
                  <a:cubicBezTo>
                    <a:pt x="1888032" y="129090"/>
                    <a:pt x="1888032" y="78420"/>
                    <a:pt x="1896263" y="452831"/>
                  </a:cubicBezTo>
                  <a:cubicBezTo>
                    <a:pt x="1873032" y="452778"/>
                    <a:pt x="1886519" y="452804"/>
                    <a:pt x="1543467" y="452725"/>
                  </a:cubicBezTo>
                  <a:cubicBezTo>
                    <a:pt x="1451816" y="452725"/>
                    <a:pt x="1474623" y="506739"/>
                    <a:pt x="1469552" y="149077"/>
                  </a:cubicBezTo>
                  <a:cubicBezTo>
                    <a:pt x="1437931" y="150484"/>
                    <a:pt x="1446373" y="104140"/>
                    <a:pt x="1452427" y="452486"/>
                  </a:cubicBezTo>
                  <a:cubicBezTo>
                    <a:pt x="1339324" y="451822"/>
                    <a:pt x="1323261" y="450283"/>
                    <a:pt x="1032539" y="451769"/>
                  </a:cubicBezTo>
                  <a:cubicBezTo>
                    <a:pt x="1030415" y="378060"/>
                    <a:pt x="1028662" y="270801"/>
                    <a:pt x="1028769" y="157703"/>
                  </a:cubicBezTo>
                  <a:cubicBezTo>
                    <a:pt x="1001236" y="157756"/>
                    <a:pt x="1005086" y="130497"/>
                    <a:pt x="1008352" y="338724"/>
                  </a:cubicBezTo>
                  <a:cubicBezTo>
                    <a:pt x="1010555" y="480940"/>
                    <a:pt x="1032592" y="452035"/>
                    <a:pt x="906718" y="452035"/>
                  </a:cubicBezTo>
                  <a:cubicBezTo>
                    <a:pt x="748985" y="452035"/>
                    <a:pt x="747843" y="454423"/>
                    <a:pt x="591597" y="454450"/>
                  </a:cubicBezTo>
                  <a:cubicBezTo>
                    <a:pt x="589074" y="325161"/>
                    <a:pt x="589366" y="295008"/>
                    <a:pt x="585941" y="157624"/>
                  </a:cubicBezTo>
                  <a:cubicBezTo>
                    <a:pt x="555860" y="157756"/>
                    <a:pt x="563374" y="119429"/>
                    <a:pt x="569826" y="454423"/>
                  </a:cubicBezTo>
                  <a:cubicBezTo>
                    <a:pt x="567914" y="454423"/>
                    <a:pt x="149353" y="451424"/>
                    <a:pt x="147442" y="451398"/>
                  </a:cubicBezTo>
                  <a:cubicBezTo>
                    <a:pt x="145318" y="378591"/>
                    <a:pt x="144070" y="284922"/>
                    <a:pt x="142504" y="169515"/>
                  </a:cubicBezTo>
                  <a:cubicBezTo>
                    <a:pt x="113564" y="171187"/>
                    <a:pt x="120228" y="146529"/>
                    <a:pt x="123255" y="338697"/>
                  </a:cubicBezTo>
                  <a:cubicBezTo>
                    <a:pt x="125273" y="467960"/>
                    <a:pt x="131140" y="451185"/>
                    <a:pt x="111121" y="450867"/>
                  </a:cubicBezTo>
                  <a:cubicBezTo>
                    <a:pt x="-19239" y="448929"/>
                    <a:pt x="833" y="442108"/>
                    <a:pt x="1470" y="474490"/>
                  </a:cubicBezTo>
                  <a:cubicBezTo>
                    <a:pt x="57729" y="474702"/>
                    <a:pt x="88740" y="475259"/>
                    <a:pt x="126441" y="475790"/>
                  </a:cubicBezTo>
                  <a:cubicBezTo>
                    <a:pt x="135654" y="758655"/>
                    <a:pt x="133317" y="771794"/>
                    <a:pt x="135229" y="960698"/>
                  </a:cubicBezTo>
                  <a:cubicBezTo>
                    <a:pt x="96466" y="961070"/>
                    <a:pt x="65296" y="961468"/>
                    <a:pt x="9302" y="961654"/>
                  </a:cubicBezTo>
                  <a:cubicBezTo>
                    <a:pt x="9700" y="993903"/>
                    <a:pt x="-9203" y="986869"/>
                    <a:pt x="111068" y="985595"/>
                  </a:cubicBezTo>
                  <a:cubicBezTo>
                    <a:pt x="146619" y="985250"/>
                    <a:pt x="133264" y="918363"/>
                    <a:pt x="141309" y="1425380"/>
                  </a:cubicBezTo>
                  <a:cubicBezTo>
                    <a:pt x="142158" y="1479368"/>
                    <a:pt x="165841" y="1465884"/>
                    <a:pt x="14081" y="1465805"/>
                  </a:cubicBezTo>
                  <a:cubicBezTo>
                    <a:pt x="14294" y="1498665"/>
                    <a:pt x="-8964" y="1490436"/>
                    <a:pt x="142397" y="1490516"/>
                  </a:cubicBezTo>
                  <a:cubicBezTo>
                    <a:pt x="144548" y="1611046"/>
                    <a:pt x="149725" y="1782167"/>
                    <a:pt x="150017" y="1973884"/>
                  </a:cubicBezTo>
                  <a:cubicBezTo>
                    <a:pt x="105705" y="1974070"/>
                    <a:pt x="71403" y="1974362"/>
                    <a:pt x="16630" y="1974495"/>
                  </a:cubicBezTo>
                  <a:cubicBezTo>
                    <a:pt x="16736" y="2006665"/>
                    <a:pt x="-1052" y="1999392"/>
                    <a:pt x="111015" y="1998781"/>
                  </a:cubicBezTo>
                  <a:cubicBezTo>
                    <a:pt x="165788" y="1998489"/>
                    <a:pt x="148530" y="1923692"/>
                    <a:pt x="157478" y="2480796"/>
                  </a:cubicBezTo>
                  <a:cubicBezTo>
                    <a:pt x="109475" y="2481035"/>
                    <a:pt x="74482" y="2481406"/>
                    <a:pt x="18170" y="2481592"/>
                  </a:cubicBezTo>
                  <a:cubicBezTo>
                    <a:pt x="18250" y="2514319"/>
                    <a:pt x="1443" y="2506516"/>
                    <a:pt x="111015" y="2505799"/>
                  </a:cubicBezTo>
                  <a:cubicBezTo>
                    <a:pt x="177204" y="2505348"/>
                    <a:pt x="157796" y="2448653"/>
                    <a:pt x="164460" y="2873680"/>
                  </a:cubicBezTo>
                  <a:cubicBezTo>
                    <a:pt x="166584" y="3009154"/>
                    <a:pt x="181479" y="2985982"/>
                    <a:pt x="110776" y="2987309"/>
                  </a:cubicBezTo>
                  <a:cubicBezTo>
                    <a:pt x="3196" y="2989327"/>
                    <a:pt x="19789" y="2980090"/>
                    <a:pt x="19949" y="3013268"/>
                  </a:cubicBezTo>
                  <a:cubicBezTo>
                    <a:pt x="85235" y="3012790"/>
                    <a:pt x="112502" y="3011782"/>
                    <a:pt x="167381" y="3011065"/>
                  </a:cubicBezTo>
                  <a:cubicBezTo>
                    <a:pt x="173673" y="3232165"/>
                    <a:pt x="171443" y="3130905"/>
                    <a:pt x="176461" y="3494274"/>
                  </a:cubicBezTo>
                  <a:cubicBezTo>
                    <a:pt x="123759" y="3495044"/>
                    <a:pt x="88448" y="3496610"/>
                    <a:pt x="23294" y="3497300"/>
                  </a:cubicBezTo>
                  <a:cubicBezTo>
                    <a:pt x="23560" y="3527612"/>
                    <a:pt x="5745" y="3522993"/>
                    <a:pt x="111175" y="3520313"/>
                  </a:cubicBezTo>
                  <a:cubicBezTo>
                    <a:pt x="200621" y="3518136"/>
                    <a:pt x="176514" y="3444507"/>
                    <a:pt x="184373" y="4001690"/>
                  </a:cubicBezTo>
                  <a:cubicBezTo>
                    <a:pt x="119086" y="4001371"/>
                    <a:pt x="99705" y="4000841"/>
                    <a:pt x="29719" y="4000575"/>
                  </a:cubicBezTo>
                  <a:cubicBezTo>
                    <a:pt x="30224" y="4033196"/>
                    <a:pt x="15064" y="4024915"/>
                    <a:pt x="110829" y="4025844"/>
                  </a:cubicBezTo>
                  <a:cubicBezTo>
                    <a:pt x="203542" y="4026693"/>
                    <a:pt x="184771" y="4003230"/>
                    <a:pt x="185780" y="4141012"/>
                  </a:cubicBezTo>
                  <a:cubicBezTo>
                    <a:pt x="189019" y="4584009"/>
                    <a:pt x="225844" y="4509982"/>
                    <a:pt x="110936" y="4510274"/>
                  </a:cubicBezTo>
                  <a:cubicBezTo>
                    <a:pt x="27356" y="4510407"/>
                    <a:pt x="40021" y="4502205"/>
                    <a:pt x="40844" y="4535038"/>
                  </a:cubicBezTo>
                  <a:cubicBezTo>
                    <a:pt x="83217" y="4534985"/>
                    <a:pt x="121821" y="4534879"/>
                    <a:pt x="191993" y="4534799"/>
                  </a:cubicBezTo>
                  <a:cubicBezTo>
                    <a:pt x="204577" y="5114279"/>
                    <a:pt x="216127" y="5018698"/>
                    <a:pt x="111042" y="5017716"/>
                  </a:cubicBezTo>
                  <a:cubicBezTo>
                    <a:pt x="42384" y="5017079"/>
                    <a:pt x="53667" y="5010948"/>
                    <a:pt x="54570" y="5041897"/>
                  </a:cubicBezTo>
                  <a:cubicBezTo>
                    <a:pt x="108201" y="5042242"/>
                    <a:pt x="136928" y="5042746"/>
                    <a:pt x="197382" y="5042985"/>
                  </a:cubicBezTo>
                  <a:cubicBezTo>
                    <a:pt x="197409" y="5043994"/>
                    <a:pt x="203170" y="5280356"/>
                    <a:pt x="208029" y="5526274"/>
                  </a:cubicBezTo>
                  <a:cubicBezTo>
                    <a:pt x="143725" y="5525769"/>
                    <a:pt x="116086" y="5524601"/>
                    <a:pt x="66040" y="5523752"/>
                  </a:cubicBezTo>
                  <a:cubicBezTo>
                    <a:pt x="66597" y="5554940"/>
                    <a:pt x="57464" y="5548171"/>
                    <a:pt x="110723" y="5549366"/>
                  </a:cubicBezTo>
                  <a:cubicBezTo>
                    <a:pt x="235588" y="5552232"/>
                    <a:pt x="207949" y="5462147"/>
                    <a:pt x="216976" y="6033875"/>
                  </a:cubicBezTo>
                  <a:cubicBezTo>
                    <a:pt x="155433" y="6033743"/>
                    <a:pt x="131671" y="6033424"/>
                    <a:pt x="73288" y="6033106"/>
                  </a:cubicBezTo>
                  <a:cubicBezTo>
                    <a:pt x="73633" y="6064214"/>
                    <a:pt x="66066" y="6057737"/>
                    <a:pt x="110856" y="6058029"/>
                  </a:cubicBezTo>
                  <a:cubicBezTo>
                    <a:pt x="258500" y="6059038"/>
                    <a:pt x="211348" y="5984347"/>
                    <a:pt x="219578" y="6495611"/>
                  </a:cubicBezTo>
                  <a:cubicBezTo>
                    <a:pt x="220428" y="6550979"/>
                    <a:pt x="246872" y="6537124"/>
                    <a:pt x="77403" y="6537178"/>
                  </a:cubicBezTo>
                  <a:cubicBezTo>
                    <a:pt x="77589" y="6570037"/>
                    <a:pt x="51623" y="6561809"/>
                    <a:pt x="220614" y="6561782"/>
                  </a:cubicBezTo>
                  <a:cubicBezTo>
                    <a:pt x="220667" y="6564357"/>
                    <a:pt x="226348" y="6919550"/>
                    <a:pt x="229402" y="7048734"/>
                  </a:cubicBezTo>
                  <a:cubicBezTo>
                    <a:pt x="158248" y="7048362"/>
                    <a:pt x="121556" y="7047008"/>
                    <a:pt x="79394" y="7046106"/>
                  </a:cubicBezTo>
                  <a:cubicBezTo>
                    <a:pt x="79474" y="7075754"/>
                    <a:pt x="49233" y="7072490"/>
                    <a:pt x="229986" y="7073392"/>
                  </a:cubicBezTo>
                  <a:cubicBezTo>
                    <a:pt x="230039" y="7075754"/>
                    <a:pt x="239464" y="7552354"/>
                    <a:pt x="239491" y="7554291"/>
                  </a:cubicBezTo>
                  <a:cubicBezTo>
                    <a:pt x="161327" y="7554424"/>
                    <a:pt x="126574" y="7555008"/>
                    <a:pt x="80509" y="7555433"/>
                  </a:cubicBezTo>
                  <a:cubicBezTo>
                    <a:pt x="80562" y="7586435"/>
                    <a:pt x="74350" y="7580171"/>
                    <a:pt x="111068" y="7579773"/>
                  </a:cubicBezTo>
                  <a:cubicBezTo>
                    <a:pt x="254013" y="7578233"/>
                    <a:pt x="239889" y="7577835"/>
                    <a:pt x="239969" y="7582507"/>
                  </a:cubicBezTo>
                  <a:cubicBezTo>
                    <a:pt x="242570" y="7748239"/>
                    <a:pt x="247535" y="7916731"/>
                    <a:pt x="248119" y="8059584"/>
                  </a:cubicBezTo>
                  <a:cubicBezTo>
                    <a:pt x="49154" y="8059770"/>
                    <a:pt x="81784" y="8054647"/>
                    <a:pt x="81890" y="8085357"/>
                  </a:cubicBezTo>
                  <a:cubicBezTo>
                    <a:pt x="129414" y="8084932"/>
                    <a:pt x="163823" y="8084322"/>
                    <a:pt x="248199" y="8084215"/>
                  </a:cubicBezTo>
                  <a:cubicBezTo>
                    <a:pt x="248597" y="8387254"/>
                    <a:pt x="252394" y="8424758"/>
                    <a:pt x="255713" y="8565195"/>
                  </a:cubicBezTo>
                  <a:cubicBezTo>
                    <a:pt x="170726" y="8565275"/>
                    <a:pt x="135707" y="8566044"/>
                    <a:pt x="84651" y="8566735"/>
                  </a:cubicBezTo>
                  <a:cubicBezTo>
                    <a:pt x="84890" y="8596356"/>
                    <a:pt x="78173" y="8591498"/>
                    <a:pt x="111095" y="8591021"/>
                  </a:cubicBezTo>
                  <a:cubicBezTo>
                    <a:pt x="300795" y="8588207"/>
                    <a:pt x="252022" y="8500989"/>
                    <a:pt x="260306" y="9032080"/>
                  </a:cubicBezTo>
                  <a:cubicBezTo>
                    <a:pt x="261209" y="9090102"/>
                    <a:pt x="289590" y="9075610"/>
                    <a:pt x="110909" y="9076115"/>
                  </a:cubicBezTo>
                  <a:cubicBezTo>
                    <a:pt x="85660" y="9076167"/>
                    <a:pt x="89988" y="9069824"/>
                    <a:pt x="90439" y="9100852"/>
                  </a:cubicBezTo>
                  <a:cubicBezTo>
                    <a:pt x="134937" y="9100773"/>
                    <a:pt x="166266" y="9100587"/>
                    <a:pt x="261341" y="9100587"/>
                  </a:cubicBezTo>
                  <a:cubicBezTo>
                    <a:pt x="262695" y="9198423"/>
                    <a:pt x="264129" y="9383717"/>
                    <a:pt x="268589" y="9579894"/>
                  </a:cubicBezTo>
                  <a:cubicBezTo>
                    <a:pt x="185249" y="9579921"/>
                    <a:pt x="152300" y="9580717"/>
                    <a:pt x="99493" y="9581779"/>
                  </a:cubicBezTo>
                  <a:cubicBezTo>
                    <a:pt x="100316" y="9616550"/>
                    <a:pt x="73420" y="9604552"/>
                    <a:pt x="269094" y="9604526"/>
                  </a:cubicBezTo>
                  <a:cubicBezTo>
                    <a:pt x="269147" y="9606517"/>
                    <a:pt x="278546" y="10088478"/>
                    <a:pt x="278599" y="10090681"/>
                  </a:cubicBezTo>
                  <a:cubicBezTo>
                    <a:pt x="208002" y="10090761"/>
                    <a:pt x="168496" y="10090123"/>
                    <a:pt x="113936" y="10088876"/>
                  </a:cubicBezTo>
                  <a:cubicBezTo>
                    <a:pt x="114945" y="10119532"/>
                    <a:pt x="87757" y="10115339"/>
                    <a:pt x="270182" y="10115339"/>
                  </a:cubicBezTo>
                  <a:cubicBezTo>
                    <a:pt x="280617" y="10115339"/>
                    <a:pt x="278997" y="10114251"/>
                    <a:pt x="279050" y="10118763"/>
                  </a:cubicBezTo>
                  <a:cubicBezTo>
                    <a:pt x="287334" y="10656199"/>
                    <a:pt x="292272" y="10598389"/>
                    <a:pt x="270182" y="10598389"/>
                  </a:cubicBezTo>
                  <a:cubicBezTo>
                    <a:pt x="106900" y="10598389"/>
                    <a:pt x="130609" y="10591381"/>
                    <a:pt x="131671" y="10623206"/>
                  </a:cubicBezTo>
                  <a:cubicBezTo>
                    <a:pt x="172797" y="10623100"/>
                    <a:pt x="209834" y="10623047"/>
                    <a:pt x="286856" y="10623047"/>
                  </a:cubicBezTo>
                  <a:cubicBezTo>
                    <a:pt x="294635" y="10960829"/>
                    <a:pt x="292458" y="10963828"/>
                    <a:pt x="293759" y="11101824"/>
                  </a:cubicBezTo>
                  <a:cubicBezTo>
                    <a:pt x="230703" y="11101637"/>
                    <a:pt x="184984" y="11102089"/>
                    <a:pt x="147601" y="11102752"/>
                  </a:cubicBezTo>
                  <a:cubicBezTo>
                    <a:pt x="148690" y="11135187"/>
                    <a:pt x="127131" y="11126429"/>
                    <a:pt x="270209" y="11126429"/>
                  </a:cubicBezTo>
                  <a:cubicBezTo>
                    <a:pt x="302919" y="11126429"/>
                    <a:pt x="293414" y="11070822"/>
                    <a:pt x="301193" y="11568470"/>
                  </a:cubicBezTo>
                  <a:cubicBezTo>
                    <a:pt x="302042" y="11621130"/>
                    <a:pt x="310114" y="11612132"/>
                    <a:pt x="270209" y="11612132"/>
                  </a:cubicBezTo>
                  <a:cubicBezTo>
                    <a:pt x="143459" y="11612132"/>
                    <a:pt x="164195" y="11602524"/>
                    <a:pt x="165310" y="11636101"/>
                  </a:cubicBezTo>
                  <a:cubicBezTo>
                    <a:pt x="210179" y="11636764"/>
                    <a:pt x="257014" y="11636870"/>
                    <a:pt x="302334" y="11636737"/>
                  </a:cubicBezTo>
                  <a:cubicBezTo>
                    <a:pt x="311494" y="12195142"/>
                    <a:pt x="324530" y="12120610"/>
                    <a:pt x="270209" y="12120610"/>
                  </a:cubicBezTo>
                  <a:cubicBezTo>
                    <a:pt x="164699" y="12120610"/>
                    <a:pt x="181134" y="12112594"/>
                    <a:pt x="182196" y="12145295"/>
                  </a:cubicBezTo>
                  <a:cubicBezTo>
                    <a:pt x="226879" y="12145215"/>
                    <a:pt x="266041" y="12145241"/>
                    <a:pt x="308892" y="12145241"/>
                  </a:cubicBezTo>
                  <a:cubicBezTo>
                    <a:pt x="309237" y="12231824"/>
                    <a:pt x="311043" y="12337278"/>
                    <a:pt x="313114" y="12455233"/>
                  </a:cubicBezTo>
                  <a:cubicBezTo>
                    <a:pt x="346806" y="12454968"/>
                    <a:pt x="332070" y="12495127"/>
                    <a:pt x="330637" y="12145241"/>
                  </a:cubicBezTo>
                  <a:lnTo>
                    <a:pt x="750923" y="12145268"/>
                  </a:lnTo>
                  <a:cubicBezTo>
                    <a:pt x="752728" y="12273682"/>
                    <a:pt x="753870" y="12361193"/>
                    <a:pt x="757030" y="12451703"/>
                  </a:cubicBezTo>
                  <a:cubicBezTo>
                    <a:pt x="788890" y="12451438"/>
                    <a:pt x="777500" y="12493216"/>
                    <a:pt x="772694" y="12145268"/>
                  </a:cubicBezTo>
                  <a:cubicBezTo>
                    <a:pt x="1130668" y="12145295"/>
                    <a:pt x="1033468" y="12142110"/>
                    <a:pt x="1194733" y="12141526"/>
                  </a:cubicBezTo>
                  <a:cubicBezTo>
                    <a:pt x="1197547" y="12258340"/>
                    <a:pt x="1197839" y="12322096"/>
                    <a:pt x="1200494" y="12448199"/>
                  </a:cubicBezTo>
                  <a:cubicBezTo>
                    <a:pt x="1229619" y="12447960"/>
                    <a:pt x="1222265" y="12472353"/>
                    <a:pt x="1219451" y="12293508"/>
                  </a:cubicBezTo>
                  <a:cubicBezTo>
                    <a:pt x="1216769" y="12123556"/>
                    <a:pt x="1213105" y="12141472"/>
                    <a:pt x="1225132" y="12141472"/>
                  </a:cubicBezTo>
                  <a:cubicBezTo>
                    <a:pt x="1379866" y="12141472"/>
                    <a:pt x="1382972" y="12144100"/>
                    <a:pt x="1543414" y="12144100"/>
                  </a:cubicBezTo>
                  <a:cubicBezTo>
                    <a:pt x="1662358" y="12144127"/>
                    <a:pt x="1635436" y="12113975"/>
                    <a:pt x="1638250" y="12293986"/>
                  </a:cubicBezTo>
                  <a:cubicBezTo>
                    <a:pt x="1640958" y="12467655"/>
                    <a:pt x="1635728" y="12444829"/>
                    <a:pt x="1663606" y="12444590"/>
                  </a:cubicBezTo>
                  <a:cubicBezTo>
                    <a:pt x="1660393" y="12350576"/>
                    <a:pt x="1658694" y="12230735"/>
                    <a:pt x="1658667" y="12144127"/>
                  </a:cubicBezTo>
                  <a:cubicBezTo>
                    <a:pt x="1835915" y="12144180"/>
                    <a:pt x="1919574" y="12144419"/>
                    <a:pt x="2021128" y="12143596"/>
                  </a:cubicBezTo>
                  <a:cubicBezTo>
                    <a:pt x="2093105" y="12143012"/>
                    <a:pt x="2077652" y="12113152"/>
                    <a:pt x="2080467" y="12293960"/>
                  </a:cubicBezTo>
                  <a:cubicBezTo>
                    <a:pt x="2083122" y="12463674"/>
                    <a:pt x="2075794" y="12441351"/>
                    <a:pt x="2104681" y="12441139"/>
                  </a:cubicBezTo>
                  <a:cubicBezTo>
                    <a:pt x="2102822" y="12336269"/>
                    <a:pt x="2101176" y="12230284"/>
                    <a:pt x="2099981" y="12143091"/>
                  </a:cubicBezTo>
                  <a:cubicBezTo>
                    <a:pt x="2226890" y="12142614"/>
                    <a:pt x="2328736" y="12143410"/>
                    <a:pt x="2522471" y="12143330"/>
                  </a:cubicBezTo>
                  <a:cubicBezTo>
                    <a:pt x="2522869" y="12235672"/>
                    <a:pt x="2524861" y="12355645"/>
                    <a:pt x="2526852" y="12437875"/>
                  </a:cubicBezTo>
                  <a:cubicBezTo>
                    <a:pt x="2560730" y="12437636"/>
                    <a:pt x="2545570" y="12476043"/>
                    <a:pt x="2544242" y="12143278"/>
                  </a:cubicBezTo>
                  <a:cubicBezTo>
                    <a:pt x="2546207" y="12143278"/>
                    <a:pt x="2961475" y="12141446"/>
                    <a:pt x="2963599" y="12141420"/>
                  </a:cubicBezTo>
                  <a:cubicBezTo>
                    <a:pt x="2966334" y="12286741"/>
                    <a:pt x="2966520" y="12332208"/>
                    <a:pt x="2968856" y="12434424"/>
                  </a:cubicBezTo>
                  <a:cubicBezTo>
                    <a:pt x="2999150" y="12434212"/>
                    <a:pt x="2991530" y="12476521"/>
                    <a:pt x="2985397" y="12141287"/>
                  </a:cubicBezTo>
                  <a:cubicBezTo>
                    <a:pt x="3281987" y="12139270"/>
                    <a:pt x="3257720" y="12143145"/>
                    <a:pt x="3408497" y="12143861"/>
                  </a:cubicBezTo>
                  <a:cubicBezTo>
                    <a:pt x="3411471" y="12234585"/>
                    <a:pt x="3413117" y="12345772"/>
                    <a:pt x="3413542" y="12431000"/>
                  </a:cubicBezTo>
                  <a:cubicBezTo>
                    <a:pt x="3441817" y="12430788"/>
                    <a:pt x="3436295" y="12453641"/>
                    <a:pt x="3433800" y="12293508"/>
                  </a:cubicBezTo>
                  <a:cubicBezTo>
                    <a:pt x="3431091" y="12121220"/>
                    <a:pt x="3421321" y="12143994"/>
                    <a:pt x="3453977" y="12143994"/>
                  </a:cubicBezTo>
                  <a:cubicBezTo>
                    <a:pt x="3740160" y="12144233"/>
                    <a:pt x="3788879" y="12144366"/>
                    <a:pt x="3850714" y="12144100"/>
                  </a:cubicBezTo>
                  <a:cubicBezTo>
                    <a:pt x="3852626" y="12264365"/>
                    <a:pt x="3854059" y="12345161"/>
                    <a:pt x="3854829" y="12427629"/>
                  </a:cubicBezTo>
                  <a:cubicBezTo>
                    <a:pt x="3883105" y="12427417"/>
                    <a:pt x="3877290" y="12450005"/>
                    <a:pt x="3874848" y="12293508"/>
                  </a:cubicBezTo>
                  <a:cubicBezTo>
                    <a:pt x="3872060" y="12118062"/>
                    <a:pt x="3852679" y="12144259"/>
                    <a:pt x="3931824" y="12143517"/>
                  </a:cubicBezTo>
                  <a:cubicBezTo>
                    <a:pt x="4083876" y="12142083"/>
                    <a:pt x="4170853" y="12142720"/>
                    <a:pt x="4250132" y="12143888"/>
                  </a:cubicBezTo>
                  <a:cubicBezTo>
                    <a:pt x="4305568" y="12144711"/>
                    <a:pt x="4290966" y="12116363"/>
                    <a:pt x="4293754" y="12293986"/>
                  </a:cubicBezTo>
                  <a:cubicBezTo>
                    <a:pt x="4296143" y="12446607"/>
                    <a:pt x="4290249" y="12424284"/>
                    <a:pt x="4318127" y="12424072"/>
                  </a:cubicBezTo>
                  <a:cubicBezTo>
                    <a:pt x="4316162" y="12348691"/>
                    <a:pt x="4314197" y="12235088"/>
                    <a:pt x="4314250" y="12144684"/>
                  </a:cubicBezTo>
                  <a:cubicBezTo>
                    <a:pt x="4559864" y="12146887"/>
                    <a:pt x="4541385" y="12140836"/>
                    <a:pt x="4733687" y="12140836"/>
                  </a:cubicBezTo>
                  <a:cubicBezTo>
                    <a:pt x="4734059" y="12229886"/>
                    <a:pt x="4735917" y="12344683"/>
                    <a:pt x="4737696" y="12420860"/>
                  </a:cubicBezTo>
                  <a:cubicBezTo>
                    <a:pt x="4770990" y="12420595"/>
                    <a:pt x="4756759" y="12459427"/>
                    <a:pt x="4755458" y="12140862"/>
                  </a:cubicBezTo>
                  <a:cubicBezTo>
                    <a:pt x="4796770" y="12140915"/>
                    <a:pt x="4624142" y="12140172"/>
                    <a:pt x="5178452" y="12142852"/>
                  </a:cubicBezTo>
                  <a:cubicBezTo>
                    <a:pt x="5180045" y="12221233"/>
                    <a:pt x="5182037" y="12337517"/>
                    <a:pt x="5182621" y="12417463"/>
                  </a:cubicBezTo>
                  <a:cubicBezTo>
                    <a:pt x="5211056" y="12417251"/>
                    <a:pt x="5205135" y="12438750"/>
                    <a:pt x="5202878" y="12293535"/>
                  </a:cubicBezTo>
                  <a:cubicBezTo>
                    <a:pt x="5200277" y="12126263"/>
                    <a:pt x="5197754" y="12142959"/>
                    <a:pt x="5205613" y="12142985"/>
                  </a:cubicBezTo>
                  <a:cubicBezTo>
                    <a:pt x="5705735" y="12145666"/>
                    <a:pt x="5619899" y="12096509"/>
                    <a:pt x="5623058" y="12293960"/>
                  </a:cubicBezTo>
                  <a:cubicBezTo>
                    <a:pt x="5625236" y="12434132"/>
                    <a:pt x="5618412" y="12414118"/>
                    <a:pt x="5646900" y="12413906"/>
                  </a:cubicBezTo>
                  <a:cubicBezTo>
                    <a:pt x="5644644" y="12297491"/>
                    <a:pt x="5644458" y="12254810"/>
                    <a:pt x="5642015" y="12141552"/>
                  </a:cubicBezTo>
                  <a:cubicBezTo>
                    <a:pt x="5842468" y="12141048"/>
                    <a:pt x="5832618" y="12144631"/>
                    <a:pt x="6062567" y="12144100"/>
                  </a:cubicBezTo>
                  <a:cubicBezTo>
                    <a:pt x="6065169" y="12261684"/>
                    <a:pt x="6065222" y="12303648"/>
                    <a:pt x="6067426" y="12410668"/>
                  </a:cubicBezTo>
                  <a:cubicBezTo>
                    <a:pt x="6096126" y="12410456"/>
                    <a:pt x="6089303" y="12430098"/>
                    <a:pt x="6087099" y="12293535"/>
                  </a:cubicBezTo>
                  <a:cubicBezTo>
                    <a:pt x="6084311" y="12114027"/>
                    <a:pt x="6064001" y="12144286"/>
                    <a:pt x="6161094" y="12143649"/>
                  </a:cubicBezTo>
                  <a:cubicBezTo>
                    <a:pt x="6255293" y="12143012"/>
                    <a:pt x="6332288" y="12142746"/>
                    <a:pt x="6479561" y="12143543"/>
                  </a:cubicBezTo>
                  <a:cubicBezTo>
                    <a:pt x="6515111" y="12143729"/>
                    <a:pt x="6505182" y="12116921"/>
                    <a:pt x="6507996" y="12293986"/>
                  </a:cubicBezTo>
                  <a:cubicBezTo>
                    <a:pt x="6510200" y="12429938"/>
                    <a:pt x="6502580" y="12407350"/>
                    <a:pt x="6531572" y="12407138"/>
                  </a:cubicBezTo>
                  <a:cubicBezTo>
                    <a:pt x="6530059" y="12314186"/>
                    <a:pt x="6528652" y="12233417"/>
                    <a:pt x="6527723" y="12143782"/>
                  </a:cubicBezTo>
                  <a:cubicBezTo>
                    <a:pt x="6834348" y="12144976"/>
                    <a:pt x="6750769" y="12141366"/>
                    <a:pt x="6947399" y="12141207"/>
                  </a:cubicBezTo>
                  <a:cubicBezTo>
                    <a:pt x="6951328" y="12444723"/>
                    <a:pt x="6943097" y="12403953"/>
                    <a:pt x="6973365" y="12403714"/>
                  </a:cubicBezTo>
                  <a:cubicBezTo>
                    <a:pt x="6971691" y="12325997"/>
                    <a:pt x="6970205" y="12219853"/>
                    <a:pt x="6969196" y="12141207"/>
                  </a:cubicBezTo>
                  <a:cubicBezTo>
                    <a:pt x="7108424" y="12141260"/>
                    <a:pt x="7081422" y="12142401"/>
                    <a:pt x="7390199" y="12142295"/>
                  </a:cubicBezTo>
                  <a:cubicBezTo>
                    <a:pt x="7394713" y="12440157"/>
                    <a:pt x="7385154" y="12400369"/>
                    <a:pt x="7416058" y="12400104"/>
                  </a:cubicBezTo>
                  <a:cubicBezTo>
                    <a:pt x="7414546" y="12320450"/>
                    <a:pt x="7413590" y="12252235"/>
                    <a:pt x="7411943" y="12142268"/>
                  </a:cubicBezTo>
                  <a:cubicBezTo>
                    <a:pt x="7620627" y="12142189"/>
                    <a:pt x="7668443" y="12142295"/>
                    <a:pt x="7754226" y="12141844"/>
                  </a:cubicBezTo>
                  <a:cubicBezTo>
                    <a:pt x="7852939" y="12141313"/>
                    <a:pt x="7829814" y="12111028"/>
                    <a:pt x="7832655" y="12294040"/>
                  </a:cubicBezTo>
                  <a:cubicBezTo>
                    <a:pt x="7834540" y="12415393"/>
                    <a:pt x="7827664" y="12396627"/>
                    <a:pt x="7856284" y="12396388"/>
                  </a:cubicBezTo>
                  <a:cubicBezTo>
                    <a:pt x="7849885" y="12101393"/>
                    <a:pt x="7835389" y="12141499"/>
                    <a:pt x="7913658" y="12141499"/>
                  </a:cubicBezTo>
                  <a:close/>
                  <a:moveTo>
                    <a:pt x="7803052" y="10118869"/>
                  </a:moveTo>
                  <a:cubicBezTo>
                    <a:pt x="7811521" y="10673239"/>
                    <a:pt x="7827477" y="10597513"/>
                    <a:pt x="7754252" y="10597009"/>
                  </a:cubicBezTo>
                  <a:cubicBezTo>
                    <a:pt x="7311638" y="10594009"/>
                    <a:pt x="7387173" y="10626391"/>
                    <a:pt x="7384915" y="10480911"/>
                  </a:cubicBezTo>
                  <a:cubicBezTo>
                    <a:pt x="7378040" y="10040754"/>
                    <a:pt x="7358604" y="10113189"/>
                    <a:pt x="7435149" y="10114649"/>
                  </a:cubicBezTo>
                  <a:cubicBezTo>
                    <a:pt x="7706993" y="10119771"/>
                    <a:pt x="7802919" y="10111384"/>
                    <a:pt x="7803052" y="10118869"/>
                  </a:cubicBezTo>
                  <a:close/>
                  <a:moveTo>
                    <a:pt x="7802574" y="10091026"/>
                  </a:moveTo>
                  <a:cubicBezTo>
                    <a:pt x="7440166" y="10091902"/>
                    <a:pt x="7573713" y="10091584"/>
                    <a:pt x="7379658" y="10089089"/>
                  </a:cubicBezTo>
                  <a:cubicBezTo>
                    <a:pt x="7377694" y="9949899"/>
                    <a:pt x="7379128" y="9774585"/>
                    <a:pt x="7372835" y="9604632"/>
                  </a:cubicBezTo>
                  <a:cubicBezTo>
                    <a:pt x="7741137" y="9604817"/>
                    <a:pt x="7633530" y="9604526"/>
                    <a:pt x="7793281" y="9606835"/>
                  </a:cubicBezTo>
                  <a:cubicBezTo>
                    <a:pt x="7794316" y="9839454"/>
                    <a:pt x="7799892" y="9937052"/>
                    <a:pt x="7802574" y="10091026"/>
                  </a:cubicBezTo>
                  <a:close/>
                  <a:moveTo>
                    <a:pt x="7793202" y="9582124"/>
                  </a:moveTo>
                  <a:cubicBezTo>
                    <a:pt x="7354410" y="9575541"/>
                    <a:pt x="7372145" y="9586344"/>
                    <a:pt x="7371720" y="9574612"/>
                  </a:cubicBezTo>
                  <a:cubicBezTo>
                    <a:pt x="7366835" y="9450525"/>
                    <a:pt x="7365508" y="9340957"/>
                    <a:pt x="7364950" y="9212942"/>
                  </a:cubicBezTo>
                  <a:cubicBezTo>
                    <a:pt x="7364366" y="9075982"/>
                    <a:pt x="7345197" y="9099021"/>
                    <a:pt x="7435307" y="9098782"/>
                  </a:cubicBezTo>
                  <a:cubicBezTo>
                    <a:pt x="7563066" y="9098436"/>
                    <a:pt x="7652885" y="9098224"/>
                    <a:pt x="7754040" y="9099843"/>
                  </a:cubicBezTo>
                  <a:cubicBezTo>
                    <a:pt x="7797343" y="9100560"/>
                    <a:pt x="7790971" y="9032638"/>
                    <a:pt x="7793202" y="9582124"/>
                  </a:cubicBezTo>
                  <a:close/>
                  <a:moveTo>
                    <a:pt x="3399762" y="10118445"/>
                  </a:moveTo>
                  <a:cubicBezTo>
                    <a:pt x="3399630" y="10111013"/>
                    <a:pt x="3350937" y="10109341"/>
                    <a:pt x="3819783" y="10112048"/>
                  </a:cubicBezTo>
                  <a:cubicBezTo>
                    <a:pt x="3822996" y="10297926"/>
                    <a:pt x="3820128" y="10380261"/>
                    <a:pt x="3825651" y="10596876"/>
                  </a:cubicBezTo>
                  <a:cubicBezTo>
                    <a:pt x="3589250" y="10597088"/>
                    <a:pt x="3535008" y="10600273"/>
                    <a:pt x="3403426" y="10599079"/>
                  </a:cubicBezTo>
                  <a:cubicBezTo>
                    <a:pt x="3397506" y="10267190"/>
                    <a:pt x="3402922" y="10321124"/>
                    <a:pt x="3399762" y="10118445"/>
                  </a:cubicBezTo>
                  <a:close/>
                  <a:moveTo>
                    <a:pt x="735471" y="9608056"/>
                  </a:moveTo>
                  <a:cubicBezTo>
                    <a:pt x="1165873" y="9608056"/>
                    <a:pt x="971182" y="9606835"/>
                    <a:pt x="1154987" y="9605507"/>
                  </a:cubicBezTo>
                  <a:cubicBezTo>
                    <a:pt x="1155359" y="9709183"/>
                    <a:pt x="1156952" y="9757199"/>
                    <a:pt x="1159023" y="9937742"/>
                  </a:cubicBezTo>
                  <a:cubicBezTo>
                    <a:pt x="1161333" y="10138988"/>
                    <a:pt x="1246452" y="10085027"/>
                    <a:pt x="747578" y="10087734"/>
                  </a:cubicBezTo>
                  <a:cubicBezTo>
                    <a:pt x="728940" y="10087840"/>
                    <a:pt x="749410" y="10071278"/>
                    <a:pt x="735471" y="9608056"/>
                  </a:cubicBezTo>
                  <a:close/>
                  <a:moveTo>
                    <a:pt x="712532" y="8084535"/>
                  </a:moveTo>
                  <a:cubicBezTo>
                    <a:pt x="894532" y="8087242"/>
                    <a:pt x="843583" y="8086737"/>
                    <a:pt x="1130030" y="8085835"/>
                  </a:cubicBezTo>
                  <a:cubicBezTo>
                    <a:pt x="1140411" y="8586482"/>
                    <a:pt x="1126924" y="8000288"/>
                    <a:pt x="1140411" y="8565938"/>
                  </a:cubicBezTo>
                  <a:cubicBezTo>
                    <a:pt x="989342" y="8567928"/>
                    <a:pt x="1081895" y="8570610"/>
                    <a:pt x="717523" y="8568858"/>
                  </a:cubicBezTo>
                  <a:cubicBezTo>
                    <a:pt x="716567" y="8385448"/>
                    <a:pt x="720523" y="8523231"/>
                    <a:pt x="712532" y="8084535"/>
                  </a:cubicBezTo>
                  <a:close/>
                  <a:moveTo>
                    <a:pt x="682716" y="6133039"/>
                  </a:moveTo>
                  <a:cubicBezTo>
                    <a:pt x="681123" y="6030266"/>
                    <a:pt x="613208" y="6059436"/>
                    <a:pt x="1065992" y="6056384"/>
                  </a:cubicBezTo>
                  <a:cubicBezTo>
                    <a:pt x="1116171" y="6056065"/>
                    <a:pt x="1096923" y="5990239"/>
                    <a:pt x="1104834" y="6495797"/>
                  </a:cubicBezTo>
                  <a:cubicBezTo>
                    <a:pt x="1105684" y="6548404"/>
                    <a:pt x="1163669" y="6541982"/>
                    <a:pt x="747684" y="6537523"/>
                  </a:cubicBezTo>
                  <a:cubicBezTo>
                    <a:pt x="659458" y="6536540"/>
                    <a:pt x="690044" y="6601464"/>
                    <a:pt x="682716" y="6133039"/>
                  </a:cubicBezTo>
                  <a:close/>
                  <a:moveTo>
                    <a:pt x="641484" y="3597711"/>
                  </a:moveTo>
                  <a:cubicBezTo>
                    <a:pt x="639971" y="3500883"/>
                    <a:pt x="562418" y="3517446"/>
                    <a:pt x="1060708" y="3521427"/>
                  </a:cubicBezTo>
                  <a:cubicBezTo>
                    <a:pt x="1069417" y="4039168"/>
                    <a:pt x="1068541" y="4003999"/>
                    <a:pt x="1066151" y="4003946"/>
                  </a:cubicBezTo>
                  <a:cubicBezTo>
                    <a:pt x="585703" y="3994258"/>
                    <a:pt x="645334" y="4033355"/>
                    <a:pt x="644166" y="3959859"/>
                  </a:cubicBezTo>
                  <a:cubicBezTo>
                    <a:pt x="641378" y="3775786"/>
                    <a:pt x="644351" y="3776821"/>
                    <a:pt x="641484" y="3597711"/>
                  </a:cubicBezTo>
                  <a:close/>
                  <a:moveTo>
                    <a:pt x="1046079" y="2505746"/>
                  </a:moveTo>
                  <a:cubicBezTo>
                    <a:pt x="1046637" y="2540384"/>
                    <a:pt x="1052770" y="2987017"/>
                    <a:pt x="1052770" y="2988902"/>
                  </a:cubicBezTo>
                  <a:cubicBezTo>
                    <a:pt x="549993" y="2979798"/>
                    <a:pt x="633652" y="3029141"/>
                    <a:pt x="631236" y="2873388"/>
                  </a:cubicBezTo>
                  <a:cubicBezTo>
                    <a:pt x="628395" y="2691837"/>
                    <a:pt x="625581" y="2692314"/>
                    <a:pt x="622740" y="2511506"/>
                  </a:cubicBezTo>
                  <a:cubicBezTo>
                    <a:pt x="622501" y="2496828"/>
                    <a:pt x="600703" y="2508931"/>
                    <a:pt x="1046079" y="2505746"/>
                  </a:cubicBezTo>
                  <a:close/>
                  <a:moveTo>
                    <a:pt x="622235" y="2479840"/>
                  </a:moveTo>
                  <a:cubicBezTo>
                    <a:pt x="618492" y="2245203"/>
                    <a:pt x="615253" y="2124275"/>
                    <a:pt x="615438" y="2000135"/>
                  </a:cubicBezTo>
                  <a:cubicBezTo>
                    <a:pt x="773730" y="2000268"/>
                    <a:pt x="765419" y="2001621"/>
                    <a:pt x="1036097" y="2001117"/>
                  </a:cubicBezTo>
                  <a:cubicBezTo>
                    <a:pt x="1036495" y="2239842"/>
                    <a:pt x="1042548" y="2306172"/>
                    <a:pt x="1045681" y="2481061"/>
                  </a:cubicBezTo>
                  <a:cubicBezTo>
                    <a:pt x="818599" y="2482760"/>
                    <a:pt x="764915" y="2480106"/>
                    <a:pt x="622235" y="2479840"/>
                  </a:cubicBezTo>
                  <a:close/>
                  <a:moveTo>
                    <a:pt x="1053035" y="3013560"/>
                  </a:moveTo>
                  <a:cubicBezTo>
                    <a:pt x="1055637" y="3263061"/>
                    <a:pt x="1057230" y="3320181"/>
                    <a:pt x="1060284" y="3496796"/>
                  </a:cubicBezTo>
                  <a:cubicBezTo>
                    <a:pt x="955438" y="3495973"/>
                    <a:pt x="851468" y="3496079"/>
                    <a:pt x="747551" y="3496637"/>
                  </a:cubicBezTo>
                  <a:cubicBezTo>
                    <a:pt x="611244" y="3497380"/>
                    <a:pt x="639732" y="3581467"/>
                    <a:pt x="633678" y="3054516"/>
                  </a:cubicBezTo>
                  <a:cubicBezTo>
                    <a:pt x="633041" y="2998511"/>
                    <a:pt x="565790" y="3005066"/>
                    <a:pt x="1053035" y="3013560"/>
                  </a:cubicBezTo>
                  <a:close/>
                  <a:moveTo>
                    <a:pt x="4588193" y="2873840"/>
                  </a:moveTo>
                  <a:cubicBezTo>
                    <a:pt x="4590556" y="3024814"/>
                    <a:pt x="4660993" y="2982319"/>
                    <a:pt x="4250158" y="2987256"/>
                  </a:cubicBezTo>
                  <a:cubicBezTo>
                    <a:pt x="4151605" y="2988451"/>
                    <a:pt x="4172924" y="3010614"/>
                    <a:pt x="4170774" y="2873362"/>
                  </a:cubicBezTo>
                  <a:cubicBezTo>
                    <a:pt x="4167933" y="2692129"/>
                    <a:pt x="4164721" y="2691996"/>
                    <a:pt x="4161906" y="2511479"/>
                  </a:cubicBezTo>
                  <a:cubicBezTo>
                    <a:pt x="4161694" y="2497996"/>
                    <a:pt x="4135861" y="2510895"/>
                    <a:pt x="4568812" y="2506224"/>
                  </a:cubicBezTo>
                  <a:cubicBezTo>
                    <a:pt x="4599291" y="2505905"/>
                    <a:pt x="4581795" y="2465056"/>
                    <a:pt x="4588193" y="2873840"/>
                  </a:cubicBezTo>
                  <a:close/>
                  <a:moveTo>
                    <a:pt x="5032454" y="2987469"/>
                  </a:moveTo>
                  <a:cubicBezTo>
                    <a:pt x="4902731" y="2987416"/>
                    <a:pt x="5063411" y="2987283"/>
                    <a:pt x="4612168" y="2986566"/>
                  </a:cubicBezTo>
                  <a:cubicBezTo>
                    <a:pt x="4605796" y="2734093"/>
                    <a:pt x="4611238" y="2713840"/>
                    <a:pt x="4607946" y="2505826"/>
                  </a:cubicBezTo>
                  <a:cubicBezTo>
                    <a:pt x="4859056" y="2503463"/>
                    <a:pt x="5028763" y="2509462"/>
                    <a:pt x="5028790" y="2511798"/>
                  </a:cubicBezTo>
                  <a:cubicBezTo>
                    <a:pt x="5031923" y="2711372"/>
                    <a:pt x="5025578" y="2742135"/>
                    <a:pt x="5032454" y="2987469"/>
                  </a:cubicBezTo>
                  <a:close/>
                  <a:moveTo>
                    <a:pt x="6794630" y="2481486"/>
                  </a:moveTo>
                  <a:cubicBezTo>
                    <a:pt x="6287897" y="2481672"/>
                    <a:pt x="6375724" y="2509913"/>
                    <a:pt x="6374211" y="2330511"/>
                  </a:cubicBezTo>
                  <a:cubicBezTo>
                    <a:pt x="6373414" y="2222138"/>
                    <a:pt x="6371503" y="2100174"/>
                    <a:pt x="6369299" y="1999312"/>
                  </a:cubicBezTo>
                  <a:cubicBezTo>
                    <a:pt x="6484101" y="1998728"/>
                    <a:pt x="6612311" y="1993022"/>
                    <a:pt x="6789266" y="1998277"/>
                  </a:cubicBezTo>
                  <a:cubicBezTo>
                    <a:pt x="6796781" y="2194480"/>
                    <a:pt x="6792904" y="2347605"/>
                    <a:pt x="6794630" y="2481486"/>
                  </a:cubicBezTo>
                  <a:close/>
                  <a:moveTo>
                    <a:pt x="6807161" y="3235987"/>
                  </a:moveTo>
                  <a:cubicBezTo>
                    <a:pt x="6811728" y="3531991"/>
                    <a:pt x="6816613" y="3495707"/>
                    <a:pt x="6798002" y="3496132"/>
                  </a:cubicBezTo>
                  <a:cubicBezTo>
                    <a:pt x="6686996" y="3498521"/>
                    <a:pt x="6591894" y="3498547"/>
                    <a:pt x="6479774" y="3496132"/>
                  </a:cubicBezTo>
                  <a:cubicBezTo>
                    <a:pt x="6357484" y="3493504"/>
                    <a:pt x="6399486" y="3572549"/>
                    <a:pt x="6384326" y="3054277"/>
                  </a:cubicBezTo>
                  <a:cubicBezTo>
                    <a:pt x="6382972" y="3007933"/>
                    <a:pt x="6315190" y="3007216"/>
                    <a:pt x="6798081" y="3013082"/>
                  </a:cubicBezTo>
                  <a:cubicBezTo>
                    <a:pt x="6811409" y="3013242"/>
                    <a:pt x="6803258" y="2986566"/>
                    <a:pt x="6807161" y="3235987"/>
                  </a:cubicBezTo>
                  <a:close/>
                  <a:moveTo>
                    <a:pt x="7275981" y="8567212"/>
                  </a:moveTo>
                  <a:cubicBezTo>
                    <a:pt x="6842154" y="8567212"/>
                    <a:pt x="6911609" y="8587013"/>
                    <a:pt x="6910786" y="8488301"/>
                  </a:cubicBezTo>
                  <a:cubicBezTo>
                    <a:pt x="6906909" y="8023247"/>
                    <a:pt x="6887874" y="8087374"/>
                    <a:pt x="6957461" y="8087374"/>
                  </a:cubicBezTo>
                  <a:cubicBezTo>
                    <a:pt x="7379978" y="8087374"/>
                    <a:pt x="7327143" y="8061920"/>
                    <a:pt x="7327568" y="8126100"/>
                  </a:cubicBezTo>
                  <a:cubicBezTo>
                    <a:pt x="7330196" y="8633702"/>
                    <a:pt x="7361392" y="8567212"/>
                    <a:pt x="7275981" y="8567212"/>
                  </a:cubicBezTo>
                  <a:close/>
                  <a:moveTo>
                    <a:pt x="7333913" y="8591764"/>
                  </a:moveTo>
                  <a:cubicBezTo>
                    <a:pt x="7337895" y="8847423"/>
                    <a:pt x="7340311" y="8948046"/>
                    <a:pt x="7342011" y="9074309"/>
                  </a:cubicBezTo>
                  <a:cubicBezTo>
                    <a:pt x="7076379" y="9074602"/>
                    <a:pt x="7093291" y="9076406"/>
                    <a:pt x="6921008" y="9076009"/>
                  </a:cubicBezTo>
                  <a:cubicBezTo>
                    <a:pt x="6915220" y="8752931"/>
                    <a:pt x="6914503" y="8801690"/>
                    <a:pt x="6911822" y="8591525"/>
                  </a:cubicBezTo>
                  <a:cubicBezTo>
                    <a:pt x="7042633" y="8591233"/>
                    <a:pt x="7211306" y="8592188"/>
                    <a:pt x="7333913" y="8591764"/>
                  </a:cubicBezTo>
                  <a:close/>
                  <a:moveTo>
                    <a:pt x="7275981" y="8059239"/>
                  </a:moveTo>
                  <a:cubicBezTo>
                    <a:pt x="6830791" y="8059239"/>
                    <a:pt x="6907468" y="8101230"/>
                    <a:pt x="6905025" y="7944602"/>
                  </a:cubicBezTo>
                  <a:cubicBezTo>
                    <a:pt x="6898148" y="7505320"/>
                    <a:pt x="6876298" y="7578870"/>
                    <a:pt x="6957461" y="7578870"/>
                  </a:cubicBezTo>
                  <a:cubicBezTo>
                    <a:pt x="7348622" y="7578870"/>
                    <a:pt x="7318727" y="7572606"/>
                    <a:pt x="7318860" y="7582666"/>
                  </a:cubicBezTo>
                  <a:cubicBezTo>
                    <a:pt x="7327408" y="8133665"/>
                    <a:pt x="7347533" y="8059239"/>
                    <a:pt x="7275981" y="8059239"/>
                  </a:cubicBezTo>
                  <a:close/>
                  <a:moveTo>
                    <a:pt x="6895653" y="7400981"/>
                  </a:moveTo>
                  <a:cubicBezTo>
                    <a:pt x="6892997" y="7273868"/>
                    <a:pt x="6891219" y="7155409"/>
                    <a:pt x="6890396" y="7070313"/>
                  </a:cubicBezTo>
                  <a:cubicBezTo>
                    <a:pt x="6979842" y="7070260"/>
                    <a:pt x="6909857" y="7070260"/>
                    <a:pt x="7275981" y="7070393"/>
                  </a:cubicBezTo>
                  <a:cubicBezTo>
                    <a:pt x="7323532" y="7070393"/>
                    <a:pt x="7309089" y="6995728"/>
                    <a:pt x="7318408" y="7552620"/>
                  </a:cubicBezTo>
                  <a:cubicBezTo>
                    <a:pt x="6814834" y="7551080"/>
                    <a:pt x="6899901" y="7603661"/>
                    <a:pt x="6895653" y="7400981"/>
                  </a:cubicBezTo>
                  <a:close/>
                  <a:moveTo>
                    <a:pt x="7275981" y="7045734"/>
                  </a:moveTo>
                  <a:cubicBezTo>
                    <a:pt x="6907069" y="7045602"/>
                    <a:pt x="6978913" y="7045628"/>
                    <a:pt x="6890157" y="7045655"/>
                  </a:cubicBezTo>
                  <a:cubicBezTo>
                    <a:pt x="6888138" y="6803187"/>
                    <a:pt x="6883466" y="6658132"/>
                    <a:pt x="6881687" y="6565020"/>
                  </a:cubicBezTo>
                  <a:cubicBezTo>
                    <a:pt x="7193305" y="6564065"/>
                    <a:pt x="7126903" y="6560747"/>
                    <a:pt x="7301708" y="6561278"/>
                  </a:cubicBezTo>
                  <a:cubicBezTo>
                    <a:pt x="7312753" y="7103411"/>
                    <a:pt x="7326346" y="7045734"/>
                    <a:pt x="7275981" y="7045734"/>
                  </a:cubicBezTo>
                  <a:close/>
                  <a:moveTo>
                    <a:pt x="5579888" y="8085994"/>
                  </a:moveTo>
                  <a:cubicBezTo>
                    <a:pt x="6058585" y="8089498"/>
                    <a:pt x="5997068" y="8060991"/>
                    <a:pt x="5998900" y="8125755"/>
                  </a:cubicBezTo>
                  <a:cubicBezTo>
                    <a:pt x="6003971" y="8306086"/>
                    <a:pt x="6006971" y="8567557"/>
                    <a:pt x="6001741" y="8567557"/>
                  </a:cubicBezTo>
                  <a:cubicBezTo>
                    <a:pt x="5843503" y="8567557"/>
                    <a:pt x="5839388" y="8569813"/>
                    <a:pt x="5683194" y="8569813"/>
                  </a:cubicBezTo>
                  <a:cubicBezTo>
                    <a:pt x="5545825" y="8569840"/>
                    <a:pt x="5591889" y="8656953"/>
                    <a:pt x="5579888" y="8085994"/>
                  </a:cubicBezTo>
                  <a:close/>
                  <a:moveTo>
                    <a:pt x="3809562" y="8083738"/>
                  </a:moveTo>
                  <a:cubicBezTo>
                    <a:pt x="4296541" y="8085782"/>
                    <a:pt x="4228016" y="8074262"/>
                    <a:pt x="4229688" y="8126472"/>
                  </a:cubicBezTo>
                  <a:cubicBezTo>
                    <a:pt x="4232476" y="8215097"/>
                    <a:pt x="4234813" y="8309881"/>
                    <a:pt x="4235928" y="8488460"/>
                  </a:cubicBezTo>
                  <a:cubicBezTo>
                    <a:pt x="4236645" y="8602010"/>
                    <a:pt x="4301851" y="8568751"/>
                    <a:pt x="3815615" y="8565991"/>
                  </a:cubicBezTo>
                  <a:cubicBezTo>
                    <a:pt x="3814818" y="8424598"/>
                    <a:pt x="3817845" y="8443682"/>
                    <a:pt x="3809562" y="8083738"/>
                  </a:cubicBezTo>
                  <a:close/>
                  <a:moveTo>
                    <a:pt x="1147527" y="7582162"/>
                  </a:moveTo>
                  <a:cubicBezTo>
                    <a:pt x="1147474" y="7579268"/>
                    <a:pt x="1114180" y="7576269"/>
                    <a:pt x="1543467" y="7576269"/>
                  </a:cubicBezTo>
                  <a:cubicBezTo>
                    <a:pt x="1572061" y="7576269"/>
                    <a:pt x="1564494" y="7519707"/>
                    <a:pt x="1571158" y="7945053"/>
                  </a:cubicBezTo>
                  <a:cubicBezTo>
                    <a:pt x="1573495" y="8096399"/>
                    <a:pt x="1645764" y="8061044"/>
                    <a:pt x="1225186" y="8061044"/>
                  </a:cubicBezTo>
                  <a:cubicBezTo>
                    <a:pt x="1117074" y="8061044"/>
                    <a:pt x="1156156" y="8133930"/>
                    <a:pt x="1147527" y="7582162"/>
                  </a:cubicBezTo>
                  <a:close/>
                  <a:moveTo>
                    <a:pt x="1512642" y="4027357"/>
                  </a:moveTo>
                  <a:cubicBezTo>
                    <a:pt x="1513757" y="4159062"/>
                    <a:pt x="1516306" y="4504249"/>
                    <a:pt x="1516386" y="4510247"/>
                  </a:cubicBezTo>
                  <a:cubicBezTo>
                    <a:pt x="1172378" y="4510539"/>
                    <a:pt x="1154244" y="4510460"/>
                    <a:pt x="1096073" y="4511256"/>
                  </a:cubicBezTo>
                  <a:cubicBezTo>
                    <a:pt x="1088931" y="4144861"/>
                    <a:pt x="1092197" y="4202857"/>
                    <a:pt x="1090152" y="4029082"/>
                  </a:cubicBezTo>
                  <a:cubicBezTo>
                    <a:pt x="1271887" y="4032453"/>
                    <a:pt x="1395265" y="4027675"/>
                    <a:pt x="1512642" y="4027357"/>
                  </a:cubicBezTo>
                  <a:close/>
                  <a:moveTo>
                    <a:pt x="1089860" y="4004424"/>
                  </a:moveTo>
                  <a:cubicBezTo>
                    <a:pt x="1082134" y="3421839"/>
                    <a:pt x="1041194" y="3522144"/>
                    <a:pt x="1225212" y="3522144"/>
                  </a:cubicBezTo>
                  <a:cubicBezTo>
                    <a:pt x="1374981" y="3522144"/>
                    <a:pt x="1380131" y="3520551"/>
                    <a:pt x="1502341" y="3520233"/>
                  </a:cubicBezTo>
                  <a:cubicBezTo>
                    <a:pt x="1511554" y="3967344"/>
                    <a:pt x="1510863" y="3869853"/>
                    <a:pt x="1512377" y="4002752"/>
                  </a:cubicBezTo>
                  <a:cubicBezTo>
                    <a:pt x="1383344" y="4003044"/>
                    <a:pt x="1270135" y="4007795"/>
                    <a:pt x="1089860" y="4004424"/>
                  </a:cubicBezTo>
                  <a:close/>
                  <a:moveTo>
                    <a:pt x="1516731" y="4534879"/>
                  </a:moveTo>
                  <a:cubicBezTo>
                    <a:pt x="1521935" y="4903371"/>
                    <a:pt x="1522572" y="4814612"/>
                    <a:pt x="1526103" y="5015301"/>
                  </a:cubicBezTo>
                  <a:cubicBezTo>
                    <a:pt x="1524218" y="5015301"/>
                    <a:pt x="1134013" y="5017345"/>
                    <a:pt x="1106321" y="5017743"/>
                  </a:cubicBezTo>
                  <a:cubicBezTo>
                    <a:pt x="1104038" y="4882004"/>
                    <a:pt x="1106958" y="5076031"/>
                    <a:pt x="1096577" y="4535888"/>
                  </a:cubicBezTo>
                  <a:cubicBezTo>
                    <a:pt x="1164227" y="4535012"/>
                    <a:pt x="1176732" y="4535171"/>
                    <a:pt x="1516731" y="4534879"/>
                  </a:cubicBezTo>
                  <a:close/>
                  <a:moveTo>
                    <a:pt x="2392350" y="3960284"/>
                  </a:moveTo>
                  <a:cubicBezTo>
                    <a:pt x="2393093" y="4008273"/>
                    <a:pt x="2453255" y="4014802"/>
                    <a:pt x="2021340" y="4002991"/>
                  </a:cubicBezTo>
                  <a:cubicBezTo>
                    <a:pt x="1959505" y="4001212"/>
                    <a:pt x="1974559" y="4070940"/>
                    <a:pt x="1967152" y="3597764"/>
                  </a:cubicBezTo>
                  <a:cubicBezTo>
                    <a:pt x="1965558" y="3495230"/>
                    <a:pt x="1899661" y="3522914"/>
                    <a:pt x="2339488" y="3521162"/>
                  </a:cubicBezTo>
                  <a:cubicBezTo>
                    <a:pt x="2413510" y="3520950"/>
                    <a:pt x="2384491" y="3457433"/>
                    <a:pt x="2392350" y="3960284"/>
                  </a:cubicBezTo>
                  <a:close/>
                  <a:moveTo>
                    <a:pt x="3288305" y="4511203"/>
                  </a:moveTo>
                  <a:cubicBezTo>
                    <a:pt x="2869400" y="4503320"/>
                    <a:pt x="2868417" y="4524288"/>
                    <a:pt x="2867648" y="4503134"/>
                  </a:cubicBezTo>
                  <a:cubicBezTo>
                    <a:pt x="2863107" y="4380905"/>
                    <a:pt x="2861594" y="4263984"/>
                    <a:pt x="2860930" y="4141039"/>
                  </a:cubicBezTo>
                  <a:cubicBezTo>
                    <a:pt x="2860187" y="3994709"/>
                    <a:pt x="2776767" y="4026056"/>
                    <a:pt x="3281827" y="4025631"/>
                  </a:cubicBezTo>
                  <a:cubicBezTo>
                    <a:pt x="3283022" y="4160043"/>
                    <a:pt x="3278482" y="4276035"/>
                    <a:pt x="3288305" y="4511203"/>
                  </a:cubicBezTo>
                  <a:close/>
                  <a:moveTo>
                    <a:pt x="3729062" y="4512796"/>
                  </a:moveTo>
                  <a:cubicBezTo>
                    <a:pt x="3440490" y="4512902"/>
                    <a:pt x="3400585" y="4513300"/>
                    <a:pt x="3310103" y="4511627"/>
                  </a:cubicBezTo>
                  <a:cubicBezTo>
                    <a:pt x="3300226" y="4275822"/>
                    <a:pt x="3304714" y="4153089"/>
                    <a:pt x="3303572" y="4025631"/>
                  </a:cubicBezTo>
                  <a:cubicBezTo>
                    <a:pt x="3812163" y="4025207"/>
                    <a:pt x="3725664" y="4001239"/>
                    <a:pt x="3724920" y="4141012"/>
                  </a:cubicBezTo>
                  <a:cubicBezTo>
                    <a:pt x="3724442" y="4232850"/>
                    <a:pt x="3724707" y="4261490"/>
                    <a:pt x="3729062" y="4512796"/>
                  </a:cubicBezTo>
                  <a:close/>
                  <a:moveTo>
                    <a:pt x="6798134" y="6540814"/>
                  </a:moveTo>
                  <a:cubicBezTo>
                    <a:pt x="6380901" y="6543627"/>
                    <a:pt x="6437771" y="6552890"/>
                    <a:pt x="6436869" y="6495319"/>
                  </a:cubicBezTo>
                  <a:cubicBezTo>
                    <a:pt x="6428930" y="5988673"/>
                    <a:pt x="6414620" y="6057870"/>
                    <a:pt x="6479826" y="6056065"/>
                  </a:cubicBezTo>
                  <a:cubicBezTo>
                    <a:pt x="6577929" y="6053517"/>
                    <a:pt x="6671544" y="6052907"/>
                    <a:pt x="6797949" y="6055800"/>
                  </a:cubicBezTo>
                  <a:cubicBezTo>
                    <a:pt x="6865943" y="6057366"/>
                    <a:pt x="6852455" y="6041361"/>
                    <a:pt x="6853890" y="6133437"/>
                  </a:cubicBezTo>
                  <a:cubicBezTo>
                    <a:pt x="6861350" y="6610992"/>
                    <a:pt x="6879244" y="6540282"/>
                    <a:pt x="6798134" y="6540814"/>
                  </a:cubicBezTo>
                  <a:close/>
                  <a:moveTo>
                    <a:pt x="6859943" y="6565126"/>
                  </a:moveTo>
                  <a:cubicBezTo>
                    <a:pt x="6862677" y="6712810"/>
                    <a:pt x="6865439" y="6746493"/>
                    <a:pt x="6868412" y="7045708"/>
                  </a:cubicBezTo>
                  <a:cubicBezTo>
                    <a:pt x="6399407" y="7045947"/>
                    <a:pt x="6447197" y="7050432"/>
                    <a:pt x="6447064" y="7038860"/>
                  </a:cubicBezTo>
                  <a:cubicBezTo>
                    <a:pt x="6441382" y="6494576"/>
                    <a:pt x="6417036" y="6564941"/>
                    <a:pt x="6479481" y="6565445"/>
                  </a:cubicBezTo>
                  <a:cubicBezTo>
                    <a:pt x="6652852" y="6566799"/>
                    <a:pt x="6796010" y="6565392"/>
                    <a:pt x="6859943" y="6565126"/>
                  </a:cubicBezTo>
                  <a:close/>
                  <a:moveTo>
                    <a:pt x="5555330" y="6563906"/>
                  </a:moveTo>
                  <a:cubicBezTo>
                    <a:pt x="6055823" y="6563481"/>
                    <a:pt x="5974527" y="6534311"/>
                    <a:pt x="5978244" y="6677004"/>
                  </a:cubicBezTo>
                  <a:cubicBezTo>
                    <a:pt x="5981483" y="6805470"/>
                    <a:pt x="5983634" y="6918621"/>
                    <a:pt x="5982731" y="7039258"/>
                  </a:cubicBezTo>
                  <a:cubicBezTo>
                    <a:pt x="5982625" y="7051680"/>
                    <a:pt x="6028291" y="7047911"/>
                    <a:pt x="5560029" y="7048176"/>
                  </a:cubicBezTo>
                  <a:cubicBezTo>
                    <a:pt x="5552250" y="6540947"/>
                    <a:pt x="5557613" y="6782909"/>
                    <a:pt x="5555330" y="6563906"/>
                  </a:cubicBezTo>
                  <a:close/>
                  <a:moveTo>
                    <a:pt x="4227803" y="6563746"/>
                  </a:moveTo>
                  <a:cubicBezTo>
                    <a:pt x="4451646" y="6566905"/>
                    <a:pt x="4542155" y="6564277"/>
                    <a:pt x="4648939" y="6563693"/>
                  </a:cubicBezTo>
                  <a:cubicBezTo>
                    <a:pt x="4655550" y="7018634"/>
                    <a:pt x="4655763" y="7045389"/>
                    <a:pt x="4655789" y="7048627"/>
                  </a:cubicBezTo>
                  <a:cubicBezTo>
                    <a:pt x="4184899" y="7048548"/>
                    <a:pt x="4233299" y="7053485"/>
                    <a:pt x="4232928" y="7038674"/>
                  </a:cubicBezTo>
                  <a:cubicBezTo>
                    <a:pt x="4225626" y="6734708"/>
                    <a:pt x="4229157" y="6703812"/>
                    <a:pt x="4227803" y="6563746"/>
                  </a:cubicBezTo>
                  <a:close/>
                  <a:moveTo>
                    <a:pt x="2024022" y="7072197"/>
                  </a:moveTo>
                  <a:cubicBezTo>
                    <a:pt x="2292893" y="7075091"/>
                    <a:pt x="2306460" y="7070632"/>
                    <a:pt x="2441361" y="7069676"/>
                  </a:cubicBezTo>
                  <a:cubicBezTo>
                    <a:pt x="2449804" y="7523768"/>
                    <a:pt x="2449618" y="7382880"/>
                    <a:pt x="2452698" y="7555221"/>
                  </a:cubicBezTo>
                  <a:cubicBezTo>
                    <a:pt x="2257635" y="7554717"/>
                    <a:pt x="2431989" y="7553495"/>
                    <a:pt x="2028031" y="7553788"/>
                  </a:cubicBezTo>
                  <a:cubicBezTo>
                    <a:pt x="2025535" y="7359123"/>
                    <a:pt x="2031668" y="7390418"/>
                    <a:pt x="2024022" y="7072197"/>
                  </a:cubicBezTo>
                  <a:close/>
                  <a:moveTo>
                    <a:pt x="2415076" y="5409114"/>
                  </a:moveTo>
                  <a:cubicBezTo>
                    <a:pt x="2417280" y="5549658"/>
                    <a:pt x="2438122" y="5525822"/>
                    <a:pt x="2339329" y="5526592"/>
                  </a:cubicBezTo>
                  <a:cubicBezTo>
                    <a:pt x="2198057" y="5527733"/>
                    <a:pt x="2106911" y="5527362"/>
                    <a:pt x="2021154" y="5526433"/>
                  </a:cubicBezTo>
                  <a:cubicBezTo>
                    <a:pt x="1988976" y="5526088"/>
                    <a:pt x="2000976" y="5583951"/>
                    <a:pt x="1992294" y="5046329"/>
                  </a:cubicBezTo>
                  <a:cubicBezTo>
                    <a:pt x="1992268" y="5044445"/>
                    <a:pt x="1957886" y="5033403"/>
                    <a:pt x="2339197" y="5042640"/>
                  </a:cubicBezTo>
                  <a:cubicBezTo>
                    <a:pt x="2444414" y="5045161"/>
                    <a:pt x="2408227" y="4970152"/>
                    <a:pt x="2415076" y="5409114"/>
                  </a:cubicBezTo>
                  <a:close/>
                  <a:moveTo>
                    <a:pt x="2020968" y="5551065"/>
                  </a:moveTo>
                  <a:cubicBezTo>
                    <a:pt x="2479513" y="5556001"/>
                    <a:pt x="2417572" y="5531503"/>
                    <a:pt x="2419484" y="5589896"/>
                  </a:cubicBezTo>
                  <a:cubicBezTo>
                    <a:pt x="2423254" y="5702703"/>
                    <a:pt x="2423068" y="5717912"/>
                    <a:pt x="2428112" y="6033796"/>
                  </a:cubicBezTo>
                  <a:cubicBezTo>
                    <a:pt x="2065227" y="6033212"/>
                    <a:pt x="2090742" y="6032920"/>
                    <a:pt x="2006658" y="6031646"/>
                  </a:cubicBezTo>
                  <a:cubicBezTo>
                    <a:pt x="2000498" y="5490760"/>
                    <a:pt x="1989878" y="5550746"/>
                    <a:pt x="2020968" y="5551065"/>
                  </a:cubicBezTo>
                  <a:close/>
                  <a:moveTo>
                    <a:pt x="2020915" y="6056596"/>
                  </a:moveTo>
                  <a:cubicBezTo>
                    <a:pt x="2500143" y="6064320"/>
                    <a:pt x="2427953" y="6025515"/>
                    <a:pt x="2429679" y="6133464"/>
                  </a:cubicBezTo>
                  <a:cubicBezTo>
                    <a:pt x="2437299" y="6620255"/>
                    <a:pt x="2457902" y="6537655"/>
                    <a:pt x="2339435" y="6537496"/>
                  </a:cubicBezTo>
                  <a:cubicBezTo>
                    <a:pt x="1947080" y="6536407"/>
                    <a:pt x="2012658" y="6559871"/>
                    <a:pt x="2011623" y="6495346"/>
                  </a:cubicBezTo>
                  <a:cubicBezTo>
                    <a:pt x="2003897" y="6001892"/>
                    <a:pt x="2003286" y="6056304"/>
                    <a:pt x="2020915" y="6056596"/>
                  </a:cubicBezTo>
                  <a:close/>
                  <a:moveTo>
                    <a:pt x="2021314" y="6564012"/>
                  </a:moveTo>
                  <a:cubicBezTo>
                    <a:pt x="2117531" y="6561544"/>
                    <a:pt x="2146975" y="6561889"/>
                    <a:pt x="2339435" y="6562127"/>
                  </a:cubicBezTo>
                  <a:cubicBezTo>
                    <a:pt x="2464911" y="6562472"/>
                    <a:pt x="2430104" y="6470767"/>
                    <a:pt x="2440777" y="7039231"/>
                  </a:cubicBezTo>
                  <a:cubicBezTo>
                    <a:pt x="2440803" y="7041196"/>
                    <a:pt x="2489204" y="7052556"/>
                    <a:pt x="2023411" y="7047513"/>
                  </a:cubicBezTo>
                  <a:cubicBezTo>
                    <a:pt x="2023384" y="7045655"/>
                    <a:pt x="2010508" y="6564277"/>
                    <a:pt x="2021314" y="6564012"/>
                  </a:cubicBezTo>
                  <a:close/>
                  <a:moveTo>
                    <a:pt x="2817043" y="5524283"/>
                  </a:moveTo>
                  <a:cubicBezTo>
                    <a:pt x="2362667" y="5524283"/>
                    <a:pt x="2439317" y="5561682"/>
                    <a:pt x="2436821" y="5408663"/>
                  </a:cubicBezTo>
                  <a:cubicBezTo>
                    <a:pt x="2434060" y="5232181"/>
                    <a:pt x="2437803" y="5226527"/>
                    <a:pt x="2434989" y="5046303"/>
                  </a:cubicBezTo>
                  <a:cubicBezTo>
                    <a:pt x="2434962" y="5044418"/>
                    <a:pt x="2856337" y="5039083"/>
                    <a:pt x="2856443" y="5046674"/>
                  </a:cubicBezTo>
                  <a:cubicBezTo>
                    <a:pt x="2865125" y="5600726"/>
                    <a:pt x="2875719" y="5524283"/>
                    <a:pt x="2817043" y="5524283"/>
                  </a:cubicBezTo>
                  <a:close/>
                  <a:moveTo>
                    <a:pt x="2862099" y="5548994"/>
                  </a:moveTo>
                  <a:cubicBezTo>
                    <a:pt x="2870887" y="6106098"/>
                    <a:pt x="2887427" y="6030876"/>
                    <a:pt x="2817043" y="6030876"/>
                  </a:cubicBezTo>
                  <a:cubicBezTo>
                    <a:pt x="2657504" y="6030876"/>
                    <a:pt x="2657929" y="6033875"/>
                    <a:pt x="2498682" y="6033875"/>
                  </a:cubicBezTo>
                  <a:cubicBezTo>
                    <a:pt x="2424555" y="6033875"/>
                    <a:pt x="2457131" y="6107239"/>
                    <a:pt x="2440033" y="5550693"/>
                  </a:cubicBezTo>
                  <a:cubicBezTo>
                    <a:pt x="2783537" y="5549684"/>
                    <a:pt x="2680497" y="5548569"/>
                    <a:pt x="2862099" y="5548994"/>
                  </a:cubicBezTo>
                  <a:close/>
                  <a:moveTo>
                    <a:pt x="2498682" y="6058507"/>
                  </a:moveTo>
                  <a:cubicBezTo>
                    <a:pt x="2658195" y="6058507"/>
                    <a:pt x="2657796" y="6055508"/>
                    <a:pt x="2817043" y="6055508"/>
                  </a:cubicBezTo>
                  <a:cubicBezTo>
                    <a:pt x="2885277" y="6055508"/>
                    <a:pt x="2867249" y="5978667"/>
                    <a:pt x="2876807" y="6541398"/>
                  </a:cubicBezTo>
                  <a:cubicBezTo>
                    <a:pt x="2696798" y="6543176"/>
                    <a:pt x="2693692" y="6537787"/>
                    <a:pt x="2456680" y="6537655"/>
                  </a:cubicBezTo>
                  <a:cubicBezTo>
                    <a:pt x="2449220" y="5981985"/>
                    <a:pt x="2435414" y="6058507"/>
                    <a:pt x="2498682" y="6058507"/>
                  </a:cubicBezTo>
                  <a:close/>
                  <a:moveTo>
                    <a:pt x="2498682" y="6562313"/>
                  </a:moveTo>
                  <a:cubicBezTo>
                    <a:pt x="2656814" y="6562313"/>
                    <a:pt x="2655327" y="6566321"/>
                    <a:pt x="2817043" y="6566321"/>
                  </a:cubicBezTo>
                  <a:cubicBezTo>
                    <a:pt x="2895684" y="6566321"/>
                    <a:pt x="2879223" y="6489825"/>
                    <a:pt x="2885516" y="7039098"/>
                  </a:cubicBezTo>
                  <a:cubicBezTo>
                    <a:pt x="2885622" y="7048203"/>
                    <a:pt x="2462707" y="7047885"/>
                    <a:pt x="2462548" y="7038727"/>
                  </a:cubicBezTo>
                  <a:cubicBezTo>
                    <a:pt x="2452114" y="6486162"/>
                    <a:pt x="2445237" y="6562313"/>
                    <a:pt x="2498682" y="6562313"/>
                  </a:cubicBezTo>
                  <a:close/>
                  <a:moveTo>
                    <a:pt x="2878082" y="5040835"/>
                  </a:moveTo>
                  <a:cubicBezTo>
                    <a:pt x="2962351" y="5041552"/>
                    <a:pt x="3110580" y="5047869"/>
                    <a:pt x="3295368" y="5042348"/>
                  </a:cubicBezTo>
                  <a:cubicBezTo>
                    <a:pt x="3298368" y="5229314"/>
                    <a:pt x="3303465" y="5351703"/>
                    <a:pt x="3304289" y="5525557"/>
                  </a:cubicBezTo>
                  <a:cubicBezTo>
                    <a:pt x="2953669" y="5526327"/>
                    <a:pt x="3042612" y="5524893"/>
                    <a:pt x="2883445" y="5524389"/>
                  </a:cubicBezTo>
                  <a:cubicBezTo>
                    <a:pt x="2878772" y="5227483"/>
                    <a:pt x="2880843" y="5211133"/>
                    <a:pt x="2878082" y="5040835"/>
                  </a:cubicBezTo>
                  <a:close/>
                  <a:moveTo>
                    <a:pt x="2883843" y="5549047"/>
                  </a:moveTo>
                  <a:cubicBezTo>
                    <a:pt x="3038072" y="5549605"/>
                    <a:pt x="2969361" y="5550932"/>
                    <a:pt x="3304395" y="5550215"/>
                  </a:cubicBezTo>
                  <a:cubicBezTo>
                    <a:pt x="3305058" y="5883325"/>
                    <a:pt x="3309572" y="5898322"/>
                    <a:pt x="3313262" y="6032442"/>
                  </a:cubicBezTo>
                  <a:cubicBezTo>
                    <a:pt x="2955740" y="6033265"/>
                    <a:pt x="3037382" y="6031752"/>
                    <a:pt x="2890454" y="6031035"/>
                  </a:cubicBezTo>
                  <a:cubicBezTo>
                    <a:pt x="2887985" y="5829630"/>
                    <a:pt x="2891436" y="6029894"/>
                    <a:pt x="2883843" y="5549047"/>
                  </a:cubicBezTo>
                  <a:close/>
                  <a:moveTo>
                    <a:pt x="3315386" y="6133464"/>
                  </a:moveTo>
                  <a:cubicBezTo>
                    <a:pt x="3322528" y="6600906"/>
                    <a:pt x="3332777" y="6538823"/>
                    <a:pt x="3294890" y="6538265"/>
                  </a:cubicBezTo>
                  <a:cubicBezTo>
                    <a:pt x="2840540" y="6530940"/>
                    <a:pt x="2898923" y="6567064"/>
                    <a:pt x="2897808" y="6495293"/>
                  </a:cubicBezTo>
                  <a:cubicBezTo>
                    <a:pt x="2892445" y="6166031"/>
                    <a:pt x="2891649" y="6121758"/>
                    <a:pt x="2890772" y="6055693"/>
                  </a:cubicBezTo>
                  <a:cubicBezTo>
                    <a:pt x="3388611" y="6058188"/>
                    <a:pt x="3313740" y="6029523"/>
                    <a:pt x="3315386" y="6133464"/>
                  </a:cubicBezTo>
                  <a:close/>
                  <a:moveTo>
                    <a:pt x="3317112" y="5041737"/>
                  </a:moveTo>
                  <a:cubicBezTo>
                    <a:pt x="3488333" y="5037172"/>
                    <a:pt x="3737558" y="5043383"/>
                    <a:pt x="3737611" y="5046807"/>
                  </a:cubicBezTo>
                  <a:cubicBezTo>
                    <a:pt x="3739071" y="5140848"/>
                    <a:pt x="3741328" y="5262280"/>
                    <a:pt x="3745602" y="5526592"/>
                  </a:cubicBezTo>
                  <a:cubicBezTo>
                    <a:pt x="3580329" y="5526433"/>
                    <a:pt x="3610941" y="5524973"/>
                    <a:pt x="3326086" y="5525504"/>
                  </a:cubicBezTo>
                  <a:cubicBezTo>
                    <a:pt x="3325024" y="5321656"/>
                    <a:pt x="3319369" y="5208983"/>
                    <a:pt x="3317112" y="5041737"/>
                  </a:cubicBezTo>
                  <a:close/>
                  <a:moveTo>
                    <a:pt x="2976609" y="6564012"/>
                  </a:moveTo>
                  <a:cubicBezTo>
                    <a:pt x="3084906" y="6560747"/>
                    <a:pt x="3186354" y="6561278"/>
                    <a:pt x="3294598" y="6562897"/>
                  </a:cubicBezTo>
                  <a:cubicBezTo>
                    <a:pt x="3330759" y="6563481"/>
                    <a:pt x="3323378" y="6542857"/>
                    <a:pt x="3322104" y="6676526"/>
                  </a:cubicBezTo>
                  <a:cubicBezTo>
                    <a:pt x="3317590" y="7101792"/>
                    <a:pt x="3349344" y="7045947"/>
                    <a:pt x="3294837" y="7045416"/>
                  </a:cubicBezTo>
                  <a:cubicBezTo>
                    <a:pt x="2874126" y="7041488"/>
                    <a:pt x="2907366" y="7049450"/>
                    <a:pt x="2907234" y="7038780"/>
                  </a:cubicBezTo>
                  <a:cubicBezTo>
                    <a:pt x="2900862" y="6482287"/>
                    <a:pt x="2870727" y="6567064"/>
                    <a:pt x="2976609" y="6564012"/>
                  </a:cubicBezTo>
                  <a:close/>
                  <a:moveTo>
                    <a:pt x="3326192" y="5589923"/>
                  </a:moveTo>
                  <a:cubicBezTo>
                    <a:pt x="3326192" y="5532723"/>
                    <a:pt x="3262021" y="5550826"/>
                    <a:pt x="3746001" y="5551224"/>
                  </a:cubicBezTo>
                  <a:cubicBezTo>
                    <a:pt x="3750833" y="5850917"/>
                    <a:pt x="3750833" y="5855057"/>
                    <a:pt x="3752957" y="5952443"/>
                  </a:cubicBezTo>
                  <a:cubicBezTo>
                    <a:pt x="3755134" y="6051446"/>
                    <a:pt x="3834067" y="6031301"/>
                    <a:pt x="3335007" y="6032389"/>
                  </a:cubicBezTo>
                  <a:cubicBezTo>
                    <a:pt x="3332511" y="5941321"/>
                    <a:pt x="3326192" y="5837380"/>
                    <a:pt x="3326192" y="5589923"/>
                  </a:cubicBezTo>
                  <a:close/>
                  <a:moveTo>
                    <a:pt x="3453951" y="6056915"/>
                  </a:moveTo>
                  <a:cubicBezTo>
                    <a:pt x="3614870" y="6056915"/>
                    <a:pt x="3609268" y="6054525"/>
                    <a:pt x="3755054" y="6054313"/>
                  </a:cubicBezTo>
                  <a:cubicBezTo>
                    <a:pt x="3756143" y="6112893"/>
                    <a:pt x="3756355" y="6131499"/>
                    <a:pt x="3762011" y="6495718"/>
                  </a:cubicBezTo>
                  <a:cubicBezTo>
                    <a:pt x="3762966" y="6556633"/>
                    <a:pt x="3809562" y="6539194"/>
                    <a:pt x="3453951" y="6539486"/>
                  </a:cubicBezTo>
                  <a:cubicBezTo>
                    <a:pt x="3321573" y="6539486"/>
                    <a:pt x="3344140" y="6549572"/>
                    <a:pt x="3343290" y="6495240"/>
                  </a:cubicBezTo>
                  <a:cubicBezTo>
                    <a:pt x="3335113" y="5967598"/>
                    <a:pt x="3303041" y="6056915"/>
                    <a:pt x="3453951" y="6056915"/>
                  </a:cubicBezTo>
                  <a:close/>
                  <a:moveTo>
                    <a:pt x="3759276" y="5043569"/>
                  </a:moveTo>
                  <a:cubicBezTo>
                    <a:pt x="4214528" y="5044312"/>
                    <a:pt x="4179960" y="5040278"/>
                    <a:pt x="4180066" y="5046807"/>
                  </a:cubicBezTo>
                  <a:cubicBezTo>
                    <a:pt x="4188748" y="5601602"/>
                    <a:pt x="4229954" y="5523593"/>
                    <a:pt x="4090965" y="5523593"/>
                  </a:cubicBezTo>
                  <a:cubicBezTo>
                    <a:pt x="3931718" y="5523593"/>
                    <a:pt x="3931479" y="5526592"/>
                    <a:pt x="3772418" y="5526592"/>
                  </a:cubicBezTo>
                  <a:cubicBezTo>
                    <a:pt x="3765542" y="5526592"/>
                    <a:pt x="3767666" y="5580420"/>
                    <a:pt x="3759276" y="5043569"/>
                  </a:cubicBezTo>
                  <a:close/>
                  <a:moveTo>
                    <a:pt x="3343822" y="6676845"/>
                  </a:moveTo>
                  <a:cubicBezTo>
                    <a:pt x="3345388" y="6528842"/>
                    <a:pt x="3254932" y="6564303"/>
                    <a:pt x="3763205" y="6563879"/>
                  </a:cubicBezTo>
                  <a:cubicBezTo>
                    <a:pt x="3765595" y="6689240"/>
                    <a:pt x="3771542" y="6839922"/>
                    <a:pt x="3770719" y="7038886"/>
                  </a:cubicBezTo>
                  <a:cubicBezTo>
                    <a:pt x="3770719" y="7040771"/>
                    <a:pt x="3820527" y="7049026"/>
                    <a:pt x="3348574" y="7045867"/>
                  </a:cubicBezTo>
                  <a:cubicBezTo>
                    <a:pt x="3344963" y="6922364"/>
                    <a:pt x="3342627" y="6800931"/>
                    <a:pt x="3343822" y="6676845"/>
                  </a:cubicBezTo>
                  <a:close/>
                  <a:moveTo>
                    <a:pt x="3767745" y="5551224"/>
                  </a:moveTo>
                  <a:cubicBezTo>
                    <a:pt x="3876998" y="5551224"/>
                    <a:pt x="3919107" y="5548516"/>
                    <a:pt x="4190421" y="5548171"/>
                  </a:cubicBezTo>
                  <a:cubicBezTo>
                    <a:pt x="4189624" y="5863870"/>
                    <a:pt x="4194616" y="5895243"/>
                    <a:pt x="4198174" y="6032601"/>
                  </a:cubicBezTo>
                  <a:cubicBezTo>
                    <a:pt x="3696379" y="6031168"/>
                    <a:pt x="3776932" y="6051553"/>
                    <a:pt x="3774728" y="5951832"/>
                  </a:cubicBezTo>
                  <a:cubicBezTo>
                    <a:pt x="3772152" y="5833744"/>
                    <a:pt x="3772418" y="5841282"/>
                    <a:pt x="3767745" y="5551224"/>
                  </a:cubicBezTo>
                  <a:close/>
                  <a:moveTo>
                    <a:pt x="4198784" y="6057260"/>
                  </a:moveTo>
                  <a:cubicBezTo>
                    <a:pt x="4200431" y="6129270"/>
                    <a:pt x="4205767" y="6536726"/>
                    <a:pt x="4205794" y="6538770"/>
                  </a:cubicBezTo>
                  <a:cubicBezTo>
                    <a:pt x="3722822" y="6533302"/>
                    <a:pt x="3784870" y="6564118"/>
                    <a:pt x="3783781" y="6495293"/>
                  </a:cubicBezTo>
                  <a:cubicBezTo>
                    <a:pt x="3778684" y="6166721"/>
                    <a:pt x="3777967" y="6117379"/>
                    <a:pt x="3776825" y="6054287"/>
                  </a:cubicBezTo>
                  <a:cubicBezTo>
                    <a:pt x="3926434" y="6054340"/>
                    <a:pt x="3837784" y="6056277"/>
                    <a:pt x="4198784" y="6057260"/>
                  </a:cubicBezTo>
                  <a:close/>
                  <a:moveTo>
                    <a:pt x="4206033" y="6563455"/>
                  </a:moveTo>
                  <a:cubicBezTo>
                    <a:pt x="4207333" y="6700361"/>
                    <a:pt x="4203802" y="6742511"/>
                    <a:pt x="4211396" y="7048787"/>
                  </a:cubicBezTo>
                  <a:cubicBezTo>
                    <a:pt x="4021298" y="7049079"/>
                    <a:pt x="3792410" y="7045814"/>
                    <a:pt x="3792437" y="7039019"/>
                  </a:cubicBezTo>
                  <a:cubicBezTo>
                    <a:pt x="3793260" y="6841356"/>
                    <a:pt x="3787498" y="6695663"/>
                    <a:pt x="3784950" y="6563826"/>
                  </a:cubicBezTo>
                  <a:cubicBezTo>
                    <a:pt x="3939178" y="6563800"/>
                    <a:pt x="4072858" y="6561835"/>
                    <a:pt x="4206033" y="6563455"/>
                  </a:cubicBezTo>
                  <a:close/>
                  <a:moveTo>
                    <a:pt x="3792357" y="7068296"/>
                  </a:moveTo>
                  <a:cubicBezTo>
                    <a:pt x="3957657" y="7068853"/>
                    <a:pt x="3880636" y="7074029"/>
                    <a:pt x="4212006" y="7073472"/>
                  </a:cubicBezTo>
                  <a:cubicBezTo>
                    <a:pt x="4212272" y="7085389"/>
                    <a:pt x="4221113" y="7551850"/>
                    <a:pt x="4221166" y="7555008"/>
                  </a:cubicBezTo>
                  <a:cubicBezTo>
                    <a:pt x="3924443" y="7556415"/>
                    <a:pt x="3968516" y="7552593"/>
                    <a:pt x="3801464" y="7552168"/>
                  </a:cubicBezTo>
                  <a:cubicBezTo>
                    <a:pt x="3798755" y="7398035"/>
                    <a:pt x="3791853" y="7268162"/>
                    <a:pt x="3792357" y="7068296"/>
                  </a:cubicBezTo>
                  <a:close/>
                  <a:moveTo>
                    <a:pt x="4220529" y="6057339"/>
                  </a:moveTo>
                  <a:cubicBezTo>
                    <a:pt x="4560422" y="6058507"/>
                    <a:pt x="4505729" y="6056941"/>
                    <a:pt x="4638665" y="6055932"/>
                  </a:cubicBezTo>
                  <a:cubicBezTo>
                    <a:pt x="4640921" y="6276528"/>
                    <a:pt x="4645089" y="6304903"/>
                    <a:pt x="4648568" y="6539035"/>
                  </a:cubicBezTo>
                  <a:cubicBezTo>
                    <a:pt x="4523650" y="6539672"/>
                    <a:pt x="4462028" y="6542273"/>
                    <a:pt x="4227511" y="6539062"/>
                  </a:cubicBezTo>
                  <a:cubicBezTo>
                    <a:pt x="4227485" y="6536965"/>
                    <a:pt x="4222334" y="6137710"/>
                    <a:pt x="4220529" y="6057339"/>
                  </a:cubicBezTo>
                  <a:close/>
                  <a:moveTo>
                    <a:pt x="4653904" y="5589498"/>
                  </a:moveTo>
                  <a:cubicBezTo>
                    <a:pt x="4651913" y="5529724"/>
                    <a:pt x="4592308" y="5549578"/>
                    <a:pt x="5046499" y="5549578"/>
                  </a:cubicBezTo>
                  <a:cubicBezTo>
                    <a:pt x="5092032" y="5549578"/>
                    <a:pt x="5065695" y="5491052"/>
                    <a:pt x="5079660" y="5952549"/>
                  </a:cubicBezTo>
                  <a:cubicBezTo>
                    <a:pt x="5082474" y="6045740"/>
                    <a:pt x="5154239" y="6030982"/>
                    <a:pt x="4727979" y="6030982"/>
                  </a:cubicBezTo>
                  <a:cubicBezTo>
                    <a:pt x="4629425" y="6030982"/>
                    <a:pt x="4671135" y="6105700"/>
                    <a:pt x="4653904" y="5589498"/>
                  </a:cubicBezTo>
                  <a:close/>
                  <a:moveTo>
                    <a:pt x="4728005" y="6055614"/>
                  </a:moveTo>
                  <a:cubicBezTo>
                    <a:pt x="5145743" y="6055614"/>
                    <a:pt x="5082235" y="6030425"/>
                    <a:pt x="5083855" y="6133464"/>
                  </a:cubicBezTo>
                  <a:cubicBezTo>
                    <a:pt x="5091182" y="6600587"/>
                    <a:pt x="5101086" y="6537071"/>
                    <a:pt x="5046526" y="6537071"/>
                  </a:cubicBezTo>
                  <a:cubicBezTo>
                    <a:pt x="4611530" y="6537071"/>
                    <a:pt x="4670631" y="6555412"/>
                    <a:pt x="4669675" y="6495293"/>
                  </a:cubicBezTo>
                  <a:cubicBezTo>
                    <a:pt x="4661577" y="5982754"/>
                    <a:pt x="4633965" y="6055614"/>
                    <a:pt x="4728005" y="6055614"/>
                  </a:cubicBezTo>
                  <a:close/>
                  <a:moveTo>
                    <a:pt x="4728005" y="6563481"/>
                  </a:moveTo>
                  <a:cubicBezTo>
                    <a:pt x="4886110" y="6563481"/>
                    <a:pt x="4894527" y="6561702"/>
                    <a:pt x="5046526" y="6561702"/>
                  </a:cubicBezTo>
                  <a:cubicBezTo>
                    <a:pt x="5105759" y="6561702"/>
                    <a:pt x="5087943" y="6493435"/>
                    <a:pt x="5096068" y="7044540"/>
                  </a:cubicBezTo>
                  <a:cubicBezTo>
                    <a:pt x="4921396" y="7043451"/>
                    <a:pt x="4892482" y="7048654"/>
                    <a:pt x="4677587" y="7048627"/>
                  </a:cubicBezTo>
                  <a:cubicBezTo>
                    <a:pt x="4669993" y="6495824"/>
                    <a:pt x="4647612" y="6563481"/>
                    <a:pt x="4728005" y="6563481"/>
                  </a:cubicBezTo>
                  <a:close/>
                  <a:moveTo>
                    <a:pt x="5087333" y="5046303"/>
                  </a:moveTo>
                  <a:cubicBezTo>
                    <a:pt x="5087253" y="5040543"/>
                    <a:pt x="5510168" y="5039720"/>
                    <a:pt x="5510274" y="5046727"/>
                  </a:cubicBezTo>
                  <a:cubicBezTo>
                    <a:pt x="5513434" y="5248691"/>
                    <a:pt x="5509929" y="5176866"/>
                    <a:pt x="5515664" y="5523858"/>
                  </a:cubicBezTo>
                  <a:cubicBezTo>
                    <a:pt x="5320627" y="5520753"/>
                    <a:pt x="5210100" y="5524362"/>
                    <a:pt x="5096731" y="5524814"/>
                  </a:cubicBezTo>
                  <a:cubicBezTo>
                    <a:pt x="5096546" y="5345253"/>
                    <a:pt x="5090014" y="5217636"/>
                    <a:pt x="5087333" y="5046303"/>
                  </a:cubicBezTo>
                  <a:close/>
                  <a:moveTo>
                    <a:pt x="5096439" y="5590029"/>
                  </a:moveTo>
                  <a:cubicBezTo>
                    <a:pt x="5096784" y="5544216"/>
                    <a:pt x="5033383" y="5540766"/>
                    <a:pt x="5516035" y="5548596"/>
                  </a:cubicBezTo>
                  <a:cubicBezTo>
                    <a:pt x="5523629" y="5995415"/>
                    <a:pt x="5520522" y="5847758"/>
                    <a:pt x="5522700" y="6032256"/>
                  </a:cubicBezTo>
                  <a:cubicBezTo>
                    <a:pt x="5035826" y="6023683"/>
                    <a:pt x="5104749" y="6063125"/>
                    <a:pt x="5101378" y="5951752"/>
                  </a:cubicBezTo>
                  <a:cubicBezTo>
                    <a:pt x="5096678" y="5795920"/>
                    <a:pt x="5095829" y="5687998"/>
                    <a:pt x="5096439" y="5590029"/>
                  </a:cubicBezTo>
                  <a:close/>
                  <a:moveTo>
                    <a:pt x="5523018" y="6056888"/>
                  </a:moveTo>
                  <a:cubicBezTo>
                    <a:pt x="5526257" y="6304398"/>
                    <a:pt x="5530797" y="6336462"/>
                    <a:pt x="5533293" y="6539301"/>
                  </a:cubicBezTo>
                  <a:cubicBezTo>
                    <a:pt x="5365948" y="6539433"/>
                    <a:pt x="5312848" y="6539858"/>
                    <a:pt x="5205772" y="6538265"/>
                  </a:cubicBezTo>
                  <a:cubicBezTo>
                    <a:pt x="5082395" y="6536434"/>
                    <a:pt x="5113033" y="6611842"/>
                    <a:pt x="5105546" y="6133039"/>
                  </a:cubicBezTo>
                  <a:cubicBezTo>
                    <a:pt x="5104006" y="6033610"/>
                    <a:pt x="5024489" y="6048819"/>
                    <a:pt x="5523018" y="6056888"/>
                  </a:cubicBezTo>
                  <a:close/>
                  <a:moveTo>
                    <a:pt x="5533585" y="6563932"/>
                  </a:moveTo>
                  <a:cubicBezTo>
                    <a:pt x="5536399" y="6841860"/>
                    <a:pt x="5530027" y="6510873"/>
                    <a:pt x="5538311" y="7048176"/>
                  </a:cubicBezTo>
                  <a:cubicBezTo>
                    <a:pt x="5083297" y="7048415"/>
                    <a:pt x="5330371" y="7046849"/>
                    <a:pt x="5117839" y="7044726"/>
                  </a:cubicBezTo>
                  <a:cubicBezTo>
                    <a:pt x="5116538" y="6940413"/>
                    <a:pt x="5117202" y="6990711"/>
                    <a:pt x="5110617" y="6561862"/>
                  </a:cubicBezTo>
                  <a:cubicBezTo>
                    <a:pt x="5289166" y="6562817"/>
                    <a:pt x="5124184" y="6564277"/>
                    <a:pt x="5533585" y="6563932"/>
                  </a:cubicBezTo>
                  <a:close/>
                  <a:moveTo>
                    <a:pt x="5537833" y="5548941"/>
                  </a:moveTo>
                  <a:cubicBezTo>
                    <a:pt x="6017113" y="5556532"/>
                    <a:pt x="5957695" y="5522823"/>
                    <a:pt x="5958969" y="5590188"/>
                  </a:cubicBezTo>
                  <a:cubicBezTo>
                    <a:pt x="5961465" y="5722318"/>
                    <a:pt x="5963217" y="5824560"/>
                    <a:pt x="5964411" y="5952336"/>
                  </a:cubicBezTo>
                  <a:cubicBezTo>
                    <a:pt x="5965235" y="6041520"/>
                    <a:pt x="6050965" y="6040511"/>
                    <a:pt x="5544497" y="6032601"/>
                  </a:cubicBezTo>
                  <a:cubicBezTo>
                    <a:pt x="5542798" y="5887068"/>
                    <a:pt x="5544630" y="5939463"/>
                    <a:pt x="5537833" y="5548941"/>
                  </a:cubicBezTo>
                  <a:close/>
                  <a:moveTo>
                    <a:pt x="5538709" y="7072808"/>
                  </a:moveTo>
                  <a:cubicBezTo>
                    <a:pt x="5541311" y="7241513"/>
                    <a:pt x="5542055" y="7298315"/>
                    <a:pt x="5544417" y="7401619"/>
                  </a:cubicBezTo>
                  <a:cubicBezTo>
                    <a:pt x="5548904" y="7605572"/>
                    <a:pt x="5622182" y="7545082"/>
                    <a:pt x="5205454" y="7554027"/>
                  </a:cubicBezTo>
                  <a:cubicBezTo>
                    <a:pt x="5106130" y="7556044"/>
                    <a:pt x="5125644" y="7647430"/>
                    <a:pt x="5118157" y="7069357"/>
                  </a:cubicBezTo>
                  <a:cubicBezTo>
                    <a:pt x="5282024" y="7071029"/>
                    <a:pt x="5125299" y="7073020"/>
                    <a:pt x="5538709" y="7072808"/>
                  </a:cubicBezTo>
                  <a:close/>
                  <a:moveTo>
                    <a:pt x="5545878" y="6133092"/>
                  </a:moveTo>
                  <a:cubicBezTo>
                    <a:pt x="5544364" y="6036158"/>
                    <a:pt x="5463148" y="6056915"/>
                    <a:pt x="5965580" y="6054844"/>
                  </a:cubicBezTo>
                  <a:cubicBezTo>
                    <a:pt x="5968952" y="6303841"/>
                    <a:pt x="5970146" y="6247438"/>
                    <a:pt x="5975297" y="6541186"/>
                  </a:cubicBezTo>
                  <a:cubicBezTo>
                    <a:pt x="5487919" y="6540363"/>
                    <a:pt x="5555383" y="6555439"/>
                    <a:pt x="5554453" y="6495293"/>
                  </a:cubicBezTo>
                  <a:cubicBezTo>
                    <a:pt x="5551613" y="6314139"/>
                    <a:pt x="5548665" y="6309707"/>
                    <a:pt x="5545878" y="6133092"/>
                  </a:cubicBezTo>
                  <a:close/>
                  <a:moveTo>
                    <a:pt x="6001741" y="5523646"/>
                  </a:moveTo>
                  <a:cubicBezTo>
                    <a:pt x="5972244" y="5523646"/>
                    <a:pt x="5979678" y="5541164"/>
                    <a:pt x="5977607" y="5408636"/>
                  </a:cubicBezTo>
                  <a:cubicBezTo>
                    <a:pt x="5970917" y="4987670"/>
                    <a:pt x="5959819" y="5043065"/>
                    <a:pt x="6001741" y="5043065"/>
                  </a:cubicBezTo>
                  <a:cubicBezTo>
                    <a:pt x="6161306" y="5043065"/>
                    <a:pt x="6160377" y="5042215"/>
                    <a:pt x="6320288" y="5042215"/>
                  </a:cubicBezTo>
                  <a:cubicBezTo>
                    <a:pt x="6426381" y="5042215"/>
                    <a:pt x="6394070" y="4969966"/>
                    <a:pt x="6400946" y="5409035"/>
                  </a:cubicBezTo>
                  <a:cubicBezTo>
                    <a:pt x="6403363" y="5563460"/>
                    <a:pt x="6482880" y="5523646"/>
                    <a:pt x="6001741" y="5523646"/>
                  </a:cubicBezTo>
                  <a:close/>
                  <a:moveTo>
                    <a:pt x="6402354" y="5550348"/>
                  </a:moveTo>
                  <a:cubicBezTo>
                    <a:pt x="6402938" y="5806803"/>
                    <a:pt x="6405752" y="5866152"/>
                    <a:pt x="6409044" y="6033000"/>
                  </a:cubicBezTo>
                  <a:cubicBezTo>
                    <a:pt x="6238248" y="6035574"/>
                    <a:pt x="6163430" y="6030000"/>
                    <a:pt x="5987032" y="6030133"/>
                  </a:cubicBezTo>
                  <a:cubicBezTo>
                    <a:pt x="5985652" y="5915760"/>
                    <a:pt x="5986209" y="5879875"/>
                    <a:pt x="5979996" y="5548304"/>
                  </a:cubicBezTo>
                  <a:cubicBezTo>
                    <a:pt x="6166510" y="5548118"/>
                    <a:pt x="6113463" y="5550481"/>
                    <a:pt x="6402354" y="5550348"/>
                  </a:cubicBezTo>
                  <a:close/>
                  <a:moveTo>
                    <a:pt x="5982545" y="7072596"/>
                  </a:moveTo>
                  <a:cubicBezTo>
                    <a:pt x="5981536" y="7284061"/>
                    <a:pt x="5989395" y="7392116"/>
                    <a:pt x="5992316" y="7550788"/>
                  </a:cubicBezTo>
                  <a:cubicBezTo>
                    <a:pt x="5804103" y="7550948"/>
                    <a:pt x="5821865" y="7555937"/>
                    <a:pt x="5569135" y="7553707"/>
                  </a:cubicBezTo>
                  <a:cubicBezTo>
                    <a:pt x="5566135" y="7370696"/>
                    <a:pt x="5566374" y="7458552"/>
                    <a:pt x="5560427" y="7072808"/>
                  </a:cubicBezTo>
                  <a:lnTo>
                    <a:pt x="5982545" y="7072596"/>
                  </a:lnTo>
                  <a:close/>
                  <a:moveTo>
                    <a:pt x="5988466" y="6133092"/>
                  </a:moveTo>
                  <a:cubicBezTo>
                    <a:pt x="5986740" y="6023046"/>
                    <a:pt x="5921029" y="6058242"/>
                    <a:pt x="6320288" y="6058242"/>
                  </a:cubicBezTo>
                  <a:cubicBezTo>
                    <a:pt x="6436842" y="6058242"/>
                    <a:pt x="6407000" y="5976676"/>
                    <a:pt x="6415124" y="6495770"/>
                  </a:cubicBezTo>
                  <a:cubicBezTo>
                    <a:pt x="6416053" y="6555014"/>
                    <a:pt x="6481924" y="6541211"/>
                    <a:pt x="6001741" y="6541211"/>
                  </a:cubicBezTo>
                  <a:cubicBezTo>
                    <a:pt x="5997759" y="6541211"/>
                    <a:pt x="5995581" y="6588431"/>
                    <a:pt x="5988466" y="6133092"/>
                  </a:cubicBezTo>
                  <a:close/>
                  <a:moveTo>
                    <a:pt x="6001741" y="6565843"/>
                  </a:moveTo>
                  <a:cubicBezTo>
                    <a:pt x="6497668" y="6565843"/>
                    <a:pt x="6414912" y="6530223"/>
                    <a:pt x="6419054" y="6677057"/>
                  </a:cubicBezTo>
                  <a:cubicBezTo>
                    <a:pt x="6422611" y="6807966"/>
                    <a:pt x="6423912" y="6907368"/>
                    <a:pt x="6425293" y="7039098"/>
                  </a:cubicBezTo>
                  <a:cubicBezTo>
                    <a:pt x="6425426" y="7050989"/>
                    <a:pt x="6465622" y="7047937"/>
                    <a:pt x="6004475" y="7047937"/>
                  </a:cubicBezTo>
                  <a:cubicBezTo>
                    <a:pt x="6007263" y="6688418"/>
                    <a:pt x="5990271" y="6565843"/>
                    <a:pt x="6001741" y="6565843"/>
                  </a:cubicBezTo>
                  <a:close/>
                  <a:moveTo>
                    <a:pt x="6004316" y="7072596"/>
                  </a:moveTo>
                  <a:cubicBezTo>
                    <a:pt x="6019051" y="7072596"/>
                    <a:pt x="6367892" y="7072251"/>
                    <a:pt x="6425638" y="7071826"/>
                  </a:cubicBezTo>
                  <a:cubicBezTo>
                    <a:pt x="6428426" y="7328122"/>
                    <a:pt x="6431506" y="7387604"/>
                    <a:pt x="6434266" y="7553230"/>
                  </a:cubicBezTo>
                  <a:cubicBezTo>
                    <a:pt x="6188148" y="7555141"/>
                    <a:pt x="6190936" y="7550974"/>
                    <a:pt x="6014060" y="7550815"/>
                  </a:cubicBezTo>
                  <a:cubicBezTo>
                    <a:pt x="6010981" y="7382402"/>
                    <a:pt x="6003308" y="7280557"/>
                    <a:pt x="6004316" y="7072596"/>
                  </a:cubicBezTo>
                  <a:close/>
                  <a:moveTo>
                    <a:pt x="6798426" y="6031141"/>
                  </a:moveTo>
                  <a:cubicBezTo>
                    <a:pt x="6370228" y="6021374"/>
                    <a:pt x="6431745" y="6067930"/>
                    <a:pt x="6429090" y="5951805"/>
                  </a:cubicBezTo>
                  <a:cubicBezTo>
                    <a:pt x="6426302" y="5830718"/>
                    <a:pt x="6424178" y="5710055"/>
                    <a:pt x="6424178" y="5589923"/>
                  </a:cubicBezTo>
                  <a:cubicBezTo>
                    <a:pt x="6424178" y="5530521"/>
                    <a:pt x="6361945" y="5554462"/>
                    <a:pt x="6844464" y="5548092"/>
                  </a:cubicBezTo>
                  <a:cubicBezTo>
                    <a:pt x="6851447" y="6108248"/>
                    <a:pt x="6874094" y="6032867"/>
                    <a:pt x="6798426" y="6031141"/>
                  </a:cubicBezTo>
                  <a:close/>
                  <a:moveTo>
                    <a:pt x="6798055" y="5524177"/>
                  </a:moveTo>
                  <a:cubicBezTo>
                    <a:pt x="6701811" y="5525876"/>
                    <a:pt x="6691217" y="5525557"/>
                    <a:pt x="6424018" y="5525690"/>
                  </a:cubicBezTo>
                  <a:cubicBezTo>
                    <a:pt x="6423806" y="5487097"/>
                    <a:pt x="6418682" y="5093947"/>
                    <a:pt x="6417912" y="5042109"/>
                  </a:cubicBezTo>
                  <a:cubicBezTo>
                    <a:pt x="6420620" y="5042109"/>
                    <a:pt x="6721724" y="5041498"/>
                    <a:pt x="6836552" y="5040968"/>
                  </a:cubicBezTo>
                  <a:cubicBezTo>
                    <a:pt x="6845287" y="5598443"/>
                    <a:pt x="6862199" y="5523062"/>
                    <a:pt x="6798055" y="5524177"/>
                  </a:cubicBezTo>
                  <a:close/>
                  <a:moveTo>
                    <a:pt x="6798134" y="5016522"/>
                  </a:moveTo>
                  <a:cubicBezTo>
                    <a:pt x="6651817" y="5017318"/>
                    <a:pt x="6622374" y="5016655"/>
                    <a:pt x="6479535" y="5017212"/>
                  </a:cubicBezTo>
                  <a:cubicBezTo>
                    <a:pt x="6394575" y="5017557"/>
                    <a:pt x="6418443" y="5094584"/>
                    <a:pt x="6408619" y="4534879"/>
                  </a:cubicBezTo>
                  <a:cubicBezTo>
                    <a:pt x="6537600" y="4535383"/>
                    <a:pt x="6514103" y="4536233"/>
                    <a:pt x="6826941" y="4535569"/>
                  </a:cubicBezTo>
                  <a:cubicBezTo>
                    <a:pt x="6829808" y="5082507"/>
                    <a:pt x="6859650" y="5016177"/>
                    <a:pt x="6798134" y="5016522"/>
                  </a:cubicBezTo>
                  <a:close/>
                  <a:moveTo>
                    <a:pt x="6798187" y="4510964"/>
                  </a:moveTo>
                  <a:cubicBezTo>
                    <a:pt x="6362263" y="4512158"/>
                    <a:pt x="6408195" y="4511840"/>
                    <a:pt x="6408035" y="4502975"/>
                  </a:cubicBezTo>
                  <a:cubicBezTo>
                    <a:pt x="6398026" y="3939580"/>
                    <a:pt x="6373680" y="4024490"/>
                    <a:pt x="6479375" y="4026348"/>
                  </a:cubicBezTo>
                  <a:cubicBezTo>
                    <a:pt x="6879483" y="4033329"/>
                    <a:pt x="6822587" y="3988525"/>
                    <a:pt x="6823198" y="4141862"/>
                  </a:cubicBezTo>
                  <a:cubicBezTo>
                    <a:pt x="6824552" y="4567314"/>
                    <a:pt x="6843031" y="4510831"/>
                    <a:pt x="6798187" y="4510964"/>
                  </a:cubicBezTo>
                  <a:close/>
                  <a:moveTo>
                    <a:pt x="6798267" y="4003893"/>
                  </a:moveTo>
                  <a:cubicBezTo>
                    <a:pt x="6337413" y="3998930"/>
                    <a:pt x="6399247" y="4017748"/>
                    <a:pt x="6398345" y="3959806"/>
                  </a:cubicBezTo>
                  <a:cubicBezTo>
                    <a:pt x="6390247" y="3439463"/>
                    <a:pt x="6364520" y="3518348"/>
                    <a:pt x="6479375" y="3520844"/>
                  </a:cubicBezTo>
                  <a:cubicBezTo>
                    <a:pt x="6878687" y="3529417"/>
                    <a:pt x="6810985" y="3485064"/>
                    <a:pt x="6812711" y="3598188"/>
                  </a:cubicBezTo>
                  <a:cubicBezTo>
                    <a:pt x="6819825" y="4051750"/>
                    <a:pt x="6836446" y="4004265"/>
                    <a:pt x="6798267" y="4003893"/>
                  </a:cubicBezTo>
                  <a:close/>
                  <a:moveTo>
                    <a:pt x="6320314" y="5017557"/>
                  </a:moveTo>
                  <a:cubicBezTo>
                    <a:pt x="6160749" y="5017557"/>
                    <a:pt x="6161678" y="5018406"/>
                    <a:pt x="6001768" y="5018406"/>
                  </a:cubicBezTo>
                  <a:cubicBezTo>
                    <a:pt x="5959234" y="5018406"/>
                    <a:pt x="5972217" y="5068944"/>
                    <a:pt x="5966084" y="4684208"/>
                  </a:cubicBezTo>
                  <a:cubicBezTo>
                    <a:pt x="5963323" y="4507938"/>
                    <a:pt x="5952013" y="4534905"/>
                    <a:pt x="6001768" y="4534905"/>
                  </a:cubicBezTo>
                  <a:cubicBezTo>
                    <a:pt x="6326500" y="4534746"/>
                    <a:pt x="6334864" y="4534693"/>
                    <a:pt x="6386849" y="4534826"/>
                  </a:cubicBezTo>
                  <a:cubicBezTo>
                    <a:pt x="6396937" y="5101060"/>
                    <a:pt x="6421204" y="5017557"/>
                    <a:pt x="6320314" y="5017557"/>
                  </a:cubicBezTo>
                  <a:close/>
                  <a:moveTo>
                    <a:pt x="6320314" y="4510115"/>
                  </a:moveTo>
                  <a:cubicBezTo>
                    <a:pt x="5962261" y="4510301"/>
                    <a:pt x="6000891" y="4510301"/>
                    <a:pt x="5963881" y="4510247"/>
                  </a:cubicBezTo>
                  <a:cubicBezTo>
                    <a:pt x="5962978" y="4425152"/>
                    <a:pt x="5957509" y="4027596"/>
                    <a:pt x="5957482" y="4025684"/>
                  </a:cubicBezTo>
                  <a:cubicBezTo>
                    <a:pt x="5959420" y="4025684"/>
                    <a:pt x="6315880" y="4024782"/>
                    <a:pt x="6377689" y="4025100"/>
                  </a:cubicBezTo>
                  <a:cubicBezTo>
                    <a:pt x="6387432" y="4587832"/>
                    <a:pt x="6414806" y="4510115"/>
                    <a:pt x="6320314" y="4510115"/>
                  </a:cubicBezTo>
                  <a:close/>
                  <a:moveTo>
                    <a:pt x="5957774" y="5523699"/>
                  </a:moveTo>
                  <a:cubicBezTo>
                    <a:pt x="5843184" y="5523964"/>
                    <a:pt x="5709903" y="5527017"/>
                    <a:pt x="5537435" y="5524230"/>
                  </a:cubicBezTo>
                  <a:cubicBezTo>
                    <a:pt x="5531779" y="5192102"/>
                    <a:pt x="5535337" y="5258883"/>
                    <a:pt x="5532019" y="5046303"/>
                  </a:cubicBezTo>
                  <a:cubicBezTo>
                    <a:pt x="5531886" y="5038712"/>
                    <a:pt x="5500345" y="5041817"/>
                    <a:pt x="5950075" y="5042985"/>
                  </a:cubicBezTo>
                  <a:cubicBezTo>
                    <a:pt x="5956951" y="5477674"/>
                    <a:pt x="5956765" y="5467774"/>
                    <a:pt x="5957774" y="5523699"/>
                  </a:cubicBezTo>
                  <a:close/>
                  <a:moveTo>
                    <a:pt x="5531540" y="5017292"/>
                  </a:moveTo>
                  <a:cubicBezTo>
                    <a:pt x="5523496" y="4507036"/>
                    <a:pt x="5522036" y="4533260"/>
                    <a:pt x="5523921" y="4533260"/>
                  </a:cubicBezTo>
                  <a:cubicBezTo>
                    <a:pt x="5689646" y="4533950"/>
                    <a:pt x="5696761" y="4533101"/>
                    <a:pt x="5842388" y="4534269"/>
                  </a:cubicBezTo>
                  <a:cubicBezTo>
                    <a:pt x="5974687" y="4535330"/>
                    <a:pt x="5940570" y="4446784"/>
                    <a:pt x="5949650" y="5018327"/>
                  </a:cubicBezTo>
                  <a:cubicBezTo>
                    <a:pt x="5851309" y="5018035"/>
                    <a:pt x="5744126" y="5015885"/>
                    <a:pt x="5531540" y="5017292"/>
                  </a:cubicBezTo>
                  <a:close/>
                  <a:moveTo>
                    <a:pt x="5522461" y="4502922"/>
                  </a:moveTo>
                  <a:cubicBezTo>
                    <a:pt x="5510539" y="3985048"/>
                    <a:pt x="5518478" y="4027569"/>
                    <a:pt x="5523921" y="4027569"/>
                  </a:cubicBezTo>
                  <a:cubicBezTo>
                    <a:pt x="6019343" y="4029613"/>
                    <a:pt x="5935313" y="3986800"/>
                    <a:pt x="5937251" y="4141251"/>
                  </a:cubicBezTo>
                  <a:cubicBezTo>
                    <a:pt x="5939163" y="4308125"/>
                    <a:pt x="5940517" y="4342710"/>
                    <a:pt x="5942030" y="4503452"/>
                  </a:cubicBezTo>
                  <a:cubicBezTo>
                    <a:pt x="5942110" y="4513380"/>
                    <a:pt x="5522646" y="4511840"/>
                    <a:pt x="5522461" y="4502922"/>
                  </a:cubicBezTo>
                  <a:close/>
                  <a:moveTo>
                    <a:pt x="5842335" y="4002088"/>
                  </a:moveTo>
                  <a:cubicBezTo>
                    <a:pt x="5456590" y="4007795"/>
                    <a:pt x="5516673" y="4017509"/>
                    <a:pt x="5515744" y="3959779"/>
                  </a:cubicBezTo>
                  <a:cubicBezTo>
                    <a:pt x="5508203" y="3466484"/>
                    <a:pt x="5501141" y="3520233"/>
                    <a:pt x="5523921" y="3520366"/>
                  </a:cubicBezTo>
                  <a:cubicBezTo>
                    <a:pt x="6003865" y="3523577"/>
                    <a:pt x="5929233" y="3496291"/>
                    <a:pt x="5930826" y="3598162"/>
                  </a:cubicBezTo>
                  <a:cubicBezTo>
                    <a:pt x="5933534" y="3771194"/>
                    <a:pt x="5931914" y="3779422"/>
                    <a:pt x="5934755" y="3960257"/>
                  </a:cubicBezTo>
                  <a:cubicBezTo>
                    <a:pt x="5935552" y="4012227"/>
                    <a:pt x="5953951" y="4000416"/>
                    <a:pt x="5842335" y="4002088"/>
                  </a:cubicBezTo>
                  <a:close/>
                  <a:moveTo>
                    <a:pt x="5509796" y="5017424"/>
                  </a:moveTo>
                  <a:cubicBezTo>
                    <a:pt x="5425394" y="5017875"/>
                    <a:pt x="5432191" y="5017796"/>
                    <a:pt x="5086908" y="5017955"/>
                  </a:cubicBezTo>
                  <a:cubicBezTo>
                    <a:pt x="5084067" y="4819416"/>
                    <a:pt x="5087492" y="4885030"/>
                    <a:pt x="5081200" y="4536843"/>
                  </a:cubicBezTo>
                  <a:cubicBezTo>
                    <a:pt x="5252553" y="4536126"/>
                    <a:pt x="5175824" y="4531800"/>
                    <a:pt x="5501406" y="4533180"/>
                  </a:cubicBezTo>
                  <a:cubicBezTo>
                    <a:pt x="5502973" y="4602112"/>
                    <a:pt x="5509557" y="5002162"/>
                    <a:pt x="5509796" y="5017424"/>
                  </a:cubicBezTo>
                  <a:close/>
                  <a:moveTo>
                    <a:pt x="5080749" y="4512158"/>
                  </a:moveTo>
                  <a:cubicBezTo>
                    <a:pt x="5072252" y="4023322"/>
                    <a:pt x="5074058" y="4152558"/>
                    <a:pt x="5071854" y="4028684"/>
                  </a:cubicBezTo>
                  <a:cubicBezTo>
                    <a:pt x="5243739" y="4028498"/>
                    <a:pt x="5233251" y="4026375"/>
                    <a:pt x="5494928" y="4027463"/>
                  </a:cubicBezTo>
                  <a:cubicBezTo>
                    <a:pt x="5496229" y="4144967"/>
                    <a:pt x="5494397" y="4239751"/>
                    <a:pt x="5500743" y="4503585"/>
                  </a:cubicBezTo>
                  <a:cubicBezTo>
                    <a:pt x="5500822" y="4508549"/>
                    <a:pt x="5537780" y="4510194"/>
                    <a:pt x="5080749" y="4512158"/>
                  </a:cubicBezTo>
                  <a:close/>
                  <a:moveTo>
                    <a:pt x="5071403" y="4004052"/>
                  </a:moveTo>
                  <a:cubicBezTo>
                    <a:pt x="5067978" y="3800178"/>
                    <a:pt x="5069810" y="3803470"/>
                    <a:pt x="5065403" y="3520206"/>
                  </a:cubicBezTo>
                  <a:cubicBezTo>
                    <a:pt x="5562073" y="3520127"/>
                    <a:pt x="5486113" y="3493743"/>
                    <a:pt x="5487733" y="3598162"/>
                  </a:cubicBezTo>
                  <a:cubicBezTo>
                    <a:pt x="5490229" y="3758878"/>
                    <a:pt x="5490999" y="3773264"/>
                    <a:pt x="5493972" y="3960204"/>
                  </a:cubicBezTo>
                  <a:cubicBezTo>
                    <a:pt x="5494902" y="4017642"/>
                    <a:pt x="5562365" y="4003522"/>
                    <a:pt x="5071403" y="4004052"/>
                  </a:cubicBezTo>
                  <a:close/>
                  <a:moveTo>
                    <a:pt x="5065535" y="5042587"/>
                  </a:moveTo>
                  <a:cubicBezTo>
                    <a:pt x="5068217" y="5220582"/>
                    <a:pt x="5074828" y="5342705"/>
                    <a:pt x="5074961" y="5524893"/>
                  </a:cubicBezTo>
                  <a:cubicBezTo>
                    <a:pt x="4935387" y="5525159"/>
                    <a:pt x="4880137" y="5523248"/>
                    <a:pt x="4651860" y="5523248"/>
                  </a:cubicBezTo>
                  <a:cubicBezTo>
                    <a:pt x="4646444" y="5325054"/>
                    <a:pt x="4649205" y="5220635"/>
                    <a:pt x="4646285" y="5042481"/>
                  </a:cubicBezTo>
                  <a:cubicBezTo>
                    <a:pt x="4700685" y="5042826"/>
                    <a:pt x="4712181" y="5042746"/>
                    <a:pt x="5065535" y="5042587"/>
                  </a:cubicBezTo>
                  <a:close/>
                  <a:moveTo>
                    <a:pt x="4728005" y="5018088"/>
                  </a:moveTo>
                  <a:cubicBezTo>
                    <a:pt x="4623372" y="5018088"/>
                    <a:pt x="4647771" y="5048028"/>
                    <a:pt x="4642249" y="4865043"/>
                  </a:cubicBezTo>
                  <a:cubicBezTo>
                    <a:pt x="4638983" y="4757121"/>
                    <a:pt x="4636620" y="4635874"/>
                    <a:pt x="4637178" y="4536126"/>
                  </a:cubicBezTo>
                  <a:cubicBezTo>
                    <a:pt x="4651754" y="4536206"/>
                    <a:pt x="5005930" y="4536976"/>
                    <a:pt x="5059429" y="4536896"/>
                  </a:cubicBezTo>
                  <a:cubicBezTo>
                    <a:pt x="5065668" y="4883278"/>
                    <a:pt x="5062429" y="4827512"/>
                    <a:pt x="5065164" y="5017955"/>
                  </a:cubicBezTo>
                  <a:lnTo>
                    <a:pt x="4728005" y="5018088"/>
                  </a:lnTo>
                  <a:close/>
                  <a:moveTo>
                    <a:pt x="4638134" y="5952177"/>
                  </a:moveTo>
                  <a:cubicBezTo>
                    <a:pt x="4638240" y="6049642"/>
                    <a:pt x="4714120" y="6034672"/>
                    <a:pt x="4250318" y="6032814"/>
                  </a:cubicBezTo>
                  <a:cubicBezTo>
                    <a:pt x="4219334" y="6032681"/>
                    <a:pt x="4208714" y="6103152"/>
                    <a:pt x="4212006" y="5590401"/>
                  </a:cubicBezTo>
                  <a:cubicBezTo>
                    <a:pt x="4212351" y="5533891"/>
                    <a:pt x="4145313" y="5547906"/>
                    <a:pt x="4630832" y="5547906"/>
                  </a:cubicBezTo>
                  <a:cubicBezTo>
                    <a:pt x="4634496" y="5669498"/>
                    <a:pt x="4637921" y="5759982"/>
                    <a:pt x="4638134" y="5952177"/>
                  </a:cubicBezTo>
                  <a:close/>
                  <a:moveTo>
                    <a:pt x="4212192" y="5523487"/>
                  </a:moveTo>
                  <a:cubicBezTo>
                    <a:pt x="4211847" y="5297343"/>
                    <a:pt x="4204015" y="5220821"/>
                    <a:pt x="4201758" y="5042826"/>
                  </a:cubicBezTo>
                  <a:cubicBezTo>
                    <a:pt x="4400538" y="5040331"/>
                    <a:pt x="4317543" y="5039720"/>
                    <a:pt x="4624513" y="5042321"/>
                  </a:cubicBezTo>
                  <a:cubicBezTo>
                    <a:pt x="4627620" y="5232738"/>
                    <a:pt x="4624487" y="5317303"/>
                    <a:pt x="4630062" y="5523248"/>
                  </a:cubicBezTo>
                  <a:cubicBezTo>
                    <a:pt x="4253079" y="5523274"/>
                    <a:pt x="4365996" y="5523248"/>
                    <a:pt x="4212192" y="5523487"/>
                  </a:cubicBezTo>
                  <a:close/>
                  <a:moveTo>
                    <a:pt x="4568865" y="5017053"/>
                  </a:moveTo>
                  <a:cubicBezTo>
                    <a:pt x="4466806" y="5015673"/>
                    <a:pt x="4354686" y="5015540"/>
                    <a:pt x="4250132" y="5017371"/>
                  </a:cubicBezTo>
                  <a:cubicBezTo>
                    <a:pt x="4169792" y="5018778"/>
                    <a:pt x="4214130" y="5079534"/>
                    <a:pt x="4196156" y="4534905"/>
                  </a:cubicBezTo>
                  <a:cubicBezTo>
                    <a:pt x="4553598" y="4534083"/>
                    <a:pt x="4450000" y="4534534"/>
                    <a:pt x="4615433" y="4535941"/>
                  </a:cubicBezTo>
                  <a:cubicBezTo>
                    <a:pt x="4612460" y="5079083"/>
                    <a:pt x="4660754" y="5018167"/>
                    <a:pt x="4568865" y="5017053"/>
                  </a:cubicBezTo>
                  <a:close/>
                  <a:moveTo>
                    <a:pt x="4615646" y="4503134"/>
                  </a:moveTo>
                  <a:cubicBezTo>
                    <a:pt x="4615540" y="4516591"/>
                    <a:pt x="4658444" y="4508469"/>
                    <a:pt x="4250212" y="4510088"/>
                  </a:cubicBezTo>
                  <a:cubicBezTo>
                    <a:pt x="4175048" y="4510301"/>
                    <a:pt x="4193660" y="4584726"/>
                    <a:pt x="4187739" y="4137801"/>
                  </a:cubicBezTo>
                  <a:cubicBezTo>
                    <a:pt x="4186067" y="4005751"/>
                    <a:pt x="4169659" y="4027224"/>
                    <a:pt x="4250105" y="4028418"/>
                  </a:cubicBezTo>
                  <a:cubicBezTo>
                    <a:pt x="4349588" y="4030011"/>
                    <a:pt x="4386652" y="4029639"/>
                    <a:pt x="4610336" y="4029692"/>
                  </a:cubicBezTo>
                  <a:cubicBezTo>
                    <a:pt x="4615885" y="4380666"/>
                    <a:pt x="4616575" y="4391708"/>
                    <a:pt x="4615646" y="4503134"/>
                  </a:cubicBezTo>
                  <a:close/>
                  <a:moveTo>
                    <a:pt x="4185854" y="4002938"/>
                  </a:moveTo>
                  <a:cubicBezTo>
                    <a:pt x="4182721" y="3799196"/>
                    <a:pt x="4181898" y="3772388"/>
                    <a:pt x="4178022" y="3519410"/>
                  </a:cubicBezTo>
                  <a:cubicBezTo>
                    <a:pt x="4295692" y="3518640"/>
                    <a:pt x="4333181" y="3516278"/>
                    <a:pt x="4600751" y="3519065"/>
                  </a:cubicBezTo>
                  <a:cubicBezTo>
                    <a:pt x="4606433" y="3890290"/>
                    <a:pt x="4604601" y="3668341"/>
                    <a:pt x="4609938" y="4005061"/>
                  </a:cubicBezTo>
                  <a:cubicBezTo>
                    <a:pt x="4177146" y="4004981"/>
                    <a:pt x="4362996" y="4004583"/>
                    <a:pt x="4185854" y="4002938"/>
                  </a:cubicBezTo>
                  <a:close/>
                  <a:moveTo>
                    <a:pt x="4178951" y="4865441"/>
                  </a:moveTo>
                  <a:cubicBezTo>
                    <a:pt x="4178314" y="5061857"/>
                    <a:pt x="4268319" y="5019707"/>
                    <a:pt x="3758904" y="5018911"/>
                  </a:cubicBezTo>
                  <a:cubicBezTo>
                    <a:pt x="3753727" y="4688959"/>
                    <a:pt x="3752506" y="4608827"/>
                    <a:pt x="3751284" y="4537427"/>
                  </a:cubicBezTo>
                  <a:cubicBezTo>
                    <a:pt x="3947303" y="4537374"/>
                    <a:pt x="3857245" y="4535489"/>
                    <a:pt x="4174332" y="4534958"/>
                  </a:cubicBezTo>
                  <a:cubicBezTo>
                    <a:pt x="4177252" y="4622310"/>
                    <a:pt x="4179350" y="4737585"/>
                    <a:pt x="4178951" y="4865441"/>
                  </a:cubicBezTo>
                  <a:close/>
                  <a:moveTo>
                    <a:pt x="4090965" y="4510380"/>
                  </a:moveTo>
                  <a:cubicBezTo>
                    <a:pt x="3713211" y="4510380"/>
                    <a:pt x="3750992" y="4520546"/>
                    <a:pt x="3750674" y="4503054"/>
                  </a:cubicBezTo>
                  <a:cubicBezTo>
                    <a:pt x="3741142" y="3965088"/>
                    <a:pt x="3740903" y="4029055"/>
                    <a:pt x="3772418" y="4029055"/>
                  </a:cubicBezTo>
                  <a:cubicBezTo>
                    <a:pt x="4244238" y="4029055"/>
                    <a:pt x="4164083" y="3992480"/>
                    <a:pt x="4165969" y="4138225"/>
                  </a:cubicBezTo>
                  <a:cubicBezTo>
                    <a:pt x="4168278" y="4312584"/>
                    <a:pt x="4169446" y="4396432"/>
                    <a:pt x="4173243" y="4503797"/>
                  </a:cubicBezTo>
                  <a:cubicBezTo>
                    <a:pt x="4173562" y="4512477"/>
                    <a:pt x="4185934" y="4510380"/>
                    <a:pt x="4090965" y="4510380"/>
                  </a:cubicBezTo>
                  <a:close/>
                  <a:moveTo>
                    <a:pt x="4090965" y="4002566"/>
                  </a:moveTo>
                  <a:cubicBezTo>
                    <a:pt x="3690883" y="4002566"/>
                    <a:pt x="3746718" y="4021730"/>
                    <a:pt x="3745708" y="3959753"/>
                  </a:cubicBezTo>
                  <a:cubicBezTo>
                    <a:pt x="3737797" y="3454354"/>
                    <a:pt x="3717380" y="3519490"/>
                    <a:pt x="3772391" y="3519490"/>
                  </a:cubicBezTo>
                  <a:cubicBezTo>
                    <a:pt x="4056025" y="3519622"/>
                    <a:pt x="4103204" y="3519755"/>
                    <a:pt x="4156278" y="3519516"/>
                  </a:cubicBezTo>
                  <a:cubicBezTo>
                    <a:pt x="4164880" y="4082672"/>
                    <a:pt x="4194563" y="4002566"/>
                    <a:pt x="4090965" y="4002566"/>
                  </a:cubicBezTo>
                  <a:close/>
                  <a:moveTo>
                    <a:pt x="3737160" y="5018858"/>
                  </a:moveTo>
                  <a:cubicBezTo>
                    <a:pt x="3616676" y="5018380"/>
                    <a:pt x="3488917" y="5012647"/>
                    <a:pt x="3316740" y="5017053"/>
                  </a:cubicBezTo>
                  <a:cubicBezTo>
                    <a:pt x="3314670" y="4860425"/>
                    <a:pt x="3318732" y="4733126"/>
                    <a:pt x="3311085" y="4536339"/>
                  </a:cubicBezTo>
                  <a:cubicBezTo>
                    <a:pt x="3403055" y="4538011"/>
                    <a:pt x="3453340" y="4537533"/>
                    <a:pt x="3729487" y="4537427"/>
                  </a:cubicBezTo>
                  <a:cubicBezTo>
                    <a:pt x="3731159" y="4632529"/>
                    <a:pt x="3731956" y="4686199"/>
                    <a:pt x="3737160" y="5018858"/>
                  </a:cubicBezTo>
                  <a:close/>
                  <a:moveTo>
                    <a:pt x="3303333" y="4000973"/>
                  </a:moveTo>
                  <a:cubicBezTo>
                    <a:pt x="3301209" y="3820988"/>
                    <a:pt x="3297067" y="3763390"/>
                    <a:pt x="3293907" y="3520180"/>
                  </a:cubicBezTo>
                  <a:cubicBezTo>
                    <a:pt x="3323352" y="3520180"/>
                    <a:pt x="3594507" y="3519861"/>
                    <a:pt x="3714220" y="3519543"/>
                  </a:cubicBezTo>
                  <a:cubicBezTo>
                    <a:pt x="3718283" y="3804292"/>
                    <a:pt x="3722186" y="3795586"/>
                    <a:pt x="3724601" y="4004212"/>
                  </a:cubicBezTo>
                  <a:cubicBezTo>
                    <a:pt x="3526857" y="4003123"/>
                    <a:pt x="3717247" y="4000628"/>
                    <a:pt x="3303333" y="4000973"/>
                  </a:cubicBezTo>
                  <a:close/>
                  <a:moveTo>
                    <a:pt x="3294439" y="5017663"/>
                  </a:moveTo>
                  <a:cubicBezTo>
                    <a:pt x="3096163" y="5023370"/>
                    <a:pt x="2990123" y="5017106"/>
                    <a:pt x="2877683" y="5016177"/>
                  </a:cubicBezTo>
                  <a:cubicBezTo>
                    <a:pt x="2868683" y="4445908"/>
                    <a:pt x="2834619" y="4538064"/>
                    <a:pt x="2976449" y="4535781"/>
                  </a:cubicBezTo>
                  <a:cubicBezTo>
                    <a:pt x="3081215" y="4534083"/>
                    <a:pt x="3181150" y="4533924"/>
                    <a:pt x="3289288" y="4535967"/>
                  </a:cubicBezTo>
                  <a:cubicBezTo>
                    <a:pt x="3294226" y="4662549"/>
                    <a:pt x="3296324" y="5017584"/>
                    <a:pt x="3294439" y="5017663"/>
                  </a:cubicBezTo>
                  <a:close/>
                  <a:moveTo>
                    <a:pt x="3135537" y="4001106"/>
                  </a:moveTo>
                  <a:cubicBezTo>
                    <a:pt x="2987547" y="4001106"/>
                    <a:pt x="2983034" y="4002831"/>
                    <a:pt x="2859629" y="4003177"/>
                  </a:cubicBezTo>
                  <a:cubicBezTo>
                    <a:pt x="2854957" y="3665686"/>
                    <a:pt x="2854080" y="3606257"/>
                    <a:pt x="2852594" y="3522436"/>
                  </a:cubicBezTo>
                  <a:cubicBezTo>
                    <a:pt x="3340556" y="3520950"/>
                    <a:pt x="3271552" y="3489098"/>
                    <a:pt x="3273278" y="3598188"/>
                  </a:cubicBezTo>
                  <a:cubicBezTo>
                    <a:pt x="3280925" y="4086282"/>
                    <a:pt x="3321679" y="4000947"/>
                    <a:pt x="3135537" y="4001106"/>
                  </a:cubicBezTo>
                  <a:close/>
                  <a:moveTo>
                    <a:pt x="2855965" y="5016044"/>
                  </a:moveTo>
                  <a:cubicBezTo>
                    <a:pt x="2653310" y="5015036"/>
                    <a:pt x="2640751" y="5021485"/>
                    <a:pt x="2434537" y="5019654"/>
                  </a:cubicBezTo>
                  <a:cubicBezTo>
                    <a:pt x="2424528" y="4459259"/>
                    <a:pt x="2391288" y="4533738"/>
                    <a:pt x="2498682" y="4533738"/>
                  </a:cubicBezTo>
                  <a:cubicBezTo>
                    <a:pt x="2655380" y="4533738"/>
                    <a:pt x="2658619" y="4537056"/>
                    <a:pt x="2817043" y="4537056"/>
                  </a:cubicBezTo>
                  <a:cubicBezTo>
                    <a:pt x="2859417" y="4537056"/>
                    <a:pt x="2847363" y="4471362"/>
                    <a:pt x="2855965" y="5016044"/>
                  </a:cubicBezTo>
                  <a:close/>
                  <a:moveTo>
                    <a:pt x="2817043" y="4512424"/>
                  </a:moveTo>
                  <a:cubicBezTo>
                    <a:pt x="2814680" y="4512424"/>
                    <a:pt x="2423997" y="4511176"/>
                    <a:pt x="2423971" y="4503320"/>
                  </a:cubicBezTo>
                  <a:cubicBezTo>
                    <a:pt x="2422829" y="3955479"/>
                    <a:pt x="2376579" y="4029321"/>
                    <a:pt x="2498682" y="4029321"/>
                  </a:cubicBezTo>
                  <a:cubicBezTo>
                    <a:pt x="2906225" y="4029321"/>
                    <a:pt x="2838389" y="3991073"/>
                    <a:pt x="2839159" y="4141172"/>
                  </a:cubicBezTo>
                  <a:cubicBezTo>
                    <a:pt x="2841390" y="4568907"/>
                    <a:pt x="2862762" y="4512424"/>
                    <a:pt x="2817043" y="4512424"/>
                  </a:cubicBezTo>
                  <a:close/>
                  <a:moveTo>
                    <a:pt x="2817043" y="4003256"/>
                  </a:moveTo>
                  <a:cubicBezTo>
                    <a:pt x="2352949" y="4003256"/>
                    <a:pt x="2415103" y="4023747"/>
                    <a:pt x="2414094" y="3959859"/>
                  </a:cubicBezTo>
                  <a:cubicBezTo>
                    <a:pt x="2411253" y="3779050"/>
                    <a:pt x="2414864" y="3778944"/>
                    <a:pt x="2412023" y="3597711"/>
                  </a:cubicBezTo>
                  <a:cubicBezTo>
                    <a:pt x="2410510" y="3501175"/>
                    <a:pt x="2393013" y="3520897"/>
                    <a:pt x="2498682" y="3520897"/>
                  </a:cubicBezTo>
                  <a:cubicBezTo>
                    <a:pt x="2897968" y="3520897"/>
                    <a:pt x="2830557" y="3497963"/>
                    <a:pt x="2832124" y="3598135"/>
                  </a:cubicBezTo>
                  <a:cubicBezTo>
                    <a:pt x="2839531" y="4065764"/>
                    <a:pt x="2844549" y="4003256"/>
                    <a:pt x="2817043" y="4003256"/>
                  </a:cubicBezTo>
                  <a:close/>
                  <a:moveTo>
                    <a:pt x="2412767" y="5019415"/>
                  </a:moveTo>
                  <a:cubicBezTo>
                    <a:pt x="2255113" y="5017398"/>
                    <a:pt x="2363808" y="5015115"/>
                    <a:pt x="1991817" y="5016549"/>
                  </a:cubicBezTo>
                  <a:cubicBezTo>
                    <a:pt x="1982418" y="4463054"/>
                    <a:pt x="1963408" y="4533738"/>
                    <a:pt x="2021181" y="4533260"/>
                  </a:cubicBezTo>
                  <a:cubicBezTo>
                    <a:pt x="2117371" y="4532490"/>
                    <a:pt x="2196039" y="4532198"/>
                    <a:pt x="2339356" y="4533154"/>
                  </a:cubicBezTo>
                  <a:cubicBezTo>
                    <a:pt x="2417758" y="4533764"/>
                    <a:pt x="2402492" y="4452172"/>
                    <a:pt x="2412767" y="5019415"/>
                  </a:cubicBezTo>
                  <a:close/>
                  <a:moveTo>
                    <a:pt x="1978010" y="5550640"/>
                  </a:moveTo>
                  <a:cubicBezTo>
                    <a:pt x="1985020" y="5923590"/>
                    <a:pt x="1983267" y="5888953"/>
                    <a:pt x="1984860" y="6031327"/>
                  </a:cubicBezTo>
                  <a:cubicBezTo>
                    <a:pt x="1916946" y="6030398"/>
                    <a:pt x="1897750" y="6030611"/>
                    <a:pt x="1563618" y="6030531"/>
                  </a:cubicBezTo>
                  <a:cubicBezTo>
                    <a:pt x="1560671" y="5897632"/>
                    <a:pt x="1557857" y="5861614"/>
                    <a:pt x="1555627" y="5548596"/>
                  </a:cubicBezTo>
                  <a:cubicBezTo>
                    <a:pt x="1558574" y="5548622"/>
                    <a:pt x="1975807" y="5550640"/>
                    <a:pt x="1978010" y="5550640"/>
                  </a:cubicBezTo>
                  <a:close/>
                  <a:moveTo>
                    <a:pt x="1555441" y="5523964"/>
                  </a:moveTo>
                  <a:cubicBezTo>
                    <a:pt x="1554830" y="5457342"/>
                    <a:pt x="1554166" y="5422625"/>
                    <a:pt x="1548379" y="5046303"/>
                  </a:cubicBezTo>
                  <a:cubicBezTo>
                    <a:pt x="1548193" y="5033907"/>
                    <a:pt x="1526289" y="5042746"/>
                    <a:pt x="1970470" y="5041286"/>
                  </a:cubicBezTo>
                  <a:cubicBezTo>
                    <a:pt x="1973205" y="5206382"/>
                    <a:pt x="1973338" y="5292061"/>
                    <a:pt x="1977559" y="5526008"/>
                  </a:cubicBezTo>
                  <a:cubicBezTo>
                    <a:pt x="1975382" y="5525982"/>
                    <a:pt x="1557459" y="5523964"/>
                    <a:pt x="1555441" y="5523964"/>
                  </a:cubicBezTo>
                  <a:close/>
                  <a:moveTo>
                    <a:pt x="1861881" y="6055242"/>
                  </a:moveTo>
                  <a:cubicBezTo>
                    <a:pt x="2023358" y="6055242"/>
                    <a:pt x="1981621" y="5967519"/>
                    <a:pt x="1989878" y="6495770"/>
                  </a:cubicBezTo>
                  <a:cubicBezTo>
                    <a:pt x="1990940" y="6563295"/>
                    <a:pt x="2046722" y="6538531"/>
                    <a:pt x="1570654" y="6536806"/>
                  </a:cubicBezTo>
                  <a:cubicBezTo>
                    <a:pt x="1567521" y="6373701"/>
                    <a:pt x="1568052" y="6248818"/>
                    <a:pt x="1564149" y="6055189"/>
                  </a:cubicBezTo>
                  <a:lnTo>
                    <a:pt x="1861881" y="6055242"/>
                  </a:lnTo>
                  <a:close/>
                  <a:moveTo>
                    <a:pt x="2339488" y="4508496"/>
                  </a:moveTo>
                  <a:cubicBezTo>
                    <a:pt x="2242024" y="4507726"/>
                    <a:pt x="2132160" y="4507646"/>
                    <a:pt x="2020968" y="4508549"/>
                  </a:cubicBezTo>
                  <a:cubicBezTo>
                    <a:pt x="1965001" y="4509000"/>
                    <a:pt x="1982869" y="4582284"/>
                    <a:pt x="1974745" y="4026454"/>
                  </a:cubicBezTo>
                  <a:cubicBezTo>
                    <a:pt x="2140098" y="4030011"/>
                    <a:pt x="2041996" y="4030409"/>
                    <a:pt x="2393597" y="4029427"/>
                  </a:cubicBezTo>
                  <a:cubicBezTo>
                    <a:pt x="2404802" y="4584355"/>
                    <a:pt x="2426254" y="4509080"/>
                    <a:pt x="2339488" y="4508496"/>
                  </a:cubicBezTo>
                  <a:close/>
                  <a:moveTo>
                    <a:pt x="1970072" y="5016628"/>
                  </a:moveTo>
                  <a:cubicBezTo>
                    <a:pt x="1714555" y="5017557"/>
                    <a:pt x="1734175" y="5015328"/>
                    <a:pt x="1547874" y="5015301"/>
                  </a:cubicBezTo>
                  <a:cubicBezTo>
                    <a:pt x="1539060" y="4499949"/>
                    <a:pt x="1534042" y="4534879"/>
                    <a:pt x="1543467" y="4534852"/>
                  </a:cubicBezTo>
                  <a:cubicBezTo>
                    <a:pt x="1546600" y="4534852"/>
                    <a:pt x="1958204" y="4533685"/>
                    <a:pt x="1960514" y="4533658"/>
                  </a:cubicBezTo>
                  <a:cubicBezTo>
                    <a:pt x="1964656" y="4789370"/>
                    <a:pt x="1968930" y="4950776"/>
                    <a:pt x="1970072" y="5016628"/>
                  </a:cubicBezTo>
                  <a:close/>
                  <a:moveTo>
                    <a:pt x="1538051" y="4503187"/>
                  </a:moveTo>
                  <a:cubicBezTo>
                    <a:pt x="1536590" y="4396300"/>
                    <a:pt x="1528068" y="4027304"/>
                    <a:pt x="1543493" y="4027304"/>
                  </a:cubicBezTo>
                  <a:cubicBezTo>
                    <a:pt x="2035226" y="4027304"/>
                    <a:pt x="1952655" y="3988366"/>
                    <a:pt x="1954567" y="4141251"/>
                  </a:cubicBezTo>
                  <a:cubicBezTo>
                    <a:pt x="1956213" y="4273089"/>
                    <a:pt x="1957222" y="4328297"/>
                    <a:pt x="1960142" y="4509000"/>
                  </a:cubicBezTo>
                  <a:cubicBezTo>
                    <a:pt x="1485694" y="4511707"/>
                    <a:pt x="1538183" y="4513034"/>
                    <a:pt x="1538051" y="4503187"/>
                  </a:cubicBezTo>
                  <a:close/>
                  <a:moveTo>
                    <a:pt x="1861881" y="4000734"/>
                  </a:moveTo>
                  <a:cubicBezTo>
                    <a:pt x="1472844" y="4000734"/>
                    <a:pt x="1534519" y="4022207"/>
                    <a:pt x="1533537" y="3959753"/>
                  </a:cubicBezTo>
                  <a:cubicBezTo>
                    <a:pt x="1525838" y="3467094"/>
                    <a:pt x="1512111" y="3520127"/>
                    <a:pt x="1543467" y="3520127"/>
                  </a:cubicBezTo>
                  <a:cubicBezTo>
                    <a:pt x="2018420" y="3520127"/>
                    <a:pt x="1943814" y="3496291"/>
                    <a:pt x="1945407" y="3598188"/>
                  </a:cubicBezTo>
                  <a:cubicBezTo>
                    <a:pt x="1952921" y="4076885"/>
                    <a:pt x="1977798" y="4000734"/>
                    <a:pt x="1861881" y="4000734"/>
                  </a:cubicBezTo>
                  <a:close/>
                  <a:moveTo>
                    <a:pt x="1526528" y="5039959"/>
                  </a:moveTo>
                  <a:cubicBezTo>
                    <a:pt x="1526554" y="5042295"/>
                    <a:pt x="1532979" y="5447495"/>
                    <a:pt x="1533670" y="5523964"/>
                  </a:cubicBezTo>
                  <a:cubicBezTo>
                    <a:pt x="1401849" y="5523911"/>
                    <a:pt x="1559052" y="5523672"/>
                    <a:pt x="1114100" y="5522505"/>
                  </a:cubicBezTo>
                  <a:cubicBezTo>
                    <a:pt x="1113145" y="5448397"/>
                    <a:pt x="1112056" y="5382943"/>
                    <a:pt x="1106773" y="5046329"/>
                  </a:cubicBezTo>
                  <a:cubicBezTo>
                    <a:pt x="1106720" y="5041419"/>
                    <a:pt x="1070293" y="5040357"/>
                    <a:pt x="1526528" y="5039959"/>
                  </a:cubicBezTo>
                  <a:close/>
                  <a:moveTo>
                    <a:pt x="1533882" y="5548596"/>
                  </a:moveTo>
                  <a:cubicBezTo>
                    <a:pt x="1536272" y="5875230"/>
                    <a:pt x="1538953" y="5899463"/>
                    <a:pt x="1541847" y="6030531"/>
                  </a:cubicBezTo>
                  <a:cubicBezTo>
                    <a:pt x="1539564" y="6030531"/>
                    <a:pt x="1124455" y="6031327"/>
                    <a:pt x="1121322" y="6031354"/>
                  </a:cubicBezTo>
                  <a:cubicBezTo>
                    <a:pt x="1114366" y="5579784"/>
                    <a:pt x="1116755" y="5737075"/>
                    <a:pt x="1114392" y="5547136"/>
                  </a:cubicBezTo>
                  <a:cubicBezTo>
                    <a:pt x="1514687" y="5548065"/>
                    <a:pt x="1385760" y="5548543"/>
                    <a:pt x="1533882" y="5548596"/>
                  </a:cubicBezTo>
                  <a:close/>
                  <a:moveTo>
                    <a:pt x="1542378" y="6055189"/>
                  </a:moveTo>
                  <a:cubicBezTo>
                    <a:pt x="1546520" y="6260337"/>
                    <a:pt x="1545325" y="6348778"/>
                    <a:pt x="1548910" y="6536752"/>
                  </a:cubicBezTo>
                  <a:cubicBezTo>
                    <a:pt x="1546254" y="6536752"/>
                    <a:pt x="1500429" y="6536567"/>
                    <a:pt x="1127269" y="6537655"/>
                  </a:cubicBezTo>
                  <a:cubicBezTo>
                    <a:pt x="1123632" y="6314059"/>
                    <a:pt x="1126181" y="6346893"/>
                    <a:pt x="1121720" y="6056012"/>
                  </a:cubicBezTo>
                  <a:cubicBezTo>
                    <a:pt x="1126951" y="6056012"/>
                    <a:pt x="1516784" y="6055189"/>
                    <a:pt x="1542378" y="6055189"/>
                  </a:cubicBezTo>
                  <a:close/>
                  <a:moveTo>
                    <a:pt x="1543467" y="6561384"/>
                  </a:moveTo>
                  <a:cubicBezTo>
                    <a:pt x="1552414" y="6561384"/>
                    <a:pt x="1548299" y="6548591"/>
                    <a:pt x="1552733" y="6677110"/>
                  </a:cubicBezTo>
                  <a:cubicBezTo>
                    <a:pt x="1566937" y="7089662"/>
                    <a:pt x="1563778" y="7048043"/>
                    <a:pt x="1543467" y="7048043"/>
                  </a:cubicBezTo>
                  <a:cubicBezTo>
                    <a:pt x="1540838" y="7048043"/>
                    <a:pt x="1136774" y="7048124"/>
                    <a:pt x="1136509" y="7038568"/>
                  </a:cubicBezTo>
                  <a:cubicBezTo>
                    <a:pt x="1133190" y="6921196"/>
                    <a:pt x="1133455" y="6916339"/>
                    <a:pt x="1127694" y="6562340"/>
                  </a:cubicBezTo>
                  <a:cubicBezTo>
                    <a:pt x="1130641" y="6562340"/>
                    <a:pt x="1541104" y="6561384"/>
                    <a:pt x="1543467" y="6561384"/>
                  </a:cubicBezTo>
                  <a:close/>
                  <a:moveTo>
                    <a:pt x="1225212" y="7069703"/>
                  </a:moveTo>
                  <a:cubicBezTo>
                    <a:pt x="1383689" y="7069703"/>
                    <a:pt x="1384247" y="7072702"/>
                    <a:pt x="1543493" y="7072702"/>
                  </a:cubicBezTo>
                  <a:cubicBezTo>
                    <a:pt x="1569141" y="7072702"/>
                    <a:pt x="1556423" y="7019536"/>
                    <a:pt x="1563910" y="7551664"/>
                  </a:cubicBezTo>
                  <a:cubicBezTo>
                    <a:pt x="1553556" y="7551638"/>
                    <a:pt x="1149040" y="7553920"/>
                    <a:pt x="1147076" y="7553946"/>
                  </a:cubicBezTo>
                  <a:cubicBezTo>
                    <a:pt x="1137597" y="6983545"/>
                    <a:pt x="1107357" y="7069703"/>
                    <a:pt x="1225212" y="7069703"/>
                  </a:cubicBezTo>
                  <a:close/>
                  <a:moveTo>
                    <a:pt x="1571158" y="6561437"/>
                  </a:moveTo>
                  <a:cubicBezTo>
                    <a:pt x="1712617" y="6561995"/>
                    <a:pt x="1704121" y="6566003"/>
                    <a:pt x="1861881" y="6566003"/>
                  </a:cubicBezTo>
                  <a:cubicBezTo>
                    <a:pt x="2031535" y="6566003"/>
                    <a:pt x="1987064" y="6465433"/>
                    <a:pt x="2001401" y="7039311"/>
                  </a:cubicBezTo>
                  <a:cubicBezTo>
                    <a:pt x="2001666" y="7050008"/>
                    <a:pt x="2054687" y="7047195"/>
                    <a:pt x="1580929" y="7048017"/>
                  </a:cubicBezTo>
                  <a:cubicBezTo>
                    <a:pt x="1579814" y="6772053"/>
                    <a:pt x="1573495" y="6670103"/>
                    <a:pt x="1571158" y="6561437"/>
                  </a:cubicBezTo>
                  <a:close/>
                  <a:moveTo>
                    <a:pt x="2002224" y="7071958"/>
                  </a:moveTo>
                  <a:cubicBezTo>
                    <a:pt x="2009260" y="7360132"/>
                    <a:pt x="2004029" y="7379588"/>
                    <a:pt x="2006286" y="7553788"/>
                  </a:cubicBezTo>
                  <a:cubicBezTo>
                    <a:pt x="1615869" y="7554052"/>
                    <a:pt x="1767097" y="7552221"/>
                    <a:pt x="1585628" y="7551690"/>
                  </a:cubicBezTo>
                  <a:cubicBezTo>
                    <a:pt x="1585602" y="7549593"/>
                    <a:pt x="1581088" y="7074719"/>
                    <a:pt x="1581062" y="7072649"/>
                  </a:cubicBezTo>
                  <a:cubicBezTo>
                    <a:pt x="1700457" y="7072463"/>
                    <a:pt x="1825932" y="7070154"/>
                    <a:pt x="2002224" y="7071958"/>
                  </a:cubicBezTo>
                  <a:close/>
                  <a:moveTo>
                    <a:pt x="2006658" y="7578419"/>
                  </a:moveTo>
                  <a:cubicBezTo>
                    <a:pt x="2006684" y="7580383"/>
                    <a:pt x="2013030" y="7985929"/>
                    <a:pt x="2014915" y="8061283"/>
                  </a:cubicBezTo>
                  <a:cubicBezTo>
                    <a:pt x="1786930" y="8059797"/>
                    <a:pt x="1693899" y="8062132"/>
                    <a:pt x="1594974" y="8062424"/>
                  </a:cubicBezTo>
                  <a:cubicBezTo>
                    <a:pt x="1594947" y="8060539"/>
                    <a:pt x="1586159" y="7584896"/>
                    <a:pt x="1586026" y="7576349"/>
                  </a:cubicBezTo>
                  <a:cubicBezTo>
                    <a:pt x="1785709" y="7576986"/>
                    <a:pt x="1602939" y="7578711"/>
                    <a:pt x="2006658" y="7578419"/>
                  </a:cubicBezTo>
                  <a:close/>
                  <a:moveTo>
                    <a:pt x="2015526" y="8085967"/>
                  </a:moveTo>
                  <a:cubicBezTo>
                    <a:pt x="2023889" y="8393411"/>
                    <a:pt x="2021685" y="8425793"/>
                    <a:pt x="2023066" y="8568167"/>
                  </a:cubicBezTo>
                  <a:cubicBezTo>
                    <a:pt x="1860845" y="8566336"/>
                    <a:pt x="1661827" y="8568300"/>
                    <a:pt x="1601983" y="8568460"/>
                  </a:cubicBezTo>
                  <a:cubicBezTo>
                    <a:pt x="1600629" y="8432907"/>
                    <a:pt x="1602541" y="8438772"/>
                    <a:pt x="1595425" y="8087056"/>
                  </a:cubicBezTo>
                  <a:cubicBezTo>
                    <a:pt x="1726184" y="8086737"/>
                    <a:pt x="1774744" y="8084402"/>
                    <a:pt x="2015526" y="8085967"/>
                  </a:cubicBezTo>
                  <a:close/>
                  <a:moveTo>
                    <a:pt x="2020968" y="8592879"/>
                  </a:moveTo>
                  <a:cubicBezTo>
                    <a:pt x="2026358" y="8592905"/>
                    <a:pt x="2020623" y="8564876"/>
                    <a:pt x="2030633" y="9073858"/>
                  </a:cubicBezTo>
                  <a:cubicBezTo>
                    <a:pt x="1789240" y="9072505"/>
                    <a:pt x="1721538" y="9073964"/>
                    <a:pt x="1612470" y="9074257"/>
                  </a:cubicBezTo>
                  <a:cubicBezTo>
                    <a:pt x="1608700" y="8823189"/>
                    <a:pt x="1605010" y="8835346"/>
                    <a:pt x="1602222" y="8593144"/>
                  </a:cubicBezTo>
                  <a:cubicBezTo>
                    <a:pt x="1734653" y="8592853"/>
                    <a:pt x="1823012" y="8590995"/>
                    <a:pt x="2020968" y="8592879"/>
                  </a:cubicBezTo>
                  <a:close/>
                  <a:moveTo>
                    <a:pt x="2028429" y="7582268"/>
                  </a:moveTo>
                  <a:cubicBezTo>
                    <a:pt x="2028323" y="7575340"/>
                    <a:pt x="1994843" y="7578844"/>
                    <a:pt x="2453096" y="7579852"/>
                  </a:cubicBezTo>
                  <a:cubicBezTo>
                    <a:pt x="2453733" y="7619215"/>
                    <a:pt x="2458831" y="8049365"/>
                    <a:pt x="2458910" y="8061256"/>
                  </a:cubicBezTo>
                  <a:cubicBezTo>
                    <a:pt x="2332612" y="8061336"/>
                    <a:pt x="2196278" y="8062451"/>
                    <a:pt x="2036606" y="8061416"/>
                  </a:cubicBezTo>
                  <a:cubicBezTo>
                    <a:pt x="2034960" y="7993625"/>
                    <a:pt x="2034589" y="7959359"/>
                    <a:pt x="2028429" y="7582268"/>
                  </a:cubicBezTo>
                  <a:close/>
                  <a:moveTo>
                    <a:pt x="2459070" y="8085915"/>
                  </a:moveTo>
                  <a:cubicBezTo>
                    <a:pt x="2460052" y="8358375"/>
                    <a:pt x="2462973" y="8417459"/>
                    <a:pt x="2465973" y="8569203"/>
                  </a:cubicBezTo>
                  <a:cubicBezTo>
                    <a:pt x="2136859" y="8568938"/>
                    <a:pt x="2117318" y="8569044"/>
                    <a:pt x="2044837" y="8568380"/>
                  </a:cubicBezTo>
                  <a:cubicBezTo>
                    <a:pt x="2043589" y="8434658"/>
                    <a:pt x="2045474" y="8389403"/>
                    <a:pt x="2037297" y="8086100"/>
                  </a:cubicBezTo>
                  <a:cubicBezTo>
                    <a:pt x="2191472" y="8087056"/>
                    <a:pt x="2361552" y="8085994"/>
                    <a:pt x="2459070" y="8085915"/>
                  </a:cubicBezTo>
                  <a:close/>
                  <a:moveTo>
                    <a:pt x="2180242" y="8593622"/>
                  </a:moveTo>
                  <a:cubicBezTo>
                    <a:pt x="2521436" y="8593914"/>
                    <a:pt x="2466132" y="8568619"/>
                    <a:pt x="2467698" y="8669800"/>
                  </a:cubicBezTo>
                  <a:cubicBezTo>
                    <a:pt x="2470194" y="8829374"/>
                    <a:pt x="2469955" y="8853209"/>
                    <a:pt x="2472743" y="9032213"/>
                  </a:cubicBezTo>
                  <a:cubicBezTo>
                    <a:pt x="2473619" y="9088590"/>
                    <a:pt x="2541428" y="9076486"/>
                    <a:pt x="2052350" y="9073964"/>
                  </a:cubicBezTo>
                  <a:cubicBezTo>
                    <a:pt x="2051713" y="9041821"/>
                    <a:pt x="2052138" y="9068152"/>
                    <a:pt x="2046058" y="8669375"/>
                  </a:cubicBezTo>
                  <a:cubicBezTo>
                    <a:pt x="2044598" y="8572653"/>
                    <a:pt x="2018021" y="8593622"/>
                    <a:pt x="2180242" y="8593622"/>
                  </a:cubicBezTo>
                  <a:close/>
                  <a:moveTo>
                    <a:pt x="2463105" y="7069543"/>
                  </a:moveTo>
                  <a:cubicBezTo>
                    <a:pt x="2464990" y="7069543"/>
                    <a:pt x="2798405" y="7068800"/>
                    <a:pt x="2885861" y="7068933"/>
                  </a:cubicBezTo>
                  <a:cubicBezTo>
                    <a:pt x="2892604" y="7640370"/>
                    <a:pt x="2915384" y="7552805"/>
                    <a:pt x="2817043" y="7552805"/>
                  </a:cubicBezTo>
                  <a:cubicBezTo>
                    <a:pt x="2658540" y="7552805"/>
                    <a:pt x="2655062" y="7555274"/>
                    <a:pt x="2498682" y="7555274"/>
                  </a:cubicBezTo>
                  <a:cubicBezTo>
                    <a:pt x="2467008" y="7555274"/>
                    <a:pt x="2473274" y="7619719"/>
                    <a:pt x="2463105" y="7069543"/>
                  </a:cubicBezTo>
                  <a:close/>
                  <a:moveTo>
                    <a:pt x="2498682" y="7579905"/>
                  </a:moveTo>
                  <a:cubicBezTo>
                    <a:pt x="2923827" y="7579905"/>
                    <a:pt x="2891808" y="7571783"/>
                    <a:pt x="2891994" y="7582692"/>
                  </a:cubicBezTo>
                  <a:cubicBezTo>
                    <a:pt x="2900808" y="8143618"/>
                    <a:pt x="2933890" y="8062822"/>
                    <a:pt x="2817043" y="8062902"/>
                  </a:cubicBezTo>
                  <a:cubicBezTo>
                    <a:pt x="2661646" y="8062902"/>
                    <a:pt x="2661752" y="8061256"/>
                    <a:pt x="2498682" y="8061256"/>
                  </a:cubicBezTo>
                  <a:cubicBezTo>
                    <a:pt x="2474283" y="8061256"/>
                    <a:pt x="2481451" y="8078934"/>
                    <a:pt x="2479354" y="7944628"/>
                  </a:cubicBezTo>
                  <a:cubicBezTo>
                    <a:pt x="2472770" y="7523821"/>
                    <a:pt x="2465681" y="7579905"/>
                    <a:pt x="2498682" y="7579905"/>
                  </a:cubicBezTo>
                  <a:close/>
                  <a:moveTo>
                    <a:pt x="2498682" y="8085915"/>
                  </a:moveTo>
                  <a:cubicBezTo>
                    <a:pt x="2966015" y="8085915"/>
                    <a:pt x="2901764" y="8075058"/>
                    <a:pt x="2903039" y="8126365"/>
                  </a:cubicBezTo>
                  <a:cubicBezTo>
                    <a:pt x="2915676" y="8652998"/>
                    <a:pt x="2928872" y="8566469"/>
                    <a:pt x="2817043" y="8566469"/>
                  </a:cubicBezTo>
                  <a:cubicBezTo>
                    <a:pt x="2420838" y="8566469"/>
                    <a:pt x="2488593" y="8602832"/>
                    <a:pt x="2485965" y="8488088"/>
                  </a:cubicBezTo>
                  <a:cubicBezTo>
                    <a:pt x="2475584" y="8036439"/>
                    <a:pt x="2478159" y="8085915"/>
                    <a:pt x="2498682" y="8085915"/>
                  </a:cubicBezTo>
                  <a:close/>
                  <a:moveTo>
                    <a:pt x="2907579" y="7068986"/>
                  </a:moveTo>
                  <a:cubicBezTo>
                    <a:pt x="3335379" y="7069835"/>
                    <a:pt x="3142148" y="7069039"/>
                    <a:pt x="3327493" y="7070419"/>
                  </a:cubicBezTo>
                  <a:cubicBezTo>
                    <a:pt x="3342760" y="7631663"/>
                    <a:pt x="3341538" y="7554212"/>
                    <a:pt x="3294943" y="7553097"/>
                  </a:cubicBezTo>
                  <a:cubicBezTo>
                    <a:pt x="2832867" y="7541897"/>
                    <a:pt x="2912995" y="7606103"/>
                    <a:pt x="2911694" y="7401220"/>
                  </a:cubicBezTo>
                  <a:cubicBezTo>
                    <a:pt x="2910844" y="7262004"/>
                    <a:pt x="2909437" y="7224314"/>
                    <a:pt x="2907579" y="7068986"/>
                  </a:cubicBezTo>
                  <a:close/>
                  <a:moveTo>
                    <a:pt x="2976396" y="7576641"/>
                  </a:moveTo>
                  <a:cubicBezTo>
                    <a:pt x="3372203" y="7572898"/>
                    <a:pt x="3333892" y="7580755"/>
                    <a:pt x="3333945" y="7582692"/>
                  </a:cubicBezTo>
                  <a:cubicBezTo>
                    <a:pt x="3342547" y="8132471"/>
                    <a:pt x="3370982" y="8061230"/>
                    <a:pt x="3294624" y="8061946"/>
                  </a:cubicBezTo>
                  <a:cubicBezTo>
                    <a:pt x="3188743" y="8062796"/>
                    <a:pt x="3203399" y="8062584"/>
                    <a:pt x="2923296" y="8062822"/>
                  </a:cubicBezTo>
                  <a:cubicBezTo>
                    <a:pt x="2911083" y="7499508"/>
                    <a:pt x="2890454" y="7577570"/>
                    <a:pt x="2976396" y="7576641"/>
                  </a:cubicBezTo>
                  <a:close/>
                  <a:moveTo>
                    <a:pt x="3346105" y="8086206"/>
                  </a:moveTo>
                  <a:cubicBezTo>
                    <a:pt x="3353061" y="8456051"/>
                    <a:pt x="3351229" y="8423085"/>
                    <a:pt x="3352955" y="8569442"/>
                  </a:cubicBezTo>
                  <a:cubicBezTo>
                    <a:pt x="2902269" y="8566655"/>
                    <a:pt x="3265791" y="8569681"/>
                    <a:pt x="2930810" y="8566867"/>
                  </a:cubicBezTo>
                  <a:cubicBezTo>
                    <a:pt x="2929589" y="8437260"/>
                    <a:pt x="2931129" y="8400471"/>
                    <a:pt x="2923854" y="8087481"/>
                  </a:cubicBezTo>
                  <a:cubicBezTo>
                    <a:pt x="3329219" y="8087136"/>
                    <a:pt x="3167423" y="8087374"/>
                    <a:pt x="3346105" y="8086206"/>
                  </a:cubicBezTo>
                  <a:close/>
                  <a:moveTo>
                    <a:pt x="3349291" y="7070552"/>
                  </a:moveTo>
                  <a:cubicBezTo>
                    <a:pt x="3599047" y="7072039"/>
                    <a:pt x="3586223" y="7068296"/>
                    <a:pt x="3770639" y="7068243"/>
                  </a:cubicBezTo>
                  <a:cubicBezTo>
                    <a:pt x="3769683" y="7443503"/>
                    <a:pt x="3790100" y="7552115"/>
                    <a:pt x="3772444" y="7552115"/>
                  </a:cubicBezTo>
                  <a:cubicBezTo>
                    <a:pt x="3616516" y="7552115"/>
                    <a:pt x="3522423" y="7556919"/>
                    <a:pt x="3355291" y="7554345"/>
                  </a:cubicBezTo>
                  <a:cubicBezTo>
                    <a:pt x="3353140" y="7403583"/>
                    <a:pt x="3355052" y="7281141"/>
                    <a:pt x="3349291" y="7070552"/>
                  </a:cubicBezTo>
                  <a:close/>
                  <a:moveTo>
                    <a:pt x="3453951" y="7579640"/>
                  </a:moveTo>
                  <a:cubicBezTo>
                    <a:pt x="3805738" y="7579640"/>
                    <a:pt x="3780011" y="7570138"/>
                    <a:pt x="3780197" y="7582640"/>
                  </a:cubicBezTo>
                  <a:cubicBezTo>
                    <a:pt x="3788534" y="8116412"/>
                    <a:pt x="3792384" y="8059000"/>
                    <a:pt x="3772391" y="8059000"/>
                  </a:cubicBezTo>
                  <a:cubicBezTo>
                    <a:pt x="3285173" y="8059000"/>
                    <a:pt x="3367849" y="8099451"/>
                    <a:pt x="3365433" y="7944575"/>
                  </a:cubicBezTo>
                  <a:cubicBezTo>
                    <a:pt x="3358583" y="7504498"/>
                    <a:pt x="3316555" y="7579640"/>
                    <a:pt x="3453951" y="7579640"/>
                  </a:cubicBezTo>
                  <a:close/>
                  <a:moveTo>
                    <a:pt x="3453951" y="8085915"/>
                  </a:moveTo>
                  <a:cubicBezTo>
                    <a:pt x="3844607" y="8085915"/>
                    <a:pt x="3787312" y="8064786"/>
                    <a:pt x="3788799" y="8127374"/>
                  </a:cubicBezTo>
                  <a:cubicBezTo>
                    <a:pt x="3801384" y="8625978"/>
                    <a:pt x="3796154" y="8565859"/>
                    <a:pt x="3772391" y="8565859"/>
                  </a:cubicBezTo>
                  <a:cubicBezTo>
                    <a:pt x="3308669" y="8565859"/>
                    <a:pt x="3374912" y="8605195"/>
                    <a:pt x="3373929" y="8488221"/>
                  </a:cubicBezTo>
                  <a:cubicBezTo>
                    <a:pt x="3370026" y="8013904"/>
                    <a:pt x="3341405" y="8085915"/>
                    <a:pt x="3453951" y="8085915"/>
                  </a:cubicBezTo>
                  <a:close/>
                  <a:moveTo>
                    <a:pt x="3453951" y="8594365"/>
                  </a:moveTo>
                  <a:cubicBezTo>
                    <a:pt x="3852121" y="8594365"/>
                    <a:pt x="3793313" y="8559249"/>
                    <a:pt x="3795038" y="8669800"/>
                  </a:cubicBezTo>
                  <a:cubicBezTo>
                    <a:pt x="3802287" y="9132650"/>
                    <a:pt x="3821588" y="9075292"/>
                    <a:pt x="3772418" y="9075292"/>
                  </a:cubicBezTo>
                  <a:cubicBezTo>
                    <a:pt x="3319183" y="9075292"/>
                    <a:pt x="3380700" y="9089014"/>
                    <a:pt x="3379770" y="9031788"/>
                  </a:cubicBezTo>
                  <a:cubicBezTo>
                    <a:pt x="3371593" y="8509111"/>
                    <a:pt x="3356273" y="8594365"/>
                    <a:pt x="3453951" y="8594365"/>
                  </a:cubicBezTo>
                  <a:close/>
                  <a:moveTo>
                    <a:pt x="3801942" y="7582214"/>
                  </a:moveTo>
                  <a:cubicBezTo>
                    <a:pt x="3801756" y="7569500"/>
                    <a:pt x="3793180" y="7581578"/>
                    <a:pt x="4221564" y="7579667"/>
                  </a:cubicBezTo>
                  <a:cubicBezTo>
                    <a:pt x="4224219" y="7756891"/>
                    <a:pt x="4223264" y="7890799"/>
                    <a:pt x="4227777" y="8061946"/>
                  </a:cubicBezTo>
                  <a:cubicBezTo>
                    <a:pt x="3990499" y="8064601"/>
                    <a:pt x="3946135" y="8059664"/>
                    <a:pt x="3809004" y="8059080"/>
                  </a:cubicBezTo>
                  <a:cubicBezTo>
                    <a:pt x="3805765" y="7907680"/>
                    <a:pt x="3804703" y="7758909"/>
                    <a:pt x="3801942" y="7582214"/>
                  </a:cubicBezTo>
                  <a:close/>
                  <a:moveTo>
                    <a:pt x="4250265" y="7073392"/>
                  </a:moveTo>
                  <a:cubicBezTo>
                    <a:pt x="4392997" y="7073206"/>
                    <a:pt x="4290143" y="7073206"/>
                    <a:pt x="4656134" y="7073259"/>
                  </a:cubicBezTo>
                  <a:cubicBezTo>
                    <a:pt x="4660807" y="7412501"/>
                    <a:pt x="4662347" y="7372979"/>
                    <a:pt x="4665427" y="7554291"/>
                  </a:cubicBezTo>
                  <a:cubicBezTo>
                    <a:pt x="4328587" y="7554504"/>
                    <a:pt x="4316533" y="7554451"/>
                    <a:pt x="4242937" y="7554875"/>
                  </a:cubicBezTo>
                  <a:cubicBezTo>
                    <a:pt x="4234229" y="7017971"/>
                    <a:pt x="4224724" y="7073445"/>
                    <a:pt x="4250265" y="7073392"/>
                  </a:cubicBezTo>
                  <a:close/>
                  <a:moveTo>
                    <a:pt x="4250291" y="7579534"/>
                  </a:moveTo>
                  <a:cubicBezTo>
                    <a:pt x="4341995" y="7579056"/>
                    <a:pt x="4340561" y="7579162"/>
                    <a:pt x="4665799" y="7578923"/>
                  </a:cubicBezTo>
                  <a:cubicBezTo>
                    <a:pt x="4665825" y="7581127"/>
                    <a:pt x="4672144" y="7996625"/>
                    <a:pt x="4672569" y="8058416"/>
                  </a:cubicBezTo>
                  <a:cubicBezTo>
                    <a:pt x="4670551" y="8058416"/>
                    <a:pt x="4251433" y="8061655"/>
                    <a:pt x="4249522" y="8061681"/>
                  </a:cubicBezTo>
                  <a:cubicBezTo>
                    <a:pt x="4249495" y="8059797"/>
                    <a:pt x="4238158" y="7579613"/>
                    <a:pt x="4250291" y="7579534"/>
                  </a:cubicBezTo>
                  <a:close/>
                  <a:moveTo>
                    <a:pt x="4250397" y="8086339"/>
                  </a:moveTo>
                  <a:cubicBezTo>
                    <a:pt x="4740298" y="8080394"/>
                    <a:pt x="4672728" y="8069989"/>
                    <a:pt x="4672861" y="8126047"/>
                  </a:cubicBezTo>
                  <a:cubicBezTo>
                    <a:pt x="4673949" y="8648008"/>
                    <a:pt x="4714730" y="8569893"/>
                    <a:pt x="4568865" y="8568142"/>
                  </a:cubicBezTo>
                  <a:cubicBezTo>
                    <a:pt x="4467975" y="8566787"/>
                    <a:pt x="4358031" y="8566655"/>
                    <a:pt x="4258336" y="8568380"/>
                  </a:cubicBezTo>
                  <a:cubicBezTo>
                    <a:pt x="4257646" y="8501625"/>
                    <a:pt x="4254221" y="8086286"/>
                    <a:pt x="4250397" y="8086339"/>
                  </a:cubicBezTo>
                  <a:close/>
                  <a:moveTo>
                    <a:pt x="4678251" y="8593702"/>
                  </a:moveTo>
                  <a:cubicBezTo>
                    <a:pt x="4680985" y="8789321"/>
                    <a:pt x="4682207" y="8810820"/>
                    <a:pt x="4686508" y="9073487"/>
                  </a:cubicBezTo>
                  <a:cubicBezTo>
                    <a:pt x="4387741" y="9073540"/>
                    <a:pt x="4350199" y="9073062"/>
                    <a:pt x="4264549" y="9075159"/>
                  </a:cubicBezTo>
                  <a:cubicBezTo>
                    <a:pt x="4263487" y="9018305"/>
                    <a:pt x="4258628" y="8595055"/>
                    <a:pt x="4258602" y="8593065"/>
                  </a:cubicBezTo>
                  <a:cubicBezTo>
                    <a:pt x="4442885" y="8589826"/>
                    <a:pt x="4563475" y="8593330"/>
                    <a:pt x="4678251" y="8593702"/>
                  </a:cubicBezTo>
                  <a:close/>
                  <a:moveTo>
                    <a:pt x="4677905" y="7073286"/>
                  </a:moveTo>
                  <a:cubicBezTo>
                    <a:pt x="4923413" y="7073312"/>
                    <a:pt x="4899200" y="7067950"/>
                    <a:pt x="5096386" y="7069225"/>
                  </a:cubicBezTo>
                  <a:cubicBezTo>
                    <a:pt x="5097767" y="7175316"/>
                    <a:pt x="5099572" y="7295633"/>
                    <a:pt x="5102227" y="7401645"/>
                  </a:cubicBezTo>
                  <a:cubicBezTo>
                    <a:pt x="5107033" y="7600901"/>
                    <a:pt x="5185780" y="7554266"/>
                    <a:pt x="4728005" y="7554266"/>
                  </a:cubicBezTo>
                  <a:cubicBezTo>
                    <a:pt x="4672941" y="7554291"/>
                    <a:pt x="4685578" y="7633044"/>
                    <a:pt x="4677905" y="7073286"/>
                  </a:cubicBezTo>
                  <a:close/>
                  <a:moveTo>
                    <a:pt x="4728005" y="7578897"/>
                  </a:moveTo>
                  <a:cubicBezTo>
                    <a:pt x="4730368" y="7578897"/>
                    <a:pt x="5105812" y="7579295"/>
                    <a:pt x="5105865" y="7582640"/>
                  </a:cubicBezTo>
                  <a:cubicBezTo>
                    <a:pt x="5114547" y="8135974"/>
                    <a:pt x="5136291" y="8060514"/>
                    <a:pt x="5046526" y="8060514"/>
                  </a:cubicBezTo>
                  <a:cubicBezTo>
                    <a:pt x="4895217" y="8060514"/>
                    <a:pt x="4885022" y="8058310"/>
                    <a:pt x="4728005" y="8058310"/>
                  </a:cubicBezTo>
                  <a:cubicBezTo>
                    <a:pt x="4685127" y="8058310"/>
                    <a:pt x="4695136" y="8081190"/>
                    <a:pt x="4692986" y="7944575"/>
                  </a:cubicBezTo>
                  <a:cubicBezTo>
                    <a:pt x="4686163" y="7508028"/>
                    <a:pt x="4670684" y="7578950"/>
                    <a:pt x="4728005" y="7578897"/>
                  </a:cubicBezTo>
                  <a:close/>
                  <a:moveTo>
                    <a:pt x="4728005" y="8082968"/>
                  </a:moveTo>
                  <a:cubicBezTo>
                    <a:pt x="5174921" y="8082968"/>
                    <a:pt x="5112927" y="8077049"/>
                    <a:pt x="5113325" y="8126206"/>
                  </a:cubicBezTo>
                  <a:cubicBezTo>
                    <a:pt x="5114308" y="8242755"/>
                    <a:pt x="5114759" y="8261388"/>
                    <a:pt x="5119750" y="8569654"/>
                  </a:cubicBezTo>
                  <a:cubicBezTo>
                    <a:pt x="5030967" y="8570742"/>
                    <a:pt x="4966769" y="8569548"/>
                    <a:pt x="4699676" y="8569123"/>
                  </a:cubicBezTo>
                  <a:cubicBezTo>
                    <a:pt x="4692561" y="8021761"/>
                    <a:pt x="4680348" y="8082968"/>
                    <a:pt x="4728005" y="8082968"/>
                  </a:cubicBezTo>
                  <a:close/>
                  <a:moveTo>
                    <a:pt x="4728005" y="8593781"/>
                  </a:moveTo>
                  <a:cubicBezTo>
                    <a:pt x="4855074" y="8593781"/>
                    <a:pt x="5022312" y="8595480"/>
                    <a:pt x="5120149" y="8594286"/>
                  </a:cubicBezTo>
                  <a:cubicBezTo>
                    <a:pt x="5129414" y="9164820"/>
                    <a:pt x="5150176" y="9076194"/>
                    <a:pt x="5046499" y="9076194"/>
                  </a:cubicBezTo>
                  <a:cubicBezTo>
                    <a:pt x="4650984" y="9076194"/>
                    <a:pt x="4708385" y="9084077"/>
                    <a:pt x="4707588" y="9031788"/>
                  </a:cubicBezTo>
                  <a:cubicBezTo>
                    <a:pt x="4699676" y="8526151"/>
                    <a:pt x="4687756" y="8593781"/>
                    <a:pt x="4728005" y="8593781"/>
                  </a:cubicBezTo>
                  <a:close/>
                  <a:moveTo>
                    <a:pt x="5127583" y="7582214"/>
                  </a:moveTo>
                  <a:cubicBezTo>
                    <a:pt x="5127503" y="7577835"/>
                    <a:pt x="5348771" y="7576030"/>
                    <a:pt x="5523868" y="7577942"/>
                  </a:cubicBezTo>
                  <a:cubicBezTo>
                    <a:pt x="5556046" y="7578287"/>
                    <a:pt x="5549010" y="7523077"/>
                    <a:pt x="5555622" y="7945080"/>
                  </a:cubicBezTo>
                  <a:cubicBezTo>
                    <a:pt x="5557958" y="8093586"/>
                    <a:pt x="5631130" y="8058496"/>
                    <a:pt x="5205586" y="8060194"/>
                  </a:cubicBezTo>
                  <a:cubicBezTo>
                    <a:pt x="5108865" y="8060566"/>
                    <a:pt x="5136318" y="8139637"/>
                    <a:pt x="5127583" y="7582214"/>
                  </a:cubicBezTo>
                  <a:close/>
                  <a:moveTo>
                    <a:pt x="5205693" y="8084880"/>
                  </a:moveTo>
                  <a:cubicBezTo>
                    <a:pt x="5612890" y="8083234"/>
                    <a:pt x="5557878" y="8073997"/>
                    <a:pt x="5559020" y="8126233"/>
                  </a:cubicBezTo>
                  <a:cubicBezTo>
                    <a:pt x="5570251" y="8638851"/>
                    <a:pt x="5573144" y="8568938"/>
                    <a:pt x="5524186" y="8567664"/>
                  </a:cubicBezTo>
                  <a:cubicBezTo>
                    <a:pt x="5419951" y="8564797"/>
                    <a:pt x="5313831" y="8564664"/>
                    <a:pt x="5205347" y="8567770"/>
                  </a:cubicBezTo>
                  <a:cubicBezTo>
                    <a:pt x="5120149" y="8570105"/>
                    <a:pt x="5142185" y="8613848"/>
                    <a:pt x="5137220" y="8307042"/>
                  </a:cubicBezTo>
                  <a:cubicBezTo>
                    <a:pt x="5133052" y="8040129"/>
                    <a:pt x="5118449" y="8085251"/>
                    <a:pt x="5205693" y="8084880"/>
                  </a:cubicBezTo>
                  <a:close/>
                  <a:moveTo>
                    <a:pt x="5205932" y="8592427"/>
                  </a:moveTo>
                  <a:cubicBezTo>
                    <a:pt x="5319937" y="8589296"/>
                    <a:pt x="5415411" y="8589481"/>
                    <a:pt x="5523682" y="8592321"/>
                  </a:cubicBezTo>
                  <a:cubicBezTo>
                    <a:pt x="5574313" y="8593702"/>
                    <a:pt x="5563162" y="8577882"/>
                    <a:pt x="5564595" y="8669773"/>
                  </a:cubicBezTo>
                  <a:cubicBezTo>
                    <a:pt x="5571976" y="9140480"/>
                    <a:pt x="5586738" y="9077388"/>
                    <a:pt x="5524000" y="9077150"/>
                  </a:cubicBezTo>
                  <a:cubicBezTo>
                    <a:pt x="5089935" y="9075398"/>
                    <a:pt x="5149911" y="9091191"/>
                    <a:pt x="5148982" y="9031762"/>
                  </a:cubicBezTo>
                  <a:cubicBezTo>
                    <a:pt x="5140804" y="8527053"/>
                    <a:pt x="5116325" y="8595002"/>
                    <a:pt x="5205932" y="8592427"/>
                  </a:cubicBezTo>
                  <a:close/>
                  <a:moveTo>
                    <a:pt x="5569613" y="7582214"/>
                  </a:moveTo>
                  <a:cubicBezTo>
                    <a:pt x="5569560" y="7578366"/>
                    <a:pt x="5990776" y="7575420"/>
                    <a:pt x="5992740" y="7575420"/>
                  </a:cubicBezTo>
                  <a:cubicBezTo>
                    <a:pt x="5996298" y="7792936"/>
                    <a:pt x="5990643" y="7786593"/>
                    <a:pt x="5997148" y="8059452"/>
                  </a:cubicBezTo>
                  <a:cubicBezTo>
                    <a:pt x="5495088" y="8059558"/>
                    <a:pt x="5579782" y="8100008"/>
                    <a:pt x="5577339" y="7944628"/>
                  </a:cubicBezTo>
                  <a:cubicBezTo>
                    <a:pt x="5574525" y="7763342"/>
                    <a:pt x="5572428" y="7762439"/>
                    <a:pt x="5569613" y="7582214"/>
                  </a:cubicBezTo>
                  <a:close/>
                  <a:moveTo>
                    <a:pt x="5683194" y="8594471"/>
                  </a:moveTo>
                  <a:cubicBezTo>
                    <a:pt x="6069975" y="8594471"/>
                    <a:pt x="6004236" y="8562461"/>
                    <a:pt x="6005909" y="8669853"/>
                  </a:cubicBezTo>
                  <a:cubicBezTo>
                    <a:pt x="6012945" y="9121874"/>
                    <a:pt x="6026884" y="9076247"/>
                    <a:pt x="6001741" y="9076247"/>
                  </a:cubicBezTo>
                  <a:cubicBezTo>
                    <a:pt x="5529019" y="9076247"/>
                    <a:pt x="5592685" y="9096234"/>
                    <a:pt x="5591650" y="9031788"/>
                  </a:cubicBezTo>
                  <a:cubicBezTo>
                    <a:pt x="5583526" y="8511287"/>
                    <a:pt x="5558489" y="8594471"/>
                    <a:pt x="5683194" y="8594471"/>
                  </a:cubicBezTo>
                  <a:close/>
                  <a:moveTo>
                    <a:pt x="6014485" y="7575420"/>
                  </a:moveTo>
                  <a:cubicBezTo>
                    <a:pt x="6016370" y="7575420"/>
                    <a:pt x="6434665" y="7577198"/>
                    <a:pt x="6434744" y="7582640"/>
                  </a:cubicBezTo>
                  <a:cubicBezTo>
                    <a:pt x="6438993" y="7865452"/>
                    <a:pt x="6440294" y="7957740"/>
                    <a:pt x="6442099" y="8062822"/>
                  </a:cubicBezTo>
                  <a:cubicBezTo>
                    <a:pt x="6140730" y="8065025"/>
                    <a:pt x="6211406" y="8059797"/>
                    <a:pt x="6018945" y="8059452"/>
                  </a:cubicBezTo>
                  <a:cubicBezTo>
                    <a:pt x="6012228" y="7781656"/>
                    <a:pt x="6018069" y="7798405"/>
                    <a:pt x="6014485" y="7575420"/>
                  </a:cubicBezTo>
                  <a:close/>
                  <a:moveTo>
                    <a:pt x="6442524" y="8087533"/>
                  </a:moveTo>
                  <a:cubicBezTo>
                    <a:pt x="6448258" y="8412601"/>
                    <a:pt x="6441064" y="8009100"/>
                    <a:pt x="6450754" y="8568380"/>
                  </a:cubicBezTo>
                  <a:cubicBezTo>
                    <a:pt x="6365741" y="8568699"/>
                    <a:pt x="6261187" y="8568725"/>
                    <a:pt x="6161094" y="8568061"/>
                  </a:cubicBezTo>
                  <a:cubicBezTo>
                    <a:pt x="5979014" y="8566867"/>
                    <a:pt x="6035672" y="8657723"/>
                    <a:pt x="6020724" y="8124958"/>
                  </a:cubicBezTo>
                  <a:cubicBezTo>
                    <a:pt x="6018839" y="8059558"/>
                    <a:pt x="5960721" y="8090798"/>
                    <a:pt x="6442524" y="8087533"/>
                  </a:cubicBezTo>
                  <a:close/>
                  <a:moveTo>
                    <a:pt x="6449400" y="7219907"/>
                  </a:moveTo>
                  <a:cubicBezTo>
                    <a:pt x="6446666" y="7044991"/>
                    <a:pt x="6437108" y="7071746"/>
                    <a:pt x="6479694" y="7071295"/>
                  </a:cubicBezTo>
                  <a:cubicBezTo>
                    <a:pt x="6573920" y="7070287"/>
                    <a:pt x="6580690" y="7070472"/>
                    <a:pt x="6868678" y="7070313"/>
                  </a:cubicBezTo>
                  <a:cubicBezTo>
                    <a:pt x="6874280" y="7635087"/>
                    <a:pt x="6907148" y="7554584"/>
                    <a:pt x="6798347" y="7553124"/>
                  </a:cubicBezTo>
                  <a:cubicBezTo>
                    <a:pt x="6713148" y="7551982"/>
                    <a:pt x="6614940" y="7551531"/>
                    <a:pt x="6479508" y="7552805"/>
                  </a:cubicBezTo>
                  <a:cubicBezTo>
                    <a:pt x="6448046" y="7553124"/>
                    <a:pt x="6455321" y="7598379"/>
                    <a:pt x="6449400" y="7219907"/>
                  </a:cubicBezTo>
                  <a:close/>
                  <a:moveTo>
                    <a:pt x="6479667" y="7577516"/>
                  </a:moveTo>
                  <a:cubicBezTo>
                    <a:pt x="6911742" y="7573429"/>
                    <a:pt x="6877147" y="7580436"/>
                    <a:pt x="6877173" y="7582666"/>
                  </a:cubicBezTo>
                  <a:cubicBezTo>
                    <a:pt x="6885935" y="8142795"/>
                    <a:pt x="6915963" y="8062928"/>
                    <a:pt x="6798214" y="8062291"/>
                  </a:cubicBezTo>
                  <a:cubicBezTo>
                    <a:pt x="6709112" y="8061814"/>
                    <a:pt x="6589505" y="8061681"/>
                    <a:pt x="6479481" y="8062557"/>
                  </a:cubicBezTo>
                  <a:cubicBezTo>
                    <a:pt x="6458693" y="8062716"/>
                    <a:pt x="6464029" y="8080606"/>
                    <a:pt x="6461905" y="7944654"/>
                  </a:cubicBezTo>
                  <a:cubicBezTo>
                    <a:pt x="6455666" y="7527829"/>
                    <a:pt x="6447303" y="7577809"/>
                    <a:pt x="6479667" y="7577516"/>
                  </a:cubicBezTo>
                  <a:close/>
                  <a:moveTo>
                    <a:pt x="7275981" y="6536594"/>
                  </a:moveTo>
                  <a:cubicBezTo>
                    <a:pt x="6822693" y="6536594"/>
                    <a:pt x="6881554" y="6563030"/>
                    <a:pt x="6880492" y="6495293"/>
                  </a:cubicBezTo>
                  <a:cubicBezTo>
                    <a:pt x="6872315" y="5973226"/>
                    <a:pt x="6852588" y="6057658"/>
                    <a:pt x="6957461" y="6057658"/>
                  </a:cubicBezTo>
                  <a:cubicBezTo>
                    <a:pt x="7351914" y="6057658"/>
                    <a:pt x="7296080" y="6029337"/>
                    <a:pt x="7297699" y="6133464"/>
                  </a:cubicBezTo>
                  <a:cubicBezTo>
                    <a:pt x="7304974" y="6599075"/>
                    <a:pt x="7306328" y="6536594"/>
                    <a:pt x="7275981" y="6536594"/>
                  </a:cubicBezTo>
                  <a:close/>
                  <a:moveTo>
                    <a:pt x="7275981" y="6032044"/>
                  </a:moveTo>
                  <a:cubicBezTo>
                    <a:pt x="6802780" y="6032044"/>
                    <a:pt x="6874572" y="6058772"/>
                    <a:pt x="6872474" y="5951912"/>
                  </a:cubicBezTo>
                  <a:cubicBezTo>
                    <a:pt x="6862916" y="5470853"/>
                    <a:pt x="6844889" y="5547428"/>
                    <a:pt x="6957461" y="5547428"/>
                  </a:cubicBezTo>
                  <a:cubicBezTo>
                    <a:pt x="7338400" y="5547428"/>
                    <a:pt x="7288220" y="5528317"/>
                    <a:pt x="7288486" y="5589976"/>
                  </a:cubicBezTo>
                  <a:cubicBezTo>
                    <a:pt x="7290584" y="6084784"/>
                    <a:pt x="7309594" y="6032044"/>
                    <a:pt x="7275981" y="6032044"/>
                  </a:cubicBezTo>
                  <a:close/>
                  <a:moveTo>
                    <a:pt x="7275981" y="5522239"/>
                  </a:moveTo>
                  <a:cubicBezTo>
                    <a:pt x="6781355" y="5522239"/>
                    <a:pt x="6866527" y="5557674"/>
                    <a:pt x="6864191" y="5408610"/>
                  </a:cubicBezTo>
                  <a:cubicBezTo>
                    <a:pt x="6856119" y="4904884"/>
                    <a:pt x="6858854" y="5078340"/>
                    <a:pt x="6858296" y="5040888"/>
                  </a:cubicBezTo>
                  <a:cubicBezTo>
                    <a:pt x="6922733" y="5040649"/>
                    <a:pt x="6972966" y="5040729"/>
                    <a:pt x="7275981" y="5040782"/>
                  </a:cubicBezTo>
                  <a:cubicBezTo>
                    <a:pt x="7277839" y="5040782"/>
                    <a:pt x="7298151" y="5522239"/>
                    <a:pt x="7275981" y="5522239"/>
                  </a:cubicBezTo>
                  <a:close/>
                  <a:moveTo>
                    <a:pt x="7275981" y="5016151"/>
                  </a:moveTo>
                  <a:cubicBezTo>
                    <a:pt x="6980798" y="5016097"/>
                    <a:pt x="6923132" y="5016018"/>
                    <a:pt x="6857899" y="5016257"/>
                  </a:cubicBezTo>
                  <a:cubicBezTo>
                    <a:pt x="6855164" y="4857213"/>
                    <a:pt x="6849880" y="4760916"/>
                    <a:pt x="6848659" y="4535542"/>
                  </a:cubicBezTo>
                  <a:cubicBezTo>
                    <a:pt x="6851447" y="4535542"/>
                    <a:pt x="7267087" y="4534852"/>
                    <a:pt x="7270379" y="4534852"/>
                  </a:cubicBezTo>
                  <a:cubicBezTo>
                    <a:pt x="7272875" y="4654055"/>
                    <a:pt x="7278238" y="5016151"/>
                    <a:pt x="7275981" y="5016151"/>
                  </a:cubicBezTo>
                  <a:close/>
                  <a:moveTo>
                    <a:pt x="6848527" y="4510858"/>
                  </a:moveTo>
                  <a:cubicBezTo>
                    <a:pt x="6848527" y="4508469"/>
                    <a:pt x="6844172" y="4030993"/>
                    <a:pt x="6844146" y="4028976"/>
                  </a:cubicBezTo>
                  <a:cubicBezTo>
                    <a:pt x="7106114" y="4030967"/>
                    <a:pt x="7088937" y="4025923"/>
                    <a:pt x="7260715" y="4025605"/>
                  </a:cubicBezTo>
                  <a:cubicBezTo>
                    <a:pt x="7260742" y="4027490"/>
                    <a:pt x="7269688" y="4500825"/>
                    <a:pt x="7269742" y="4503612"/>
                  </a:cubicBezTo>
                  <a:cubicBezTo>
                    <a:pt x="7269927" y="4513539"/>
                    <a:pt x="7314027" y="4510274"/>
                    <a:pt x="6848527" y="4510858"/>
                  </a:cubicBezTo>
                  <a:close/>
                  <a:moveTo>
                    <a:pt x="6843827" y="4004318"/>
                  </a:moveTo>
                  <a:cubicBezTo>
                    <a:pt x="6840906" y="3795162"/>
                    <a:pt x="6837535" y="3796542"/>
                    <a:pt x="6833287" y="3520074"/>
                  </a:cubicBezTo>
                  <a:cubicBezTo>
                    <a:pt x="6905423" y="3518720"/>
                    <a:pt x="7002410" y="3518481"/>
                    <a:pt x="7116522" y="3520472"/>
                  </a:cubicBezTo>
                  <a:cubicBezTo>
                    <a:pt x="7296238" y="3523604"/>
                    <a:pt x="7251104" y="3430227"/>
                    <a:pt x="7259653" y="3960310"/>
                  </a:cubicBezTo>
                  <a:cubicBezTo>
                    <a:pt x="7260316" y="4004795"/>
                    <a:pt x="7330409" y="4008113"/>
                    <a:pt x="6843827" y="4004318"/>
                  </a:cubicBezTo>
                  <a:close/>
                  <a:moveTo>
                    <a:pt x="6832888" y="3495389"/>
                  </a:moveTo>
                  <a:cubicBezTo>
                    <a:pt x="6828003" y="3178231"/>
                    <a:pt x="6827419" y="3164747"/>
                    <a:pt x="6827658" y="3054701"/>
                  </a:cubicBezTo>
                  <a:cubicBezTo>
                    <a:pt x="6827764" y="3002041"/>
                    <a:pt x="6757938" y="3013135"/>
                    <a:pt x="7246670" y="3012392"/>
                  </a:cubicBezTo>
                  <a:cubicBezTo>
                    <a:pt x="7249166" y="3303406"/>
                    <a:pt x="7251688" y="3365038"/>
                    <a:pt x="7254263" y="3497167"/>
                  </a:cubicBezTo>
                  <a:cubicBezTo>
                    <a:pt x="7112459" y="3496929"/>
                    <a:pt x="7008330" y="3492071"/>
                    <a:pt x="6832888" y="3495389"/>
                  </a:cubicBezTo>
                  <a:close/>
                  <a:moveTo>
                    <a:pt x="6827658" y="2988716"/>
                  </a:moveTo>
                  <a:cubicBezTo>
                    <a:pt x="6826729" y="2748983"/>
                    <a:pt x="6819825" y="2706329"/>
                    <a:pt x="6816720" y="2506224"/>
                  </a:cubicBezTo>
                  <a:cubicBezTo>
                    <a:pt x="7288433" y="2505958"/>
                    <a:pt x="7241281" y="2503490"/>
                    <a:pt x="7241439" y="2511798"/>
                  </a:cubicBezTo>
                  <a:cubicBezTo>
                    <a:pt x="7241865" y="2540278"/>
                    <a:pt x="7240616" y="2413165"/>
                    <a:pt x="7246457" y="2987761"/>
                  </a:cubicBezTo>
                  <a:cubicBezTo>
                    <a:pt x="7109804" y="2987946"/>
                    <a:pt x="7000950" y="2990601"/>
                    <a:pt x="6827658" y="2988716"/>
                  </a:cubicBezTo>
                  <a:close/>
                  <a:moveTo>
                    <a:pt x="6816375" y="2481460"/>
                  </a:moveTo>
                  <a:cubicBezTo>
                    <a:pt x="6814675" y="2351135"/>
                    <a:pt x="6818498" y="2195117"/>
                    <a:pt x="6811091" y="1998888"/>
                  </a:cubicBezTo>
                  <a:cubicBezTo>
                    <a:pt x="7008039" y="2004435"/>
                    <a:pt x="7120584" y="1997242"/>
                    <a:pt x="7231032" y="1996525"/>
                  </a:cubicBezTo>
                  <a:cubicBezTo>
                    <a:pt x="7236103" y="2314825"/>
                    <a:pt x="7239156" y="2377757"/>
                    <a:pt x="7240961" y="2481327"/>
                  </a:cubicBezTo>
                  <a:lnTo>
                    <a:pt x="6816375" y="2481460"/>
                  </a:lnTo>
                  <a:close/>
                  <a:moveTo>
                    <a:pt x="6798267" y="2988371"/>
                  </a:moveTo>
                  <a:cubicBezTo>
                    <a:pt x="6300588" y="2982346"/>
                    <a:pt x="6382707" y="3033494"/>
                    <a:pt x="6380211" y="2873415"/>
                  </a:cubicBezTo>
                  <a:cubicBezTo>
                    <a:pt x="6377423" y="2696482"/>
                    <a:pt x="6379149" y="2691120"/>
                    <a:pt x="6376335" y="2511426"/>
                  </a:cubicBezTo>
                  <a:cubicBezTo>
                    <a:pt x="6376149" y="2499031"/>
                    <a:pt x="6334678" y="2506064"/>
                    <a:pt x="6794975" y="2506224"/>
                  </a:cubicBezTo>
                  <a:cubicBezTo>
                    <a:pt x="6797604" y="2689288"/>
                    <a:pt x="6814250" y="2988583"/>
                    <a:pt x="6798267" y="2988371"/>
                  </a:cubicBezTo>
                  <a:close/>
                  <a:moveTo>
                    <a:pt x="6369379" y="3519198"/>
                  </a:moveTo>
                  <a:cubicBezTo>
                    <a:pt x="6370679" y="3629403"/>
                    <a:pt x="6372432" y="3709163"/>
                    <a:pt x="6377264" y="4000442"/>
                  </a:cubicBezTo>
                  <a:cubicBezTo>
                    <a:pt x="6316252" y="4000098"/>
                    <a:pt x="5959075" y="4001000"/>
                    <a:pt x="5957110" y="4001000"/>
                  </a:cubicBezTo>
                  <a:cubicBezTo>
                    <a:pt x="5953128" y="3734326"/>
                    <a:pt x="5955783" y="3775918"/>
                    <a:pt x="5951296" y="3521746"/>
                  </a:cubicBezTo>
                  <a:cubicBezTo>
                    <a:pt x="6177608" y="3522038"/>
                    <a:pt x="6189980" y="3518215"/>
                    <a:pt x="6369379" y="3519198"/>
                  </a:cubicBezTo>
                  <a:close/>
                  <a:moveTo>
                    <a:pt x="6320314" y="3494433"/>
                  </a:moveTo>
                  <a:cubicBezTo>
                    <a:pt x="5884788" y="3494433"/>
                    <a:pt x="5951508" y="3524082"/>
                    <a:pt x="5949251" y="3416531"/>
                  </a:cubicBezTo>
                  <a:cubicBezTo>
                    <a:pt x="5939455" y="2947203"/>
                    <a:pt x="5925144" y="3014940"/>
                    <a:pt x="6001741" y="3014940"/>
                  </a:cubicBezTo>
                  <a:cubicBezTo>
                    <a:pt x="6417301" y="3014940"/>
                    <a:pt x="6360936" y="3000050"/>
                    <a:pt x="6362529" y="3055073"/>
                  </a:cubicBezTo>
                  <a:cubicBezTo>
                    <a:pt x="6377503" y="3565594"/>
                    <a:pt x="6375114" y="3494433"/>
                    <a:pt x="6320314" y="3494433"/>
                  </a:cubicBezTo>
                  <a:close/>
                  <a:moveTo>
                    <a:pt x="6320314" y="2989990"/>
                  </a:moveTo>
                  <a:cubicBezTo>
                    <a:pt x="5865274" y="2989990"/>
                    <a:pt x="5943490" y="3023460"/>
                    <a:pt x="5941127" y="2873362"/>
                  </a:cubicBezTo>
                  <a:cubicBezTo>
                    <a:pt x="5934251" y="2433709"/>
                    <a:pt x="5903745" y="2507259"/>
                    <a:pt x="6001741" y="2507259"/>
                  </a:cubicBezTo>
                  <a:cubicBezTo>
                    <a:pt x="6384751" y="2507259"/>
                    <a:pt x="6354351" y="2496536"/>
                    <a:pt x="6354590" y="2511877"/>
                  </a:cubicBezTo>
                  <a:cubicBezTo>
                    <a:pt x="6363299" y="3066354"/>
                    <a:pt x="6373600" y="2989990"/>
                    <a:pt x="6320314" y="2989990"/>
                  </a:cubicBezTo>
                  <a:close/>
                  <a:moveTo>
                    <a:pt x="6320314" y="2479495"/>
                  </a:moveTo>
                  <a:cubicBezTo>
                    <a:pt x="6160032" y="2479495"/>
                    <a:pt x="6159926" y="2482601"/>
                    <a:pt x="6001768" y="2482601"/>
                  </a:cubicBezTo>
                  <a:cubicBezTo>
                    <a:pt x="5904993" y="2482601"/>
                    <a:pt x="5933799" y="2556416"/>
                    <a:pt x="5924772" y="1996764"/>
                  </a:cubicBezTo>
                  <a:cubicBezTo>
                    <a:pt x="6079373" y="1994535"/>
                    <a:pt x="6180608" y="1999870"/>
                    <a:pt x="6347554" y="1999392"/>
                  </a:cubicBezTo>
                  <a:cubicBezTo>
                    <a:pt x="6359874" y="2557663"/>
                    <a:pt x="6362794" y="2479495"/>
                    <a:pt x="6320314" y="2479495"/>
                  </a:cubicBezTo>
                  <a:close/>
                  <a:moveTo>
                    <a:pt x="5927481" y="3417115"/>
                  </a:moveTo>
                  <a:cubicBezTo>
                    <a:pt x="5929578" y="3518109"/>
                    <a:pt x="6006600" y="3498945"/>
                    <a:pt x="5524027" y="3495707"/>
                  </a:cubicBezTo>
                  <a:cubicBezTo>
                    <a:pt x="5500504" y="3495548"/>
                    <a:pt x="5509265" y="3550120"/>
                    <a:pt x="5499468" y="3054383"/>
                  </a:cubicBezTo>
                  <a:cubicBezTo>
                    <a:pt x="5498380" y="3000103"/>
                    <a:pt x="5438722" y="3013719"/>
                    <a:pt x="5842494" y="3014781"/>
                  </a:cubicBezTo>
                  <a:cubicBezTo>
                    <a:pt x="5944977" y="3015073"/>
                    <a:pt x="5917551" y="2941789"/>
                    <a:pt x="5927481" y="3417115"/>
                  </a:cubicBezTo>
                  <a:close/>
                  <a:moveTo>
                    <a:pt x="5842468" y="2990096"/>
                  </a:moveTo>
                  <a:cubicBezTo>
                    <a:pt x="5426721" y="2988982"/>
                    <a:pt x="5498513" y="3020488"/>
                    <a:pt x="5496229" y="2873415"/>
                  </a:cubicBezTo>
                  <a:cubicBezTo>
                    <a:pt x="5489618" y="2452289"/>
                    <a:pt x="5473848" y="2508321"/>
                    <a:pt x="5524053" y="2507790"/>
                  </a:cubicBezTo>
                  <a:cubicBezTo>
                    <a:pt x="5946517" y="2503225"/>
                    <a:pt x="5911258" y="2508082"/>
                    <a:pt x="5911312" y="2511851"/>
                  </a:cubicBezTo>
                  <a:cubicBezTo>
                    <a:pt x="5919994" y="3068530"/>
                    <a:pt x="5952066" y="2990388"/>
                    <a:pt x="5842468" y="2990096"/>
                  </a:cubicBezTo>
                  <a:close/>
                  <a:moveTo>
                    <a:pt x="5842468" y="2482442"/>
                  </a:moveTo>
                  <a:cubicBezTo>
                    <a:pt x="5741896" y="2482176"/>
                    <a:pt x="5624412" y="2482043"/>
                    <a:pt x="5523868" y="2483132"/>
                  </a:cubicBezTo>
                  <a:cubicBezTo>
                    <a:pt x="5476502" y="2483636"/>
                    <a:pt x="5488078" y="2558725"/>
                    <a:pt x="5481414" y="1999763"/>
                  </a:cubicBezTo>
                  <a:cubicBezTo>
                    <a:pt x="5823007" y="2002975"/>
                    <a:pt x="5767304" y="1999843"/>
                    <a:pt x="5903002" y="1997136"/>
                  </a:cubicBezTo>
                  <a:cubicBezTo>
                    <a:pt x="5912029" y="2556018"/>
                    <a:pt x="5938180" y="2482548"/>
                    <a:pt x="5842468" y="2482442"/>
                  </a:cubicBezTo>
                  <a:close/>
                  <a:moveTo>
                    <a:pt x="5484308" y="3417115"/>
                  </a:moveTo>
                  <a:cubicBezTo>
                    <a:pt x="5486565" y="3520419"/>
                    <a:pt x="5561887" y="3495389"/>
                    <a:pt x="5065031" y="3495548"/>
                  </a:cubicBezTo>
                  <a:cubicBezTo>
                    <a:pt x="5059986" y="3170401"/>
                    <a:pt x="5060225" y="3162093"/>
                    <a:pt x="5056402" y="3054171"/>
                  </a:cubicBezTo>
                  <a:cubicBezTo>
                    <a:pt x="5054305" y="2995113"/>
                    <a:pt x="5007922" y="3012100"/>
                    <a:pt x="5364754" y="3012339"/>
                  </a:cubicBezTo>
                  <a:cubicBezTo>
                    <a:pt x="5507885" y="3012339"/>
                    <a:pt x="5473662" y="2931198"/>
                    <a:pt x="5484308" y="3417115"/>
                  </a:cubicBezTo>
                  <a:close/>
                  <a:moveTo>
                    <a:pt x="5054225" y="2987469"/>
                  </a:moveTo>
                  <a:cubicBezTo>
                    <a:pt x="5047401" y="2749938"/>
                    <a:pt x="5053588" y="2707523"/>
                    <a:pt x="5050508" y="2511373"/>
                  </a:cubicBezTo>
                  <a:cubicBezTo>
                    <a:pt x="5050402" y="2503702"/>
                    <a:pt x="5049101" y="2511373"/>
                    <a:pt x="5467821" y="2508321"/>
                  </a:cubicBezTo>
                  <a:cubicBezTo>
                    <a:pt x="5467874" y="2511002"/>
                    <a:pt x="5467927" y="2528599"/>
                    <a:pt x="5476423" y="2988212"/>
                  </a:cubicBezTo>
                  <a:cubicBezTo>
                    <a:pt x="5415597" y="2987548"/>
                    <a:pt x="5390958" y="2987708"/>
                    <a:pt x="5054225" y="2987469"/>
                  </a:cubicBezTo>
                  <a:close/>
                  <a:moveTo>
                    <a:pt x="5046499" y="4512238"/>
                  </a:moveTo>
                  <a:cubicBezTo>
                    <a:pt x="4588936" y="4512238"/>
                    <a:pt x="4637310" y="4514229"/>
                    <a:pt x="4637417" y="4503399"/>
                  </a:cubicBezTo>
                  <a:cubicBezTo>
                    <a:pt x="4638373" y="4391575"/>
                    <a:pt x="4637496" y="4372305"/>
                    <a:pt x="4632107" y="4029692"/>
                  </a:cubicBezTo>
                  <a:cubicBezTo>
                    <a:pt x="4882553" y="4029746"/>
                    <a:pt x="4918103" y="4028684"/>
                    <a:pt x="5050110" y="4028684"/>
                  </a:cubicBezTo>
                  <a:cubicBezTo>
                    <a:pt x="5059694" y="4570260"/>
                    <a:pt x="5066385" y="4512238"/>
                    <a:pt x="5046499" y="4512238"/>
                  </a:cubicBezTo>
                  <a:close/>
                  <a:moveTo>
                    <a:pt x="5046499" y="4004052"/>
                  </a:moveTo>
                  <a:cubicBezTo>
                    <a:pt x="4559386" y="4004052"/>
                    <a:pt x="4632000" y="4024198"/>
                    <a:pt x="4630992" y="3959753"/>
                  </a:cubicBezTo>
                  <a:cubicBezTo>
                    <a:pt x="4622814" y="3438057"/>
                    <a:pt x="4589972" y="3519649"/>
                    <a:pt x="4728005" y="3519649"/>
                  </a:cubicBezTo>
                  <a:cubicBezTo>
                    <a:pt x="4877137" y="3519649"/>
                    <a:pt x="4891022" y="3520180"/>
                    <a:pt x="5043684" y="3520180"/>
                  </a:cubicBezTo>
                  <a:cubicBezTo>
                    <a:pt x="5051835" y="4044636"/>
                    <a:pt x="5049738" y="4004052"/>
                    <a:pt x="5046499" y="4004052"/>
                  </a:cubicBezTo>
                  <a:close/>
                  <a:moveTo>
                    <a:pt x="4622150" y="3494619"/>
                  </a:moveTo>
                  <a:cubicBezTo>
                    <a:pt x="4617611" y="3197103"/>
                    <a:pt x="4617478" y="3166048"/>
                    <a:pt x="4614079" y="3054277"/>
                  </a:cubicBezTo>
                  <a:cubicBezTo>
                    <a:pt x="4612247" y="2993467"/>
                    <a:pt x="4547200" y="3011967"/>
                    <a:pt x="5033197" y="3012127"/>
                  </a:cubicBezTo>
                  <a:cubicBezTo>
                    <a:pt x="5038906" y="3192431"/>
                    <a:pt x="5036782" y="3074555"/>
                    <a:pt x="5043313" y="3495575"/>
                  </a:cubicBezTo>
                  <a:cubicBezTo>
                    <a:pt x="5010338" y="3495548"/>
                    <a:pt x="4655922" y="3494911"/>
                    <a:pt x="4622150" y="3494619"/>
                  </a:cubicBezTo>
                  <a:close/>
                  <a:moveTo>
                    <a:pt x="4607548" y="2481141"/>
                  </a:moveTo>
                  <a:cubicBezTo>
                    <a:pt x="4602052" y="2133167"/>
                    <a:pt x="4601494" y="2086770"/>
                    <a:pt x="4599424" y="1998834"/>
                  </a:cubicBezTo>
                  <a:cubicBezTo>
                    <a:pt x="4759547" y="2001781"/>
                    <a:pt x="4897182" y="1997932"/>
                    <a:pt x="5019551" y="1997693"/>
                  </a:cubicBezTo>
                  <a:cubicBezTo>
                    <a:pt x="5021462" y="2078516"/>
                    <a:pt x="5028286" y="2481247"/>
                    <a:pt x="5028339" y="2483663"/>
                  </a:cubicBezTo>
                  <a:cubicBezTo>
                    <a:pt x="4852073" y="2483371"/>
                    <a:pt x="4850480" y="2478991"/>
                    <a:pt x="4607548" y="2481141"/>
                  </a:cubicBezTo>
                  <a:close/>
                  <a:moveTo>
                    <a:pt x="4600406" y="3494407"/>
                  </a:moveTo>
                  <a:cubicBezTo>
                    <a:pt x="4334561" y="3491567"/>
                    <a:pt x="4292240" y="3494009"/>
                    <a:pt x="4177677" y="3494752"/>
                  </a:cubicBezTo>
                  <a:cubicBezTo>
                    <a:pt x="4168995" y="2925943"/>
                    <a:pt x="4151393" y="3013135"/>
                    <a:pt x="4250371" y="3011941"/>
                  </a:cubicBezTo>
                  <a:cubicBezTo>
                    <a:pt x="4645647" y="3007190"/>
                    <a:pt x="4590662" y="3000236"/>
                    <a:pt x="4592308" y="3055073"/>
                  </a:cubicBezTo>
                  <a:cubicBezTo>
                    <a:pt x="4596025" y="3178337"/>
                    <a:pt x="4596078" y="3211011"/>
                    <a:pt x="4600406" y="3494407"/>
                  </a:cubicBezTo>
                  <a:close/>
                  <a:moveTo>
                    <a:pt x="4568626" y="2481539"/>
                  </a:moveTo>
                  <a:cubicBezTo>
                    <a:pt x="4455549" y="2482760"/>
                    <a:pt x="4366607" y="2482787"/>
                    <a:pt x="4250344" y="2481539"/>
                  </a:cubicBezTo>
                  <a:cubicBezTo>
                    <a:pt x="4136259" y="2480159"/>
                    <a:pt x="4160021" y="2571917"/>
                    <a:pt x="4153437" y="1997215"/>
                  </a:cubicBezTo>
                  <a:cubicBezTo>
                    <a:pt x="4366235" y="1996923"/>
                    <a:pt x="4429902" y="1995304"/>
                    <a:pt x="4577626" y="1998410"/>
                  </a:cubicBezTo>
                  <a:cubicBezTo>
                    <a:pt x="4590237" y="2534970"/>
                    <a:pt x="4590529" y="2481300"/>
                    <a:pt x="4568626" y="2481539"/>
                  </a:cubicBezTo>
                  <a:close/>
                  <a:moveTo>
                    <a:pt x="4155932" y="3494884"/>
                  </a:moveTo>
                  <a:cubicBezTo>
                    <a:pt x="3660855" y="3497167"/>
                    <a:pt x="3735832" y="3516703"/>
                    <a:pt x="3734584" y="3416690"/>
                  </a:cubicBezTo>
                  <a:cubicBezTo>
                    <a:pt x="3728690" y="2944549"/>
                    <a:pt x="3708990" y="3010508"/>
                    <a:pt x="3772418" y="3010508"/>
                  </a:cubicBezTo>
                  <a:cubicBezTo>
                    <a:pt x="4210493" y="3010508"/>
                    <a:pt x="4150463" y="3003978"/>
                    <a:pt x="4150463" y="3054117"/>
                  </a:cubicBezTo>
                  <a:cubicBezTo>
                    <a:pt x="4150569" y="3165278"/>
                    <a:pt x="4150755" y="3156572"/>
                    <a:pt x="4155932" y="3494884"/>
                  </a:cubicBezTo>
                  <a:close/>
                  <a:moveTo>
                    <a:pt x="4090965" y="2988212"/>
                  </a:moveTo>
                  <a:cubicBezTo>
                    <a:pt x="3931904" y="2988212"/>
                    <a:pt x="3931824" y="2985850"/>
                    <a:pt x="3772418" y="2985850"/>
                  </a:cubicBezTo>
                  <a:cubicBezTo>
                    <a:pt x="3715017" y="2985850"/>
                    <a:pt x="3726486" y="3008756"/>
                    <a:pt x="3724363" y="2873468"/>
                  </a:cubicBezTo>
                  <a:cubicBezTo>
                    <a:pt x="3717433" y="2431692"/>
                    <a:pt x="3702193" y="2503596"/>
                    <a:pt x="3772418" y="2503596"/>
                  </a:cubicBezTo>
                  <a:cubicBezTo>
                    <a:pt x="4182934" y="2503596"/>
                    <a:pt x="4140029" y="2503808"/>
                    <a:pt x="4140162" y="2511904"/>
                  </a:cubicBezTo>
                  <a:cubicBezTo>
                    <a:pt x="4148738" y="3059638"/>
                    <a:pt x="4177943" y="2988212"/>
                    <a:pt x="4090965" y="2988212"/>
                  </a:cubicBezTo>
                  <a:close/>
                  <a:moveTo>
                    <a:pt x="3772418" y="2478965"/>
                  </a:moveTo>
                  <a:cubicBezTo>
                    <a:pt x="3695874" y="2478965"/>
                    <a:pt x="3725770" y="2553178"/>
                    <a:pt x="3711937" y="1997428"/>
                  </a:cubicBezTo>
                  <a:cubicBezTo>
                    <a:pt x="3754895" y="1997242"/>
                    <a:pt x="3781843" y="1997295"/>
                    <a:pt x="4090991" y="1997242"/>
                  </a:cubicBezTo>
                  <a:cubicBezTo>
                    <a:pt x="4145180" y="1997242"/>
                    <a:pt x="4130630" y="1920534"/>
                    <a:pt x="4139684" y="2480690"/>
                  </a:cubicBezTo>
                  <a:cubicBezTo>
                    <a:pt x="3875166" y="2479920"/>
                    <a:pt x="3908115" y="2478965"/>
                    <a:pt x="3772418" y="2478965"/>
                  </a:cubicBezTo>
                  <a:close/>
                  <a:moveTo>
                    <a:pt x="3712840" y="3417009"/>
                  </a:moveTo>
                  <a:cubicBezTo>
                    <a:pt x="3714061" y="3515137"/>
                    <a:pt x="3794348" y="3498229"/>
                    <a:pt x="3294784" y="3495548"/>
                  </a:cubicBezTo>
                  <a:cubicBezTo>
                    <a:pt x="3291173" y="3495522"/>
                    <a:pt x="3294784" y="3331461"/>
                    <a:pt x="3286420" y="3053640"/>
                  </a:cubicBezTo>
                  <a:cubicBezTo>
                    <a:pt x="3284482" y="2988079"/>
                    <a:pt x="3235046" y="3023673"/>
                    <a:pt x="3613490" y="3012817"/>
                  </a:cubicBezTo>
                  <a:cubicBezTo>
                    <a:pt x="3726380" y="3009552"/>
                    <a:pt x="3706787" y="2933667"/>
                    <a:pt x="3712840" y="3417009"/>
                  </a:cubicBezTo>
                  <a:close/>
                  <a:moveTo>
                    <a:pt x="3612905" y="2988106"/>
                  </a:moveTo>
                  <a:cubicBezTo>
                    <a:pt x="3532220" y="2990441"/>
                    <a:pt x="3441791" y="2991636"/>
                    <a:pt x="3294917" y="2988849"/>
                  </a:cubicBezTo>
                  <a:cubicBezTo>
                    <a:pt x="3281562" y="2988610"/>
                    <a:pt x="3284429" y="3004695"/>
                    <a:pt x="3282305" y="2873441"/>
                  </a:cubicBezTo>
                  <a:cubicBezTo>
                    <a:pt x="3275668" y="2450166"/>
                    <a:pt x="3271579" y="2507126"/>
                    <a:pt x="3294970" y="2506569"/>
                  </a:cubicBezTo>
                  <a:cubicBezTo>
                    <a:pt x="3748045" y="2496164"/>
                    <a:pt x="3699645" y="2507020"/>
                    <a:pt x="3699698" y="2511824"/>
                  </a:cubicBezTo>
                  <a:cubicBezTo>
                    <a:pt x="3702512" y="2690695"/>
                    <a:pt x="3699804" y="2692978"/>
                    <a:pt x="3702618" y="2873866"/>
                  </a:cubicBezTo>
                  <a:cubicBezTo>
                    <a:pt x="3704769" y="3009818"/>
                    <a:pt x="3728159" y="2984814"/>
                    <a:pt x="3612905" y="2988106"/>
                  </a:cubicBezTo>
                  <a:close/>
                  <a:moveTo>
                    <a:pt x="3613091" y="2479548"/>
                  </a:moveTo>
                  <a:cubicBezTo>
                    <a:pt x="3424029" y="2480823"/>
                    <a:pt x="3413967" y="2479177"/>
                    <a:pt x="3294492" y="2481911"/>
                  </a:cubicBezTo>
                  <a:cubicBezTo>
                    <a:pt x="3271845" y="2482442"/>
                    <a:pt x="3276040" y="2541393"/>
                    <a:pt x="3271446" y="2000347"/>
                  </a:cubicBezTo>
                  <a:cubicBezTo>
                    <a:pt x="3403479" y="1999179"/>
                    <a:pt x="3171698" y="2000905"/>
                    <a:pt x="3690166" y="1997534"/>
                  </a:cubicBezTo>
                  <a:cubicBezTo>
                    <a:pt x="3704238" y="2569528"/>
                    <a:pt x="3723035" y="2478673"/>
                    <a:pt x="3613091" y="2479548"/>
                  </a:cubicBezTo>
                  <a:close/>
                  <a:moveTo>
                    <a:pt x="3271818" y="3495415"/>
                  </a:moveTo>
                  <a:cubicBezTo>
                    <a:pt x="2783219" y="3492549"/>
                    <a:pt x="2852912" y="3531434"/>
                    <a:pt x="2850523" y="3416584"/>
                  </a:cubicBezTo>
                  <a:cubicBezTo>
                    <a:pt x="2847337" y="3264176"/>
                    <a:pt x="2845850" y="3151396"/>
                    <a:pt x="2845027" y="3054542"/>
                  </a:cubicBezTo>
                  <a:cubicBezTo>
                    <a:pt x="2844629" y="3006526"/>
                    <a:pt x="2777563" y="3004668"/>
                    <a:pt x="3263428" y="3013003"/>
                  </a:cubicBezTo>
                  <a:cubicBezTo>
                    <a:pt x="3270836" y="3278615"/>
                    <a:pt x="3269694" y="3319225"/>
                    <a:pt x="3271818" y="3495415"/>
                  </a:cubicBezTo>
                  <a:close/>
                  <a:moveTo>
                    <a:pt x="2844443" y="2989486"/>
                  </a:moveTo>
                  <a:cubicBezTo>
                    <a:pt x="2841788" y="2744497"/>
                    <a:pt x="2838602" y="2710815"/>
                    <a:pt x="2835363" y="2505879"/>
                  </a:cubicBezTo>
                  <a:cubicBezTo>
                    <a:pt x="2837779" y="2505879"/>
                    <a:pt x="3256047" y="2508161"/>
                    <a:pt x="3256127" y="2511904"/>
                  </a:cubicBezTo>
                  <a:cubicBezTo>
                    <a:pt x="3258543" y="2665267"/>
                    <a:pt x="3259074" y="2838485"/>
                    <a:pt x="3262818" y="2988291"/>
                  </a:cubicBezTo>
                  <a:cubicBezTo>
                    <a:pt x="3098553" y="2985611"/>
                    <a:pt x="2962670" y="2989274"/>
                    <a:pt x="2844443" y="2989486"/>
                  </a:cubicBezTo>
                  <a:close/>
                  <a:moveTo>
                    <a:pt x="2834991" y="2481221"/>
                  </a:moveTo>
                  <a:cubicBezTo>
                    <a:pt x="2829575" y="2138475"/>
                    <a:pt x="2828592" y="2092928"/>
                    <a:pt x="2828088" y="1998781"/>
                  </a:cubicBezTo>
                  <a:cubicBezTo>
                    <a:pt x="2997132" y="1998888"/>
                    <a:pt x="3023629" y="2002152"/>
                    <a:pt x="3249675" y="2000507"/>
                  </a:cubicBezTo>
                  <a:cubicBezTo>
                    <a:pt x="3249702" y="2002524"/>
                    <a:pt x="3255622" y="2480610"/>
                    <a:pt x="3255649" y="2482734"/>
                  </a:cubicBezTo>
                  <a:cubicBezTo>
                    <a:pt x="3098154" y="2485706"/>
                    <a:pt x="2964582" y="2481380"/>
                    <a:pt x="2834991" y="2481221"/>
                  </a:cubicBezTo>
                  <a:close/>
                  <a:moveTo>
                    <a:pt x="2828805" y="3417168"/>
                  </a:moveTo>
                  <a:cubicBezTo>
                    <a:pt x="2831141" y="3528514"/>
                    <a:pt x="2897092" y="3496238"/>
                    <a:pt x="2498682" y="3496238"/>
                  </a:cubicBezTo>
                  <a:cubicBezTo>
                    <a:pt x="2390412" y="3496238"/>
                    <a:pt x="2407350" y="3582130"/>
                    <a:pt x="2402943" y="3053348"/>
                  </a:cubicBezTo>
                  <a:cubicBezTo>
                    <a:pt x="2402492" y="2999280"/>
                    <a:pt x="2336674" y="3014118"/>
                    <a:pt x="2822964" y="3014118"/>
                  </a:cubicBezTo>
                  <a:cubicBezTo>
                    <a:pt x="2823999" y="3122173"/>
                    <a:pt x="2824557" y="3213214"/>
                    <a:pt x="2828805" y="3417168"/>
                  </a:cubicBezTo>
                  <a:close/>
                  <a:moveTo>
                    <a:pt x="2817043" y="2989513"/>
                  </a:moveTo>
                  <a:cubicBezTo>
                    <a:pt x="2541322" y="2989592"/>
                    <a:pt x="2476168" y="2989698"/>
                    <a:pt x="2402359" y="2989486"/>
                  </a:cubicBezTo>
                  <a:cubicBezTo>
                    <a:pt x="2402332" y="2988079"/>
                    <a:pt x="2396651" y="2551506"/>
                    <a:pt x="2395907" y="2504525"/>
                  </a:cubicBezTo>
                  <a:cubicBezTo>
                    <a:pt x="2397792" y="2504499"/>
                    <a:pt x="2813592" y="2501393"/>
                    <a:pt x="2813751" y="2511877"/>
                  </a:cubicBezTo>
                  <a:cubicBezTo>
                    <a:pt x="2821663" y="3023593"/>
                    <a:pt x="2827769" y="2989513"/>
                    <a:pt x="2817043" y="2989513"/>
                  </a:cubicBezTo>
                  <a:close/>
                  <a:moveTo>
                    <a:pt x="2395482" y="2479840"/>
                  </a:moveTo>
                  <a:cubicBezTo>
                    <a:pt x="2394102" y="2394798"/>
                    <a:pt x="2399199" y="2700198"/>
                    <a:pt x="2387146" y="1999896"/>
                  </a:cubicBezTo>
                  <a:cubicBezTo>
                    <a:pt x="2538773" y="2001966"/>
                    <a:pt x="2675718" y="1998861"/>
                    <a:pt x="2806317" y="1998781"/>
                  </a:cubicBezTo>
                  <a:cubicBezTo>
                    <a:pt x="2806848" y="2093008"/>
                    <a:pt x="2808175" y="2159975"/>
                    <a:pt x="2813247" y="2481194"/>
                  </a:cubicBezTo>
                  <a:cubicBezTo>
                    <a:pt x="2654079" y="2481168"/>
                    <a:pt x="2565907" y="2478115"/>
                    <a:pt x="2395482" y="2479840"/>
                  </a:cubicBezTo>
                  <a:close/>
                  <a:moveTo>
                    <a:pt x="2388500" y="3496371"/>
                  </a:moveTo>
                  <a:cubicBezTo>
                    <a:pt x="2029756" y="3497220"/>
                    <a:pt x="2133806" y="3496610"/>
                    <a:pt x="1965851" y="3495362"/>
                  </a:cubicBezTo>
                  <a:cubicBezTo>
                    <a:pt x="1964682" y="3367506"/>
                    <a:pt x="1966488" y="3343883"/>
                    <a:pt x="1959160" y="3014144"/>
                  </a:cubicBezTo>
                  <a:cubicBezTo>
                    <a:pt x="2084449" y="3013773"/>
                    <a:pt x="2094910" y="3012976"/>
                    <a:pt x="2380827" y="3014065"/>
                  </a:cubicBezTo>
                  <a:cubicBezTo>
                    <a:pt x="2383562" y="3310227"/>
                    <a:pt x="2386031" y="3368913"/>
                    <a:pt x="2388500" y="3496371"/>
                  </a:cubicBezTo>
                  <a:close/>
                  <a:moveTo>
                    <a:pt x="2339488" y="2989247"/>
                  </a:moveTo>
                  <a:cubicBezTo>
                    <a:pt x="1881368" y="2986752"/>
                    <a:pt x="1958894" y="3024496"/>
                    <a:pt x="1956532" y="2873415"/>
                  </a:cubicBezTo>
                  <a:cubicBezTo>
                    <a:pt x="1953691" y="2692739"/>
                    <a:pt x="1955788" y="2692474"/>
                    <a:pt x="1952947" y="2511426"/>
                  </a:cubicBezTo>
                  <a:cubicBezTo>
                    <a:pt x="1952788" y="2501207"/>
                    <a:pt x="1928123" y="2510550"/>
                    <a:pt x="2374163" y="2504764"/>
                  </a:cubicBezTo>
                  <a:cubicBezTo>
                    <a:pt x="2382712" y="3057143"/>
                    <a:pt x="2395536" y="2989459"/>
                    <a:pt x="2339488" y="2989247"/>
                  </a:cubicBezTo>
                  <a:close/>
                  <a:moveTo>
                    <a:pt x="1952469" y="2482017"/>
                  </a:moveTo>
                  <a:cubicBezTo>
                    <a:pt x="1943416" y="1921542"/>
                    <a:pt x="1914344" y="1998197"/>
                    <a:pt x="2021128" y="1997879"/>
                  </a:cubicBezTo>
                  <a:cubicBezTo>
                    <a:pt x="2156002" y="1997507"/>
                    <a:pt x="2234988" y="1997295"/>
                    <a:pt x="2339250" y="1999100"/>
                  </a:cubicBezTo>
                  <a:cubicBezTo>
                    <a:pt x="2375756" y="1999790"/>
                    <a:pt x="2365030" y="1941078"/>
                    <a:pt x="2373765" y="2480106"/>
                  </a:cubicBezTo>
                  <a:cubicBezTo>
                    <a:pt x="2218314" y="2482176"/>
                    <a:pt x="2300380" y="2481778"/>
                    <a:pt x="1952469" y="2482017"/>
                  </a:cubicBezTo>
                  <a:close/>
                  <a:moveTo>
                    <a:pt x="1944106" y="3495203"/>
                  </a:moveTo>
                  <a:cubicBezTo>
                    <a:pt x="1835570" y="3494646"/>
                    <a:pt x="1699103" y="3495415"/>
                    <a:pt x="1523581" y="3495495"/>
                  </a:cubicBezTo>
                  <a:cubicBezTo>
                    <a:pt x="1520289" y="3345874"/>
                    <a:pt x="1517952" y="3344600"/>
                    <a:pt x="1515483" y="3012764"/>
                  </a:cubicBezTo>
                  <a:cubicBezTo>
                    <a:pt x="1686438" y="3012339"/>
                    <a:pt x="1702899" y="3014648"/>
                    <a:pt x="1937362" y="3014171"/>
                  </a:cubicBezTo>
                  <a:cubicBezTo>
                    <a:pt x="1945115" y="3371567"/>
                    <a:pt x="1942832" y="3354660"/>
                    <a:pt x="1944106" y="3495203"/>
                  </a:cubicBezTo>
                  <a:close/>
                  <a:moveTo>
                    <a:pt x="1861881" y="2989619"/>
                  </a:moveTo>
                  <a:cubicBezTo>
                    <a:pt x="1702501" y="2989619"/>
                    <a:pt x="1703032" y="2988132"/>
                    <a:pt x="1543467" y="2988132"/>
                  </a:cubicBezTo>
                  <a:cubicBezTo>
                    <a:pt x="1506669" y="2988132"/>
                    <a:pt x="1515934" y="3010641"/>
                    <a:pt x="1513784" y="2873441"/>
                  </a:cubicBezTo>
                  <a:cubicBezTo>
                    <a:pt x="1507173" y="2451599"/>
                    <a:pt x="1494933" y="2507763"/>
                    <a:pt x="1543467" y="2507763"/>
                  </a:cubicBezTo>
                  <a:cubicBezTo>
                    <a:pt x="1965532" y="2507763"/>
                    <a:pt x="1931044" y="2502481"/>
                    <a:pt x="1931203" y="2511877"/>
                  </a:cubicBezTo>
                  <a:cubicBezTo>
                    <a:pt x="1939938" y="3068158"/>
                    <a:pt x="1960328" y="2989619"/>
                    <a:pt x="1861881" y="2989619"/>
                  </a:cubicBezTo>
                  <a:close/>
                  <a:moveTo>
                    <a:pt x="1861881" y="2482070"/>
                  </a:moveTo>
                  <a:cubicBezTo>
                    <a:pt x="1697722" y="2482070"/>
                    <a:pt x="1698174" y="2483079"/>
                    <a:pt x="1543467" y="2483079"/>
                  </a:cubicBezTo>
                  <a:cubicBezTo>
                    <a:pt x="1482641" y="2483079"/>
                    <a:pt x="1519837" y="2541738"/>
                    <a:pt x="1501146" y="1996552"/>
                  </a:cubicBezTo>
                  <a:cubicBezTo>
                    <a:pt x="1611700" y="1995915"/>
                    <a:pt x="1702023" y="1998197"/>
                    <a:pt x="1922282" y="1998065"/>
                  </a:cubicBezTo>
                  <a:cubicBezTo>
                    <a:pt x="1931840" y="2560238"/>
                    <a:pt x="1954195" y="2482017"/>
                    <a:pt x="1861881" y="2482070"/>
                  </a:cubicBezTo>
                  <a:close/>
                  <a:moveTo>
                    <a:pt x="1501810" y="3495548"/>
                  </a:moveTo>
                  <a:cubicBezTo>
                    <a:pt x="1011193" y="3496796"/>
                    <a:pt x="1082665" y="3525117"/>
                    <a:pt x="1080621" y="3416584"/>
                  </a:cubicBezTo>
                  <a:cubicBezTo>
                    <a:pt x="1078231" y="3288754"/>
                    <a:pt x="1076373" y="3174196"/>
                    <a:pt x="1075231" y="3054542"/>
                  </a:cubicBezTo>
                  <a:cubicBezTo>
                    <a:pt x="1074727" y="2998988"/>
                    <a:pt x="1007422" y="3014887"/>
                    <a:pt x="1493739" y="3012843"/>
                  </a:cubicBezTo>
                  <a:cubicBezTo>
                    <a:pt x="1496155" y="3341389"/>
                    <a:pt x="1498810" y="3362675"/>
                    <a:pt x="1501810" y="3495548"/>
                  </a:cubicBezTo>
                  <a:close/>
                  <a:moveTo>
                    <a:pt x="1384193" y="2989353"/>
                  </a:moveTo>
                  <a:cubicBezTo>
                    <a:pt x="1259674" y="2991211"/>
                    <a:pt x="1165236" y="2990866"/>
                    <a:pt x="1074541" y="2989274"/>
                  </a:cubicBezTo>
                  <a:cubicBezTo>
                    <a:pt x="1074514" y="2987203"/>
                    <a:pt x="1068195" y="2528254"/>
                    <a:pt x="1067797" y="2505560"/>
                  </a:cubicBezTo>
                  <a:cubicBezTo>
                    <a:pt x="1532183" y="2501818"/>
                    <a:pt x="1487207" y="2509966"/>
                    <a:pt x="1487234" y="2511851"/>
                  </a:cubicBezTo>
                  <a:cubicBezTo>
                    <a:pt x="1496102" y="3076386"/>
                    <a:pt x="1526050" y="2987044"/>
                    <a:pt x="1384193" y="2989353"/>
                  </a:cubicBezTo>
                  <a:close/>
                  <a:moveTo>
                    <a:pt x="1067399" y="2480876"/>
                  </a:moveTo>
                  <a:cubicBezTo>
                    <a:pt x="1058425" y="1973805"/>
                    <a:pt x="1051018" y="2001091"/>
                    <a:pt x="1065965" y="2001037"/>
                  </a:cubicBezTo>
                  <a:cubicBezTo>
                    <a:pt x="1265674" y="2000507"/>
                    <a:pt x="1282879" y="2001542"/>
                    <a:pt x="1384618" y="1998622"/>
                  </a:cubicBezTo>
                  <a:cubicBezTo>
                    <a:pt x="1506138" y="1995278"/>
                    <a:pt x="1478446" y="1912199"/>
                    <a:pt x="1486809" y="2482946"/>
                  </a:cubicBezTo>
                  <a:cubicBezTo>
                    <a:pt x="1367201" y="2482309"/>
                    <a:pt x="1318456" y="2478832"/>
                    <a:pt x="1067399" y="2480876"/>
                  </a:cubicBezTo>
                  <a:close/>
                  <a:moveTo>
                    <a:pt x="747790" y="4028498"/>
                  </a:moveTo>
                  <a:cubicBezTo>
                    <a:pt x="854415" y="4026481"/>
                    <a:pt x="955730" y="4026375"/>
                    <a:pt x="1065779" y="4028604"/>
                  </a:cubicBezTo>
                  <a:cubicBezTo>
                    <a:pt x="1068355" y="4028657"/>
                    <a:pt x="1077355" y="4511521"/>
                    <a:pt x="1065833" y="4511734"/>
                  </a:cubicBezTo>
                  <a:cubicBezTo>
                    <a:pt x="1049531" y="4511973"/>
                    <a:pt x="656166" y="4518555"/>
                    <a:pt x="655980" y="4501834"/>
                  </a:cubicBezTo>
                  <a:cubicBezTo>
                    <a:pt x="650697" y="3940297"/>
                    <a:pt x="604951" y="4031179"/>
                    <a:pt x="747790" y="4028498"/>
                  </a:cubicBezTo>
                  <a:close/>
                  <a:moveTo>
                    <a:pt x="747498" y="4536631"/>
                  </a:moveTo>
                  <a:cubicBezTo>
                    <a:pt x="853114" y="4537905"/>
                    <a:pt x="960907" y="4538064"/>
                    <a:pt x="1066098" y="4536365"/>
                  </a:cubicBezTo>
                  <a:cubicBezTo>
                    <a:pt x="1076718" y="4536206"/>
                    <a:pt x="1075417" y="4480360"/>
                    <a:pt x="1084577" y="5018114"/>
                  </a:cubicBezTo>
                  <a:cubicBezTo>
                    <a:pt x="883567" y="5021591"/>
                    <a:pt x="789792" y="5019229"/>
                    <a:pt x="664078" y="5018805"/>
                  </a:cubicBezTo>
                  <a:cubicBezTo>
                    <a:pt x="655025" y="4451323"/>
                    <a:pt x="625793" y="4535144"/>
                    <a:pt x="747498" y="4536631"/>
                  </a:cubicBezTo>
                  <a:close/>
                  <a:moveTo>
                    <a:pt x="1085055" y="5046754"/>
                  </a:moveTo>
                  <a:cubicBezTo>
                    <a:pt x="1090949" y="5423501"/>
                    <a:pt x="1091453" y="5452538"/>
                    <a:pt x="1092329" y="5522452"/>
                  </a:cubicBezTo>
                  <a:cubicBezTo>
                    <a:pt x="763375" y="5521549"/>
                    <a:pt x="801554" y="5522744"/>
                    <a:pt x="671990" y="5523327"/>
                  </a:cubicBezTo>
                  <a:cubicBezTo>
                    <a:pt x="662087" y="4890126"/>
                    <a:pt x="665060" y="5080145"/>
                    <a:pt x="664476" y="5043463"/>
                  </a:cubicBezTo>
                  <a:cubicBezTo>
                    <a:pt x="1122172" y="5045108"/>
                    <a:pt x="1084949" y="5040490"/>
                    <a:pt x="1085055" y="5046754"/>
                  </a:cubicBezTo>
                  <a:close/>
                  <a:moveTo>
                    <a:pt x="747684" y="5547428"/>
                  </a:moveTo>
                  <a:cubicBezTo>
                    <a:pt x="1155970" y="5544110"/>
                    <a:pt x="1092515" y="5537103"/>
                    <a:pt x="1093126" y="5590029"/>
                  </a:cubicBezTo>
                  <a:cubicBezTo>
                    <a:pt x="1094400" y="5701907"/>
                    <a:pt x="1094692" y="5713930"/>
                    <a:pt x="1099578" y="6031486"/>
                  </a:cubicBezTo>
                  <a:cubicBezTo>
                    <a:pt x="816953" y="6033026"/>
                    <a:pt x="805457" y="6031752"/>
                    <a:pt x="680964" y="6031274"/>
                  </a:cubicBezTo>
                  <a:cubicBezTo>
                    <a:pt x="670423" y="5473746"/>
                    <a:pt x="642015" y="5548437"/>
                    <a:pt x="747684" y="5547428"/>
                  </a:cubicBezTo>
                  <a:close/>
                  <a:moveTo>
                    <a:pt x="747498" y="6562154"/>
                  </a:moveTo>
                  <a:cubicBezTo>
                    <a:pt x="848972" y="6563242"/>
                    <a:pt x="964518" y="6563189"/>
                    <a:pt x="1066018" y="6562632"/>
                  </a:cubicBezTo>
                  <a:cubicBezTo>
                    <a:pt x="1129606" y="6562286"/>
                    <a:pt x="1099312" y="6501318"/>
                    <a:pt x="1114897" y="7045283"/>
                  </a:cubicBezTo>
                  <a:cubicBezTo>
                    <a:pt x="794837" y="7046875"/>
                    <a:pt x="862619" y="7046027"/>
                    <a:pt x="693894" y="7044912"/>
                  </a:cubicBezTo>
                  <a:cubicBezTo>
                    <a:pt x="679477" y="6482022"/>
                    <a:pt x="667662" y="6561305"/>
                    <a:pt x="747498" y="6562154"/>
                  </a:cubicBezTo>
                  <a:close/>
                  <a:moveTo>
                    <a:pt x="747498" y="7070074"/>
                  </a:moveTo>
                  <a:cubicBezTo>
                    <a:pt x="853990" y="7071083"/>
                    <a:pt x="957933" y="7071029"/>
                    <a:pt x="1066018" y="7070287"/>
                  </a:cubicBezTo>
                  <a:cubicBezTo>
                    <a:pt x="1130880" y="7069835"/>
                    <a:pt x="1115667" y="6991216"/>
                    <a:pt x="1125305" y="7554079"/>
                  </a:cubicBezTo>
                  <a:cubicBezTo>
                    <a:pt x="982067" y="7555247"/>
                    <a:pt x="1031424" y="7556654"/>
                    <a:pt x="704992" y="7554902"/>
                  </a:cubicBezTo>
                  <a:cubicBezTo>
                    <a:pt x="695487" y="6995515"/>
                    <a:pt x="671592" y="7069357"/>
                    <a:pt x="747498" y="7070074"/>
                  </a:cubicBezTo>
                  <a:close/>
                  <a:moveTo>
                    <a:pt x="747551" y="7579852"/>
                  </a:moveTo>
                  <a:cubicBezTo>
                    <a:pt x="1149996" y="7582533"/>
                    <a:pt x="1125650" y="7574092"/>
                    <a:pt x="1125782" y="7582586"/>
                  </a:cubicBezTo>
                  <a:cubicBezTo>
                    <a:pt x="1128597" y="7762651"/>
                    <a:pt x="1124667" y="7761271"/>
                    <a:pt x="1127535" y="7945105"/>
                  </a:cubicBezTo>
                  <a:cubicBezTo>
                    <a:pt x="1129712" y="8084481"/>
                    <a:pt x="1145960" y="8060991"/>
                    <a:pt x="1065912" y="8061416"/>
                  </a:cubicBezTo>
                  <a:cubicBezTo>
                    <a:pt x="958995" y="8062000"/>
                    <a:pt x="854043" y="8062318"/>
                    <a:pt x="747790" y="8060460"/>
                  </a:cubicBezTo>
                  <a:cubicBezTo>
                    <a:pt x="701514" y="8059664"/>
                    <a:pt x="712319" y="8081535"/>
                    <a:pt x="710169" y="7944575"/>
                  </a:cubicBezTo>
                  <a:cubicBezTo>
                    <a:pt x="703584" y="7523316"/>
                    <a:pt x="688185" y="7579454"/>
                    <a:pt x="747551" y="7579852"/>
                  </a:cubicBezTo>
                  <a:close/>
                  <a:moveTo>
                    <a:pt x="747551" y="8593728"/>
                  </a:moveTo>
                  <a:cubicBezTo>
                    <a:pt x="1208884" y="8596196"/>
                    <a:pt x="1140730" y="8561585"/>
                    <a:pt x="1142403" y="8669747"/>
                  </a:cubicBezTo>
                  <a:cubicBezTo>
                    <a:pt x="1145190" y="8848378"/>
                    <a:pt x="1142881" y="8851563"/>
                    <a:pt x="1145721" y="9032213"/>
                  </a:cubicBezTo>
                  <a:cubicBezTo>
                    <a:pt x="1146624" y="9089173"/>
                    <a:pt x="1162687" y="9077733"/>
                    <a:pt x="1066018" y="9077203"/>
                  </a:cubicBezTo>
                  <a:cubicBezTo>
                    <a:pt x="675441" y="9075106"/>
                    <a:pt x="729232" y="9089492"/>
                    <a:pt x="728329" y="9031655"/>
                  </a:cubicBezTo>
                  <a:cubicBezTo>
                    <a:pt x="720683" y="8541838"/>
                    <a:pt x="698328" y="8593463"/>
                    <a:pt x="747551" y="8593728"/>
                  </a:cubicBezTo>
                  <a:close/>
                  <a:moveTo>
                    <a:pt x="729152" y="9099259"/>
                  </a:moveTo>
                  <a:cubicBezTo>
                    <a:pt x="829644" y="9101463"/>
                    <a:pt x="804607" y="9101383"/>
                    <a:pt x="1146916" y="9102206"/>
                  </a:cubicBezTo>
                  <a:cubicBezTo>
                    <a:pt x="1149332" y="9227062"/>
                    <a:pt x="1154509" y="9359351"/>
                    <a:pt x="1154881" y="9580876"/>
                  </a:cubicBezTo>
                  <a:cubicBezTo>
                    <a:pt x="696894" y="9584088"/>
                    <a:pt x="734834" y="9588627"/>
                    <a:pt x="734382" y="9574745"/>
                  </a:cubicBezTo>
                  <a:cubicBezTo>
                    <a:pt x="726311" y="9324182"/>
                    <a:pt x="730267" y="9224382"/>
                    <a:pt x="729152" y="9099259"/>
                  </a:cubicBezTo>
                  <a:close/>
                  <a:moveTo>
                    <a:pt x="1160085" y="8487982"/>
                  </a:moveTo>
                  <a:cubicBezTo>
                    <a:pt x="1146279" y="8016320"/>
                    <a:pt x="1130508" y="8085702"/>
                    <a:pt x="1225186" y="8085702"/>
                  </a:cubicBezTo>
                  <a:cubicBezTo>
                    <a:pt x="1629223" y="8085702"/>
                    <a:pt x="1573362" y="8075218"/>
                    <a:pt x="1574451" y="8128143"/>
                  </a:cubicBezTo>
                  <a:cubicBezTo>
                    <a:pt x="1585256" y="8638506"/>
                    <a:pt x="1590673" y="8568566"/>
                    <a:pt x="1543467" y="8568566"/>
                  </a:cubicBezTo>
                  <a:cubicBezTo>
                    <a:pt x="1385733" y="8568566"/>
                    <a:pt x="1384831" y="8565460"/>
                    <a:pt x="1225186" y="8565460"/>
                  </a:cubicBezTo>
                  <a:cubicBezTo>
                    <a:pt x="1145642" y="8565434"/>
                    <a:pt x="1162820" y="8581704"/>
                    <a:pt x="1160085" y="8487982"/>
                  </a:cubicBezTo>
                  <a:close/>
                  <a:moveTo>
                    <a:pt x="1225212" y="8590092"/>
                  </a:moveTo>
                  <a:cubicBezTo>
                    <a:pt x="1381804" y="8590092"/>
                    <a:pt x="1384751" y="8593198"/>
                    <a:pt x="1543493" y="8593198"/>
                  </a:cubicBezTo>
                  <a:cubicBezTo>
                    <a:pt x="1590301" y="8593198"/>
                    <a:pt x="1580132" y="8577803"/>
                    <a:pt x="1581566" y="8669800"/>
                  </a:cubicBezTo>
                  <a:cubicBezTo>
                    <a:pt x="1588894" y="9138489"/>
                    <a:pt x="1611037" y="9074336"/>
                    <a:pt x="1543493" y="9074336"/>
                  </a:cubicBezTo>
                  <a:cubicBezTo>
                    <a:pt x="1111950" y="9074336"/>
                    <a:pt x="1168554" y="9099737"/>
                    <a:pt x="1167492" y="9031788"/>
                  </a:cubicBezTo>
                  <a:cubicBezTo>
                    <a:pt x="1159421" y="8518427"/>
                    <a:pt x="1149306" y="8590092"/>
                    <a:pt x="1225212" y="8590092"/>
                  </a:cubicBezTo>
                  <a:close/>
                  <a:moveTo>
                    <a:pt x="1225212" y="9102286"/>
                  </a:moveTo>
                  <a:cubicBezTo>
                    <a:pt x="1665438" y="9102286"/>
                    <a:pt x="1590832" y="9062047"/>
                    <a:pt x="1592584" y="9213181"/>
                  </a:cubicBezTo>
                  <a:cubicBezTo>
                    <a:pt x="1597682" y="9656894"/>
                    <a:pt x="1619002" y="9583849"/>
                    <a:pt x="1543493" y="9583796"/>
                  </a:cubicBezTo>
                  <a:cubicBezTo>
                    <a:pt x="1521749" y="9583796"/>
                    <a:pt x="1176705" y="9582681"/>
                    <a:pt x="1176705" y="9575170"/>
                  </a:cubicBezTo>
                  <a:cubicBezTo>
                    <a:pt x="1175537" y="9031045"/>
                    <a:pt x="1139641" y="9102286"/>
                    <a:pt x="1225212" y="9102286"/>
                  </a:cubicBezTo>
                  <a:close/>
                  <a:moveTo>
                    <a:pt x="1225212" y="9605268"/>
                  </a:moveTo>
                  <a:cubicBezTo>
                    <a:pt x="1382654" y="9605268"/>
                    <a:pt x="1381884" y="9608428"/>
                    <a:pt x="1543493" y="9608428"/>
                  </a:cubicBezTo>
                  <a:cubicBezTo>
                    <a:pt x="1611833" y="9608480"/>
                    <a:pt x="1595956" y="9527578"/>
                    <a:pt x="1605434" y="10089247"/>
                  </a:cubicBezTo>
                  <a:cubicBezTo>
                    <a:pt x="1447276" y="10088663"/>
                    <a:pt x="1316650" y="10090920"/>
                    <a:pt x="1182838" y="10090336"/>
                  </a:cubicBezTo>
                  <a:cubicBezTo>
                    <a:pt x="1174263" y="9526702"/>
                    <a:pt x="1159766" y="9605268"/>
                    <a:pt x="1225212" y="9605268"/>
                  </a:cubicBezTo>
                  <a:close/>
                  <a:moveTo>
                    <a:pt x="1225212" y="10115073"/>
                  </a:moveTo>
                  <a:cubicBezTo>
                    <a:pt x="1637294" y="10115073"/>
                    <a:pt x="1605780" y="10109738"/>
                    <a:pt x="1605912" y="10118922"/>
                  </a:cubicBezTo>
                  <a:cubicBezTo>
                    <a:pt x="1614700" y="10680060"/>
                    <a:pt x="1640773" y="10598840"/>
                    <a:pt x="1543493" y="10598840"/>
                  </a:cubicBezTo>
                  <a:cubicBezTo>
                    <a:pt x="1386371" y="10598840"/>
                    <a:pt x="1388786" y="10596743"/>
                    <a:pt x="1225212" y="10596743"/>
                  </a:cubicBezTo>
                  <a:cubicBezTo>
                    <a:pt x="1184564" y="10596743"/>
                    <a:pt x="1195529" y="10619358"/>
                    <a:pt x="1193379" y="10480858"/>
                  </a:cubicBezTo>
                  <a:cubicBezTo>
                    <a:pt x="1186768" y="10059095"/>
                    <a:pt x="1156687" y="10115073"/>
                    <a:pt x="1225212" y="10115073"/>
                  </a:cubicBezTo>
                  <a:close/>
                  <a:moveTo>
                    <a:pt x="1614355" y="9212809"/>
                  </a:moveTo>
                  <a:cubicBezTo>
                    <a:pt x="1612736" y="9071151"/>
                    <a:pt x="1527271" y="9095783"/>
                    <a:pt x="2021021" y="9098436"/>
                  </a:cubicBezTo>
                  <a:cubicBezTo>
                    <a:pt x="2032916" y="9098517"/>
                    <a:pt x="2034137" y="9039565"/>
                    <a:pt x="2042580" y="9583530"/>
                  </a:cubicBezTo>
                  <a:cubicBezTo>
                    <a:pt x="1571397" y="9585813"/>
                    <a:pt x="1618497" y="9586928"/>
                    <a:pt x="1618470" y="9575170"/>
                  </a:cubicBezTo>
                  <a:cubicBezTo>
                    <a:pt x="1618178" y="9435183"/>
                    <a:pt x="1616745" y="9422841"/>
                    <a:pt x="1614355" y="9212809"/>
                  </a:cubicBezTo>
                  <a:close/>
                  <a:moveTo>
                    <a:pt x="2042952" y="9608215"/>
                  </a:moveTo>
                  <a:cubicBezTo>
                    <a:pt x="2051421" y="10154065"/>
                    <a:pt x="2061643" y="10090442"/>
                    <a:pt x="2021021" y="10090575"/>
                  </a:cubicBezTo>
                  <a:cubicBezTo>
                    <a:pt x="1909910" y="10091026"/>
                    <a:pt x="1813560" y="10091185"/>
                    <a:pt x="1702740" y="10089991"/>
                  </a:cubicBezTo>
                  <a:cubicBezTo>
                    <a:pt x="1612736" y="10089009"/>
                    <a:pt x="1620887" y="10171715"/>
                    <a:pt x="1618550" y="9608480"/>
                  </a:cubicBezTo>
                  <a:cubicBezTo>
                    <a:pt x="1889997" y="9608719"/>
                    <a:pt x="1912352" y="9608905"/>
                    <a:pt x="2042952" y="9608215"/>
                  </a:cubicBezTo>
                  <a:close/>
                  <a:moveTo>
                    <a:pt x="1702554" y="10114702"/>
                  </a:moveTo>
                  <a:cubicBezTo>
                    <a:pt x="2076458" y="10118736"/>
                    <a:pt x="2050226" y="10110614"/>
                    <a:pt x="2050359" y="10118869"/>
                  </a:cubicBezTo>
                  <a:cubicBezTo>
                    <a:pt x="2059041" y="10673903"/>
                    <a:pt x="2070059" y="10598601"/>
                    <a:pt x="2021207" y="10597858"/>
                  </a:cubicBezTo>
                  <a:cubicBezTo>
                    <a:pt x="1557751" y="10591010"/>
                    <a:pt x="1637507" y="10639317"/>
                    <a:pt x="1635038" y="10480858"/>
                  </a:cubicBezTo>
                  <a:cubicBezTo>
                    <a:pt x="1628161" y="10040595"/>
                    <a:pt x="1598186" y="10113587"/>
                    <a:pt x="1702554" y="10114702"/>
                  </a:cubicBezTo>
                  <a:close/>
                  <a:moveTo>
                    <a:pt x="2052908" y="9098623"/>
                  </a:moveTo>
                  <a:cubicBezTo>
                    <a:pt x="2113628" y="9098941"/>
                    <a:pt x="2470380" y="9099234"/>
                    <a:pt x="2473832" y="9099234"/>
                  </a:cubicBezTo>
                  <a:cubicBezTo>
                    <a:pt x="2473858" y="9101303"/>
                    <a:pt x="2480947" y="9519403"/>
                    <a:pt x="2482089" y="9581141"/>
                  </a:cubicBezTo>
                  <a:cubicBezTo>
                    <a:pt x="2340497" y="9581301"/>
                    <a:pt x="2480575" y="9581912"/>
                    <a:pt x="2064324" y="9583451"/>
                  </a:cubicBezTo>
                  <a:cubicBezTo>
                    <a:pt x="2057103" y="9118476"/>
                    <a:pt x="2057315" y="9289677"/>
                    <a:pt x="2052908" y="9098623"/>
                  </a:cubicBezTo>
                  <a:close/>
                  <a:moveTo>
                    <a:pt x="2482566" y="9605773"/>
                  </a:moveTo>
                  <a:cubicBezTo>
                    <a:pt x="2491726" y="10089991"/>
                    <a:pt x="2490186" y="9946156"/>
                    <a:pt x="2492655" y="10089460"/>
                  </a:cubicBezTo>
                  <a:cubicBezTo>
                    <a:pt x="2474814" y="10089460"/>
                    <a:pt x="2568403" y="10089195"/>
                    <a:pt x="2071679" y="10090416"/>
                  </a:cubicBezTo>
                  <a:cubicBezTo>
                    <a:pt x="2069555" y="9951757"/>
                    <a:pt x="2070829" y="10002373"/>
                    <a:pt x="2064723" y="9608109"/>
                  </a:cubicBezTo>
                  <a:cubicBezTo>
                    <a:pt x="2514214" y="9606198"/>
                    <a:pt x="2351516" y="9605906"/>
                    <a:pt x="2482566" y="9605773"/>
                  </a:cubicBezTo>
                  <a:close/>
                  <a:moveTo>
                    <a:pt x="2488169" y="8593861"/>
                  </a:moveTo>
                  <a:cubicBezTo>
                    <a:pt x="2678213" y="8594047"/>
                    <a:pt x="2677470" y="8589774"/>
                    <a:pt x="2909331" y="8591366"/>
                  </a:cubicBezTo>
                  <a:cubicBezTo>
                    <a:pt x="2912305" y="8850821"/>
                    <a:pt x="2915597" y="8813555"/>
                    <a:pt x="2919500" y="9073062"/>
                  </a:cubicBezTo>
                  <a:cubicBezTo>
                    <a:pt x="2635547" y="9072452"/>
                    <a:pt x="2693400" y="9074575"/>
                    <a:pt x="2495204" y="9074575"/>
                  </a:cubicBezTo>
                  <a:cubicBezTo>
                    <a:pt x="2492151" y="8888962"/>
                    <a:pt x="2491275" y="8762593"/>
                    <a:pt x="2488169" y="8593861"/>
                  </a:cubicBezTo>
                  <a:close/>
                  <a:moveTo>
                    <a:pt x="2498682" y="9099234"/>
                  </a:moveTo>
                  <a:cubicBezTo>
                    <a:pt x="3000716" y="9099234"/>
                    <a:pt x="2919393" y="9058623"/>
                    <a:pt x="2921464" y="9213074"/>
                  </a:cubicBezTo>
                  <a:cubicBezTo>
                    <a:pt x="2923562" y="9381302"/>
                    <a:pt x="2925075" y="9429185"/>
                    <a:pt x="2926137" y="9575223"/>
                  </a:cubicBezTo>
                  <a:cubicBezTo>
                    <a:pt x="2926217" y="9586822"/>
                    <a:pt x="2960121" y="9581195"/>
                    <a:pt x="2503886" y="9581115"/>
                  </a:cubicBezTo>
                  <a:cubicBezTo>
                    <a:pt x="2503806" y="9576762"/>
                    <a:pt x="2494302" y="9099234"/>
                    <a:pt x="2498682" y="9099234"/>
                  </a:cubicBezTo>
                  <a:close/>
                  <a:moveTo>
                    <a:pt x="2926376" y="9606543"/>
                  </a:moveTo>
                  <a:cubicBezTo>
                    <a:pt x="2926403" y="9608879"/>
                    <a:pt x="2931952" y="10085054"/>
                    <a:pt x="2931978" y="10087761"/>
                  </a:cubicBezTo>
                  <a:cubicBezTo>
                    <a:pt x="2760253" y="10085346"/>
                    <a:pt x="2643778" y="10089301"/>
                    <a:pt x="2514373" y="10089460"/>
                  </a:cubicBezTo>
                  <a:cubicBezTo>
                    <a:pt x="2511612" y="9928054"/>
                    <a:pt x="2513285" y="10088239"/>
                    <a:pt x="2504338" y="9605773"/>
                  </a:cubicBezTo>
                  <a:cubicBezTo>
                    <a:pt x="2653283" y="9605800"/>
                    <a:pt x="2759138" y="9607737"/>
                    <a:pt x="2926376" y="9606543"/>
                  </a:cubicBezTo>
                  <a:close/>
                  <a:moveTo>
                    <a:pt x="2932376" y="10112446"/>
                  </a:moveTo>
                  <a:cubicBezTo>
                    <a:pt x="2935536" y="10318470"/>
                    <a:pt x="2933491" y="10268437"/>
                    <a:pt x="2938828" y="10595920"/>
                  </a:cubicBezTo>
                  <a:cubicBezTo>
                    <a:pt x="2838894" y="10597274"/>
                    <a:pt x="2719844" y="10596372"/>
                    <a:pt x="2520002" y="10596318"/>
                  </a:cubicBezTo>
                  <a:cubicBezTo>
                    <a:pt x="2519975" y="10593292"/>
                    <a:pt x="2514904" y="10120966"/>
                    <a:pt x="2514878" y="10118445"/>
                  </a:cubicBezTo>
                  <a:cubicBezTo>
                    <a:pt x="2514745" y="10109606"/>
                    <a:pt x="2923402" y="10112314"/>
                    <a:pt x="2932376" y="10112446"/>
                  </a:cubicBezTo>
                  <a:close/>
                  <a:moveTo>
                    <a:pt x="2931075" y="8591552"/>
                  </a:moveTo>
                  <a:cubicBezTo>
                    <a:pt x="3175813" y="8593728"/>
                    <a:pt x="2986565" y="8591791"/>
                    <a:pt x="3353273" y="8594100"/>
                  </a:cubicBezTo>
                  <a:cubicBezTo>
                    <a:pt x="3356751" y="8862738"/>
                    <a:pt x="3356035" y="8917363"/>
                    <a:pt x="3358716" y="9074070"/>
                  </a:cubicBezTo>
                  <a:cubicBezTo>
                    <a:pt x="3015717" y="9073221"/>
                    <a:pt x="3213488" y="9073938"/>
                    <a:pt x="2941217" y="9073142"/>
                  </a:cubicBezTo>
                  <a:cubicBezTo>
                    <a:pt x="2937288" y="8816102"/>
                    <a:pt x="2933837" y="8835134"/>
                    <a:pt x="2931075" y="8591552"/>
                  </a:cubicBezTo>
                  <a:close/>
                  <a:moveTo>
                    <a:pt x="2976263" y="9097959"/>
                  </a:moveTo>
                  <a:cubicBezTo>
                    <a:pt x="3437835" y="9099817"/>
                    <a:pt x="3358105" y="9066135"/>
                    <a:pt x="3361637" y="9214375"/>
                  </a:cubicBezTo>
                  <a:cubicBezTo>
                    <a:pt x="3364637" y="9338197"/>
                    <a:pt x="3366017" y="9434653"/>
                    <a:pt x="3367929" y="9575408"/>
                  </a:cubicBezTo>
                  <a:cubicBezTo>
                    <a:pt x="3368035" y="9584752"/>
                    <a:pt x="2947988" y="9584406"/>
                    <a:pt x="2947935" y="9575090"/>
                  </a:cubicBezTo>
                  <a:cubicBezTo>
                    <a:pt x="2943926" y="9029134"/>
                    <a:pt x="2924119" y="9097720"/>
                    <a:pt x="2976263" y="9097959"/>
                  </a:cubicBezTo>
                  <a:close/>
                  <a:moveTo>
                    <a:pt x="2976396" y="9606091"/>
                  </a:moveTo>
                  <a:cubicBezTo>
                    <a:pt x="3087906" y="9605030"/>
                    <a:pt x="3183141" y="9605189"/>
                    <a:pt x="3294678" y="9605507"/>
                  </a:cubicBezTo>
                  <a:cubicBezTo>
                    <a:pt x="3389966" y="9605773"/>
                    <a:pt x="3367876" y="9519616"/>
                    <a:pt x="3377513" y="10087602"/>
                  </a:cubicBezTo>
                  <a:cubicBezTo>
                    <a:pt x="3261145" y="10088451"/>
                    <a:pt x="3195912" y="10092353"/>
                    <a:pt x="2953749" y="10088106"/>
                  </a:cubicBezTo>
                  <a:cubicBezTo>
                    <a:pt x="2945651" y="9534134"/>
                    <a:pt x="2938350" y="9606490"/>
                    <a:pt x="2976396" y="9606091"/>
                  </a:cubicBezTo>
                  <a:close/>
                  <a:moveTo>
                    <a:pt x="2976131" y="10113189"/>
                  </a:moveTo>
                  <a:cubicBezTo>
                    <a:pt x="3368247" y="10120568"/>
                    <a:pt x="3377779" y="10102253"/>
                    <a:pt x="3378044" y="10118869"/>
                  </a:cubicBezTo>
                  <a:cubicBezTo>
                    <a:pt x="3380806" y="10294794"/>
                    <a:pt x="3376956" y="10303632"/>
                    <a:pt x="3379744" y="10481389"/>
                  </a:cubicBezTo>
                  <a:cubicBezTo>
                    <a:pt x="3381921" y="10621269"/>
                    <a:pt x="3403904" y="10600273"/>
                    <a:pt x="3295076" y="10596664"/>
                  </a:cubicBezTo>
                  <a:cubicBezTo>
                    <a:pt x="2892658" y="10583472"/>
                    <a:pt x="2961396" y="10645290"/>
                    <a:pt x="2958714" y="10480938"/>
                  </a:cubicBezTo>
                  <a:cubicBezTo>
                    <a:pt x="2952050" y="10057556"/>
                    <a:pt x="2943288" y="10112578"/>
                    <a:pt x="2976131" y="10113189"/>
                  </a:cubicBezTo>
                  <a:close/>
                  <a:moveTo>
                    <a:pt x="3380938" y="9098756"/>
                  </a:moveTo>
                  <a:cubicBezTo>
                    <a:pt x="3726327" y="9099180"/>
                    <a:pt x="3455225" y="9099207"/>
                    <a:pt x="3804650" y="9099950"/>
                  </a:cubicBezTo>
                  <a:cubicBezTo>
                    <a:pt x="3813332" y="9659018"/>
                    <a:pt x="3825491" y="9584247"/>
                    <a:pt x="3772418" y="9584247"/>
                  </a:cubicBezTo>
                  <a:cubicBezTo>
                    <a:pt x="3770347" y="9584247"/>
                    <a:pt x="3389806" y="9582734"/>
                    <a:pt x="3389700" y="9574931"/>
                  </a:cubicBezTo>
                  <a:cubicBezTo>
                    <a:pt x="3385160" y="9239856"/>
                    <a:pt x="3383700" y="9248270"/>
                    <a:pt x="3380938" y="9098756"/>
                  </a:cubicBezTo>
                  <a:close/>
                  <a:moveTo>
                    <a:pt x="3772418" y="9608931"/>
                  </a:moveTo>
                  <a:cubicBezTo>
                    <a:pt x="3822996" y="9608931"/>
                    <a:pt x="3809535" y="9531693"/>
                    <a:pt x="3819385" y="10087416"/>
                  </a:cubicBezTo>
                  <a:cubicBezTo>
                    <a:pt x="3788640" y="10087231"/>
                    <a:pt x="3764639" y="10087283"/>
                    <a:pt x="3453977" y="10087337"/>
                  </a:cubicBezTo>
                  <a:cubicBezTo>
                    <a:pt x="3385399" y="10087337"/>
                    <a:pt x="3397824" y="10167097"/>
                    <a:pt x="3390125" y="9605640"/>
                  </a:cubicBezTo>
                  <a:cubicBezTo>
                    <a:pt x="3618269" y="9605773"/>
                    <a:pt x="3623605" y="9608931"/>
                    <a:pt x="3772418" y="9608931"/>
                  </a:cubicBezTo>
                  <a:close/>
                  <a:moveTo>
                    <a:pt x="3825332" y="9031735"/>
                  </a:moveTo>
                  <a:cubicBezTo>
                    <a:pt x="3817261" y="8513437"/>
                    <a:pt x="3777861" y="8588632"/>
                    <a:pt x="3931452" y="8592560"/>
                  </a:cubicBezTo>
                  <a:cubicBezTo>
                    <a:pt x="4036537" y="8595241"/>
                    <a:pt x="4144038" y="8595029"/>
                    <a:pt x="4236857" y="8593437"/>
                  </a:cubicBezTo>
                  <a:cubicBezTo>
                    <a:pt x="4242353" y="9047793"/>
                    <a:pt x="4240707" y="8959459"/>
                    <a:pt x="4242831" y="9075690"/>
                  </a:cubicBezTo>
                  <a:cubicBezTo>
                    <a:pt x="3757789" y="9088032"/>
                    <a:pt x="3826049" y="9076911"/>
                    <a:pt x="3825332" y="9031735"/>
                  </a:cubicBezTo>
                  <a:close/>
                  <a:moveTo>
                    <a:pt x="4243282" y="9100375"/>
                  </a:moveTo>
                  <a:cubicBezTo>
                    <a:pt x="4246521" y="9261515"/>
                    <a:pt x="4249468" y="9249597"/>
                    <a:pt x="4252468" y="9582548"/>
                  </a:cubicBezTo>
                  <a:cubicBezTo>
                    <a:pt x="4194643" y="9583079"/>
                    <a:pt x="3833934" y="9584220"/>
                    <a:pt x="3832049" y="9584220"/>
                  </a:cubicBezTo>
                  <a:cubicBezTo>
                    <a:pt x="3832315" y="9451428"/>
                    <a:pt x="3832262" y="9478130"/>
                    <a:pt x="3826368" y="9100030"/>
                  </a:cubicBezTo>
                  <a:cubicBezTo>
                    <a:pt x="3943612" y="9100534"/>
                    <a:pt x="4076150" y="9104595"/>
                    <a:pt x="4243282" y="9100375"/>
                  </a:cubicBezTo>
                  <a:close/>
                  <a:moveTo>
                    <a:pt x="4250344" y="9607206"/>
                  </a:moveTo>
                  <a:cubicBezTo>
                    <a:pt x="4253026" y="9607206"/>
                    <a:pt x="4260646" y="10087283"/>
                    <a:pt x="4260672" y="10089380"/>
                  </a:cubicBezTo>
                  <a:cubicBezTo>
                    <a:pt x="4013359" y="10093601"/>
                    <a:pt x="3955108" y="10088557"/>
                    <a:pt x="3841103" y="10087549"/>
                  </a:cubicBezTo>
                  <a:cubicBezTo>
                    <a:pt x="3838607" y="9944776"/>
                    <a:pt x="3831784" y="9806568"/>
                    <a:pt x="3831996" y="9608852"/>
                  </a:cubicBezTo>
                  <a:cubicBezTo>
                    <a:pt x="3833881" y="9608879"/>
                    <a:pt x="4211130" y="9607578"/>
                    <a:pt x="4250344" y="9607206"/>
                  </a:cubicBezTo>
                  <a:close/>
                  <a:moveTo>
                    <a:pt x="4261177" y="10118922"/>
                  </a:moveTo>
                  <a:cubicBezTo>
                    <a:pt x="4269646" y="10659092"/>
                    <a:pt x="4274080" y="10597593"/>
                    <a:pt x="4250344" y="10597327"/>
                  </a:cubicBezTo>
                  <a:cubicBezTo>
                    <a:pt x="3766896" y="10592151"/>
                    <a:pt x="3847501" y="10636159"/>
                    <a:pt x="3845085" y="10480911"/>
                  </a:cubicBezTo>
                  <a:cubicBezTo>
                    <a:pt x="3842271" y="10300846"/>
                    <a:pt x="3844554" y="10304403"/>
                    <a:pt x="3841634" y="10118445"/>
                  </a:cubicBezTo>
                  <a:cubicBezTo>
                    <a:pt x="3841501" y="10108809"/>
                    <a:pt x="4261150" y="10116852"/>
                    <a:pt x="4261177" y="10118922"/>
                  </a:cubicBezTo>
                  <a:close/>
                  <a:moveTo>
                    <a:pt x="4265027" y="9099817"/>
                  </a:moveTo>
                  <a:cubicBezTo>
                    <a:pt x="4345898" y="9097800"/>
                    <a:pt x="4360102" y="9098145"/>
                    <a:pt x="4686906" y="9098091"/>
                  </a:cubicBezTo>
                  <a:cubicBezTo>
                    <a:pt x="4690676" y="9318847"/>
                    <a:pt x="4688180" y="9121582"/>
                    <a:pt x="4695110" y="9583690"/>
                  </a:cubicBezTo>
                  <a:cubicBezTo>
                    <a:pt x="4225653" y="9582761"/>
                    <a:pt x="4274293" y="9584353"/>
                    <a:pt x="4274213" y="9575037"/>
                  </a:cubicBezTo>
                  <a:cubicBezTo>
                    <a:pt x="4271823" y="9288509"/>
                    <a:pt x="4267761" y="9232902"/>
                    <a:pt x="4265027" y="9099817"/>
                  </a:cubicBezTo>
                  <a:close/>
                  <a:moveTo>
                    <a:pt x="4695482" y="9608348"/>
                  </a:moveTo>
                  <a:cubicBezTo>
                    <a:pt x="4702305" y="10063183"/>
                    <a:pt x="4699039" y="9824777"/>
                    <a:pt x="4703261" y="10090389"/>
                  </a:cubicBezTo>
                  <a:cubicBezTo>
                    <a:pt x="4561165" y="10090150"/>
                    <a:pt x="4460302" y="10086328"/>
                    <a:pt x="4282443" y="10089009"/>
                  </a:cubicBezTo>
                  <a:cubicBezTo>
                    <a:pt x="4280134" y="9947749"/>
                    <a:pt x="4276045" y="9785599"/>
                    <a:pt x="4274505" y="9606968"/>
                  </a:cubicBezTo>
                  <a:cubicBezTo>
                    <a:pt x="4490834" y="9605083"/>
                    <a:pt x="4560555" y="9608109"/>
                    <a:pt x="4695482" y="9608348"/>
                  </a:cubicBezTo>
                  <a:close/>
                  <a:moveTo>
                    <a:pt x="4703659" y="10115047"/>
                  </a:moveTo>
                  <a:cubicBezTo>
                    <a:pt x="4706765" y="10339492"/>
                    <a:pt x="4703181" y="10238072"/>
                    <a:pt x="4708757" y="10595788"/>
                  </a:cubicBezTo>
                  <a:cubicBezTo>
                    <a:pt x="4549404" y="10596000"/>
                    <a:pt x="4508569" y="10599610"/>
                    <a:pt x="4289930" y="10597725"/>
                  </a:cubicBezTo>
                  <a:cubicBezTo>
                    <a:pt x="4286240" y="10455695"/>
                    <a:pt x="4285683" y="10296758"/>
                    <a:pt x="4282895" y="10118497"/>
                  </a:cubicBezTo>
                  <a:cubicBezTo>
                    <a:pt x="4282762" y="10108279"/>
                    <a:pt x="4264894" y="10114383"/>
                    <a:pt x="4703659" y="10115047"/>
                  </a:cubicBezTo>
                  <a:close/>
                  <a:moveTo>
                    <a:pt x="4708650" y="9098118"/>
                  </a:moveTo>
                  <a:cubicBezTo>
                    <a:pt x="4844374" y="9098091"/>
                    <a:pt x="4855180" y="9100242"/>
                    <a:pt x="5128353" y="9100932"/>
                  </a:cubicBezTo>
                  <a:cubicBezTo>
                    <a:pt x="5128379" y="9103055"/>
                    <a:pt x="5136769" y="9563968"/>
                    <a:pt x="5137167" y="9583371"/>
                  </a:cubicBezTo>
                  <a:cubicBezTo>
                    <a:pt x="4930422" y="9583318"/>
                    <a:pt x="4790610" y="9583796"/>
                    <a:pt x="4716828" y="9583716"/>
                  </a:cubicBezTo>
                  <a:cubicBezTo>
                    <a:pt x="4710217" y="9141861"/>
                    <a:pt x="4711863" y="9287580"/>
                    <a:pt x="4708650" y="9098118"/>
                  </a:cubicBezTo>
                  <a:close/>
                  <a:moveTo>
                    <a:pt x="4728005" y="9608374"/>
                  </a:moveTo>
                  <a:cubicBezTo>
                    <a:pt x="5223508" y="9608374"/>
                    <a:pt x="5137406" y="9571799"/>
                    <a:pt x="5140300" y="9756508"/>
                  </a:cubicBezTo>
                  <a:cubicBezTo>
                    <a:pt x="5143141" y="9938432"/>
                    <a:pt x="5143699" y="9925877"/>
                    <a:pt x="5146380" y="10091823"/>
                  </a:cubicBezTo>
                  <a:cubicBezTo>
                    <a:pt x="4943565" y="10093016"/>
                    <a:pt x="4902784" y="10090416"/>
                    <a:pt x="4725005" y="10090416"/>
                  </a:cubicBezTo>
                  <a:cubicBezTo>
                    <a:pt x="4716536" y="9551573"/>
                    <a:pt x="4711836" y="9608374"/>
                    <a:pt x="4728005" y="9608374"/>
                  </a:cubicBezTo>
                  <a:close/>
                  <a:moveTo>
                    <a:pt x="4728005" y="10115073"/>
                  </a:moveTo>
                  <a:cubicBezTo>
                    <a:pt x="4729890" y="10115073"/>
                    <a:pt x="5146778" y="10116083"/>
                    <a:pt x="5146831" y="10118922"/>
                  </a:cubicBezTo>
                  <a:cubicBezTo>
                    <a:pt x="5146884" y="10122107"/>
                    <a:pt x="5152646" y="10595761"/>
                    <a:pt x="5152672" y="10598946"/>
                  </a:cubicBezTo>
                  <a:cubicBezTo>
                    <a:pt x="4860543" y="10600459"/>
                    <a:pt x="4931723" y="10595814"/>
                    <a:pt x="4730501" y="10595788"/>
                  </a:cubicBezTo>
                  <a:cubicBezTo>
                    <a:pt x="4722138" y="10061590"/>
                    <a:pt x="4726120" y="10115073"/>
                    <a:pt x="4728005" y="10115073"/>
                  </a:cubicBezTo>
                  <a:close/>
                  <a:moveTo>
                    <a:pt x="5205586" y="9101224"/>
                  </a:moveTo>
                  <a:cubicBezTo>
                    <a:pt x="5362762" y="9101861"/>
                    <a:pt x="5367913" y="9101250"/>
                    <a:pt x="5523894" y="9101861"/>
                  </a:cubicBezTo>
                  <a:cubicBezTo>
                    <a:pt x="5588039" y="9102126"/>
                    <a:pt x="5571604" y="9026082"/>
                    <a:pt x="5578163" y="9582575"/>
                  </a:cubicBezTo>
                  <a:cubicBezTo>
                    <a:pt x="5115662" y="9584698"/>
                    <a:pt x="5158991" y="9587167"/>
                    <a:pt x="5158752" y="9574904"/>
                  </a:cubicBezTo>
                  <a:cubicBezTo>
                    <a:pt x="5147867" y="9025816"/>
                    <a:pt x="5130875" y="9100905"/>
                    <a:pt x="5205586" y="9101224"/>
                  </a:cubicBezTo>
                  <a:close/>
                  <a:moveTo>
                    <a:pt x="5578481" y="9607206"/>
                  </a:moveTo>
                  <a:cubicBezTo>
                    <a:pt x="5579941" y="9729701"/>
                    <a:pt x="5581481" y="9832474"/>
                    <a:pt x="5584667" y="9937901"/>
                  </a:cubicBezTo>
                  <a:cubicBezTo>
                    <a:pt x="5590588" y="10132804"/>
                    <a:pt x="5665300" y="10087655"/>
                    <a:pt x="5205533" y="10091397"/>
                  </a:cubicBezTo>
                  <a:cubicBezTo>
                    <a:pt x="5151690" y="10091823"/>
                    <a:pt x="5170594" y="10165584"/>
                    <a:pt x="5159442" y="9608029"/>
                  </a:cubicBezTo>
                  <a:cubicBezTo>
                    <a:pt x="5546064" y="9608082"/>
                    <a:pt x="5395313" y="9608082"/>
                    <a:pt x="5578481" y="9607206"/>
                  </a:cubicBezTo>
                  <a:close/>
                  <a:moveTo>
                    <a:pt x="5205746" y="10116083"/>
                  </a:moveTo>
                  <a:cubicBezTo>
                    <a:pt x="5207631" y="10116056"/>
                    <a:pt x="5588729" y="10112314"/>
                    <a:pt x="5588835" y="10118922"/>
                  </a:cubicBezTo>
                  <a:cubicBezTo>
                    <a:pt x="5597517" y="10675283"/>
                    <a:pt x="5627147" y="10596531"/>
                    <a:pt x="5523868" y="10597380"/>
                  </a:cubicBezTo>
                  <a:cubicBezTo>
                    <a:pt x="5365019" y="10598680"/>
                    <a:pt x="5355355" y="10597407"/>
                    <a:pt x="5205586" y="10598601"/>
                  </a:cubicBezTo>
                  <a:cubicBezTo>
                    <a:pt x="5164593" y="10598867"/>
                    <a:pt x="5175027" y="10620578"/>
                    <a:pt x="5172850" y="10480911"/>
                  </a:cubicBezTo>
                  <a:cubicBezTo>
                    <a:pt x="5166452" y="10060634"/>
                    <a:pt x="5153734" y="10116507"/>
                    <a:pt x="5205746" y="10116083"/>
                  </a:cubicBezTo>
                  <a:close/>
                  <a:moveTo>
                    <a:pt x="5592791" y="9102047"/>
                  </a:moveTo>
                  <a:cubicBezTo>
                    <a:pt x="5856964" y="9102525"/>
                    <a:pt x="5818997" y="9100879"/>
                    <a:pt x="6001768" y="9100879"/>
                  </a:cubicBezTo>
                  <a:cubicBezTo>
                    <a:pt x="6023432" y="9100879"/>
                    <a:pt x="6013476" y="9043627"/>
                    <a:pt x="6022105" y="9584964"/>
                  </a:cubicBezTo>
                  <a:cubicBezTo>
                    <a:pt x="5857999" y="9585415"/>
                    <a:pt x="5831741" y="9581646"/>
                    <a:pt x="5599960" y="9582442"/>
                  </a:cubicBezTo>
                  <a:cubicBezTo>
                    <a:pt x="5598154" y="9442403"/>
                    <a:pt x="5600146" y="9568879"/>
                    <a:pt x="5592791" y="9102047"/>
                  </a:cubicBezTo>
                  <a:close/>
                  <a:moveTo>
                    <a:pt x="5683194" y="9606994"/>
                  </a:moveTo>
                  <a:cubicBezTo>
                    <a:pt x="5840715" y="9606994"/>
                    <a:pt x="5842361" y="9609675"/>
                    <a:pt x="6001741" y="9609675"/>
                  </a:cubicBezTo>
                  <a:cubicBezTo>
                    <a:pt x="6032831" y="9609675"/>
                    <a:pt x="6022025" y="9549927"/>
                    <a:pt x="6030840" y="10091265"/>
                  </a:cubicBezTo>
                  <a:cubicBezTo>
                    <a:pt x="5872390" y="10091690"/>
                    <a:pt x="5812971" y="10088876"/>
                    <a:pt x="5610102" y="10089593"/>
                  </a:cubicBezTo>
                  <a:cubicBezTo>
                    <a:pt x="5600438" y="9529596"/>
                    <a:pt x="5566613" y="9606994"/>
                    <a:pt x="5683194" y="9606994"/>
                  </a:cubicBezTo>
                  <a:close/>
                  <a:moveTo>
                    <a:pt x="6027627" y="8669428"/>
                  </a:moveTo>
                  <a:cubicBezTo>
                    <a:pt x="6025981" y="8563629"/>
                    <a:pt x="5954349" y="8594843"/>
                    <a:pt x="6451153" y="8593038"/>
                  </a:cubicBezTo>
                  <a:cubicBezTo>
                    <a:pt x="6455613" y="8857960"/>
                    <a:pt x="6452852" y="8862632"/>
                    <a:pt x="6456622" y="9075451"/>
                  </a:cubicBezTo>
                  <a:cubicBezTo>
                    <a:pt x="6368423" y="9076486"/>
                    <a:pt x="6332102" y="9076194"/>
                    <a:pt x="6037318" y="9076247"/>
                  </a:cubicBezTo>
                  <a:cubicBezTo>
                    <a:pt x="6034212" y="8853899"/>
                    <a:pt x="6030468" y="8850449"/>
                    <a:pt x="6027627" y="8669428"/>
                  </a:cubicBezTo>
                  <a:close/>
                  <a:moveTo>
                    <a:pt x="6457073" y="9100109"/>
                  </a:moveTo>
                  <a:cubicBezTo>
                    <a:pt x="6459595" y="9232822"/>
                    <a:pt x="6463552" y="9306532"/>
                    <a:pt x="6465782" y="9575276"/>
                  </a:cubicBezTo>
                  <a:cubicBezTo>
                    <a:pt x="6465835" y="9582548"/>
                    <a:pt x="6514687" y="9582070"/>
                    <a:pt x="6043823" y="9584884"/>
                  </a:cubicBezTo>
                  <a:cubicBezTo>
                    <a:pt x="6036548" y="9128404"/>
                    <a:pt x="6040106" y="9292145"/>
                    <a:pt x="6037663" y="9100879"/>
                  </a:cubicBezTo>
                  <a:cubicBezTo>
                    <a:pt x="6332474" y="9100826"/>
                    <a:pt x="6379839" y="9101065"/>
                    <a:pt x="6457073" y="9100109"/>
                  </a:cubicBezTo>
                  <a:close/>
                  <a:moveTo>
                    <a:pt x="6466074" y="9606862"/>
                  </a:moveTo>
                  <a:cubicBezTo>
                    <a:pt x="6466100" y="9608958"/>
                    <a:pt x="6471410" y="10087495"/>
                    <a:pt x="6471437" y="10089407"/>
                  </a:cubicBezTo>
                  <a:cubicBezTo>
                    <a:pt x="6249877" y="10086461"/>
                    <a:pt x="6159076" y="10090628"/>
                    <a:pt x="6052584" y="10091158"/>
                  </a:cubicBezTo>
                  <a:cubicBezTo>
                    <a:pt x="6050407" y="9956482"/>
                    <a:pt x="6050221" y="9986474"/>
                    <a:pt x="6044221" y="9609542"/>
                  </a:cubicBezTo>
                  <a:cubicBezTo>
                    <a:pt x="6166324" y="9608825"/>
                    <a:pt x="6257922" y="9602429"/>
                    <a:pt x="6466074" y="9606862"/>
                  </a:cubicBezTo>
                  <a:close/>
                  <a:moveTo>
                    <a:pt x="6471065" y="8488088"/>
                  </a:moveTo>
                  <a:cubicBezTo>
                    <a:pt x="6462648" y="8039226"/>
                    <a:pt x="6458719" y="8087427"/>
                    <a:pt x="6479667" y="8087268"/>
                  </a:cubicBezTo>
                  <a:cubicBezTo>
                    <a:pt x="6949602" y="8083446"/>
                    <a:pt x="6884846" y="8076598"/>
                    <a:pt x="6885059" y="8126100"/>
                  </a:cubicBezTo>
                  <a:cubicBezTo>
                    <a:pt x="6887263" y="8646017"/>
                    <a:pt x="6919919" y="8566549"/>
                    <a:pt x="6798108" y="8567371"/>
                  </a:cubicBezTo>
                  <a:cubicBezTo>
                    <a:pt x="6645738" y="8568406"/>
                    <a:pt x="6650437" y="8567610"/>
                    <a:pt x="6479508" y="8568274"/>
                  </a:cubicBezTo>
                  <a:cubicBezTo>
                    <a:pt x="6470030" y="8568327"/>
                    <a:pt x="6472818" y="8580351"/>
                    <a:pt x="6471065" y="8488088"/>
                  </a:cubicBezTo>
                  <a:close/>
                  <a:moveTo>
                    <a:pt x="6479641" y="8592932"/>
                  </a:moveTo>
                  <a:cubicBezTo>
                    <a:pt x="6966328" y="8590941"/>
                    <a:pt x="6889652" y="8569442"/>
                    <a:pt x="6891245" y="8669800"/>
                  </a:cubicBezTo>
                  <a:cubicBezTo>
                    <a:pt x="6898865" y="9158025"/>
                    <a:pt x="6928734" y="9076672"/>
                    <a:pt x="6798294" y="9075080"/>
                  </a:cubicBezTo>
                  <a:cubicBezTo>
                    <a:pt x="6424523" y="9070540"/>
                    <a:pt x="6478685" y="9097163"/>
                    <a:pt x="6477649" y="9031788"/>
                  </a:cubicBezTo>
                  <a:cubicBezTo>
                    <a:pt x="6469950" y="8540722"/>
                    <a:pt x="6472419" y="8592932"/>
                    <a:pt x="6479641" y="8592932"/>
                  </a:cubicBezTo>
                  <a:close/>
                  <a:moveTo>
                    <a:pt x="6479720" y="9099817"/>
                  </a:moveTo>
                  <a:cubicBezTo>
                    <a:pt x="6988339" y="9093632"/>
                    <a:pt x="6898679" y="9075982"/>
                    <a:pt x="6902423" y="9213393"/>
                  </a:cubicBezTo>
                  <a:cubicBezTo>
                    <a:pt x="6905848" y="9339444"/>
                    <a:pt x="6907865" y="9451534"/>
                    <a:pt x="6907468" y="9575116"/>
                  </a:cubicBezTo>
                  <a:cubicBezTo>
                    <a:pt x="6907414" y="9591732"/>
                    <a:pt x="6489543" y="9582654"/>
                    <a:pt x="6487632" y="9582628"/>
                  </a:cubicBezTo>
                  <a:cubicBezTo>
                    <a:pt x="6484500" y="9221780"/>
                    <a:pt x="6476667" y="9099870"/>
                    <a:pt x="6479720" y="9099817"/>
                  </a:cubicBezTo>
                  <a:close/>
                  <a:moveTo>
                    <a:pt x="6907387" y="9609596"/>
                  </a:moveTo>
                  <a:cubicBezTo>
                    <a:pt x="6907281" y="9784857"/>
                    <a:pt x="6913176" y="9939308"/>
                    <a:pt x="6915671" y="10086992"/>
                  </a:cubicBezTo>
                  <a:cubicBezTo>
                    <a:pt x="6790939" y="10087602"/>
                    <a:pt x="6722281" y="10092698"/>
                    <a:pt x="6493155" y="10089699"/>
                  </a:cubicBezTo>
                  <a:cubicBezTo>
                    <a:pt x="6493128" y="10087337"/>
                    <a:pt x="6487844" y="9609224"/>
                    <a:pt x="6487818" y="9607339"/>
                  </a:cubicBezTo>
                  <a:cubicBezTo>
                    <a:pt x="6576256" y="9609224"/>
                    <a:pt x="6904308" y="9609596"/>
                    <a:pt x="6907387" y="9609596"/>
                  </a:cubicBezTo>
                  <a:close/>
                  <a:moveTo>
                    <a:pt x="6916096" y="10111649"/>
                  </a:moveTo>
                  <a:cubicBezTo>
                    <a:pt x="6918990" y="10289831"/>
                    <a:pt x="6918857" y="10398045"/>
                    <a:pt x="6922946" y="10596079"/>
                  </a:cubicBezTo>
                  <a:lnTo>
                    <a:pt x="6501651" y="10596265"/>
                  </a:lnTo>
                  <a:cubicBezTo>
                    <a:pt x="6500297" y="10532112"/>
                    <a:pt x="6493739" y="10126089"/>
                    <a:pt x="6493606" y="10118577"/>
                  </a:cubicBezTo>
                  <a:cubicBezTo>
                    <a:pt x="6493553" y="10114145"/>
                    <a:pt x="6456648" y="10113985"/>
                    <a:pt x="6916096" y="10111649"/>
                  </a:cubicBezTo>
                  <a:close/>
                  <a:moveTo>
                    <a:pt x="6921486" y="9100640"/>
                  </a:moveTo>
                  <a:cubicBezTo>
                    <a:pt x="7104389" y="9100985"/>
                    <a:pt x="7071759" y="9099047"/>
                    <a:pt x="7342330" y="9098941"/>
                  </a:cubicBezTo>
                  <a:cubicBezTo>
                    <a:pt x="7343842" y="9229080"/>
                    <a:pt x="7342330" y="9385576"/>
                    <a:pt x="7350082" y="9579974"/>
                  </a:cubicBezTo>
                  <a:cubicBezTo>
                    <a:pt x="7076086" y="9579841"/>
                    <a:pt x="7140284" y="9585123"/>
                    <a:pt x="6929212" y="9584964"/>
                  </a:cubicBezTo>
                  <a:cubicBezTo>
                    <a:pt x="6929876" y="9364421"/>
                    <a:pt x="6923981" y="9225576"/>
                    <a:pt x="6921486" y="9100640"/>
                  </a:cubicBezTo>
                  <a:close/>
                  <a:moveTo>
                    <a:pt x="6957461" y="9609622"/>
                  </a:moveTo>
                  <a:cubicBezTo>
                    <a:pt x="7427953" y="9609622"/>
                    <a:pt x="7351728" y="9551732"/>
                    <a:pt x="7354914" y="9756456"/>
                  </a:cubicBezTo>
                  <a:cubicBezTo>
                    <a:pt x="7357622" y="9929965"/>
                    <a:pt x="7355657" y="9929010"/>
                    <a:pt x="7357914" y="10088850"/>
                  </a:cubicBezTo>
                  <a:cubicBezTo>
                    <a:pt x="7356029" y="10088823"/>
                    <a:pt x="6989162" y="10086805"/>
                    <a:pt x="6937416" y="10086938"/>
                  </a:cubicBezTo>
                  <a:cubicBezTo>
                    <a:pt x="6928389" y="9554705"/>
                    <a:pt x="6914902" y="9609622"/>
                    <a:pt x="6957461" y="9609622"/>
                  </a:cubicBezTo>
                  <a:close/>
                  <a:moveTo>
                    <a:pt x="6957461" y="10111543"/>
                  </a:moveTo>
                  <a:cubicBezTo>
                    <a:pt x="7403209" y="10111543"/>
                    <a:pt x="7358286" y="10112499"/>
                    <a:pt x="7358365" y="10118949"/>
                  </a:cubicBezTo>
                  <a:cubicBezTo>
                    <a:pt x="7367127" y="10678840"/>
                    <a:pt x="7394182" y="10594248"/>
                    <a:pt x="7275955" y="10594248"/>
                  </a:cubicBezTo>
                  <a:cubicBezTo>
                    <a:pt x="7117186" y="10594248"/>
                    <a:pt x="7113628" y="10596079"/>
                    <a:pt x="6957434" y="10596079"/>
                  </a:cubicBezTo>
                  <a:cubicBezTo>
                    <a:pt x="6940177" y="10596079"/>
                    <a:pt x="6944690" y="10613837"/>
                    <a:pt x="6942593" y="10480964"/>
                  </a:cubicBezTo>
                  <a:cubicBezTo>
                    <a:pt x="6936141" y="10066129"/>
                    <a:pt x="6927618" y="10111543"/>
                    <a:pt x="6957461" y="10111543"/>
                  </a:cubicBezTo>
                  <a:close/>
                  <a:moveTo>
                    <a:pt x="7780112" y="8669747"/>
                  </a:moveTo>
                  <a:cubicBezTo>
                    <a:pt x="7787467" y="9137003"/>
                    <a:pt x="7799361" y="9075902"/>
                    <a:pt x="7754306" y="9075186"/>
                  </a:cubicBezTo>
                  <a:cubicBezTo>
                    <a:pt x="7662469" y="9073699"/>
                    <a:pt x="7582501" y="9073725"/>
                    <a:pt x="7435228" y="9074124"/>
                  </a:cubicBezTo>
                  <a:cubicBezTo>
                    <a:pt x="7339727" y="9074363"/>
                    <a:pt x="7364233" y="9142923"/>
                    <a:pt x="7356853" y="8669375"/>
                  </a:cubicBezTo>
                  <a:cubicBezTo>
                    <a:pt x="7355339" y="8571194"/>
                    <a:pt x="7334975" y="8592163"/>
                    <a:pt x="7435387" y="8590941"/>
                  </a:cubicBezTo>
                  <a:cubicBezTo>
                    <a:pt x="7839850" y="8586057"/>
                    <a:pt x="7778679" y="8576661"/>
                    <a:pt x="7780112" y="8669747"/>
                  </a:cubicBezTo>
                  <a:close/>
                  <a:moveTo>
                    <a:pt x="7769598" y="8126631"/>
                  </a:moveTo>
                  <a:cubicBezTo>
                    <a:pt x="7774006" y="8233014"/>
                    <a:pt x="7774165" y="8263432"/>
                    <a:pt x="7777431" y="8488566"/>
                  </a:cubicBezTo>
                  <a:cubicBezTo>
                    <a:pt x="7778731" y="8583908"/>
                    <a:pt x="7785635" y="8568884"/>
                    <a:pt x="7754518" y="8567903"/>
                  </a:cubicBezTo>
                  <a:cubicBezTo>
                    <a:pt x="7246457" y="8551287"/>
                    <a:pt x="7353667" y="8705022"/>
                    <a:pt x="7349047" y="8084003"/>
                  </a:cubicBezTo>
                  <a:cubicBezTo>
                    <a:pt x="7832628" y="8085888"/>
                    <a:pt x="7767103" y="8066565"/>
                    <a:pt x="7769598" y="8126631"/>
                  </a:cubicBezTo>
                  <a:close/>
                  <a:moveTo>
                    <a:pt x="7759854" y="7582692"/>
                  </a:moveTo>
                  <a:cubicBezTo>
                    <a:pt x="7768218" y="8118801"/>
                    <a:pt x="7770713" y="8059955"/>
                    <a:pt x="7754146" y="8060088"/>
                  </a:cubicBezTo>
                  <a:cubicBezTo>
                    <a:pt x="7264432" y="8063353"/>
                    <a:pt x="7349604" y="8087427"/>
                    <a:pt x="7347374" y="7944575"/>
                  </a:cubicBezTo>
                  <a:cubicBezTo>
                    <a:pt x="7344480" y="7761670"/>
                    <a:pt x="7343710" y="7774755"/>
                    <a:pt x="7340604" y="7582214"/>
                  </a:cubicBezTo>
                  <a:cubicBezTo>
                    <a:pt x="7340524" y="7575659"/>
                    <a:pt x="7759775" y="7578154"/>
                    <a:pt x="7759854" y="7582692"/>
                  </a:cubicBezTo>
                  <a:close/>
                  <a:moveTo>
                    <a:pt x="7759376" y="7553177"/>
                  </a:moveTo>
                  <a:cubicBezTo>
                    <a:pt x="7543419" y="7557451"/>
                    <a:pt x="7459176" y="7553336"/>
                    <a:pt x="7340126" y="7552699"/>
                  </a:cubicBezTo>
                  <a:cubicBezTo>
                    <a:pt x="7337656" y="7404219"/>
                    <a:pt x="7332453" y="7235754"/>
                    <a:pt x="7332160" y="7070499"/>
                  </a:cubicBezTo>
                  <a:cubicBezTo>
                    <a:pt x="7482301" y="7071110"/>
                    <a:pt x="7425112" y="7073126"/>
                    <a:pt x="7751013" y="7072330"/>
                  </a:cubicBezTo>
                  <a:cubicBezTo>
                    <a:pt x="7756801" y="7429064"/>
                    <a:pt x="7757386" y="7430151"/>
                    <a:pt x="7759376" y="7553177"/>
                  </a:cubicBezTo>
                  <a:close/>
                  <a:moveTo>
                    <a:pt x="7750642" y="7047619"/>
                  </a:moveTo>
                  <a:cubicBezTo>
                    <a:pt x="7277733" y="7048866"/>
                    <a:pt x="7332160" y="7046690"/>
                    <a:pt x="7332160" y="7039524"/>
                  </a:cubicBezTo>
                  <a:cubicBezTo>
                    <a:pt x="7331922" y="6805577"/>
                    <a:pt x="7326001" y="6681304"/>
                    <a:pt x="7323505" y="6561384"/>
                  </a:cubicBezTo>
                  <a:cubicBezTo>
                    <a:pt x="7462017" y="6562340"/>
                    <a:pt x="7474654" y="6567648"/>
                    <a:pt x="7743712" y="6564862"/>
                  </a:cubicBezTo>
                  <a:cubicBezTo>
                    <a:pt x="7746421" y="6757163"/>
                    <a:pt x="7743420" y="6602127"/>
                    <a:pt x="7750642" y="7047619"/>
                  </a:cubicBezTo>
                  <a:close/>
                  <a:moveTo>
                    <a:pt x="7740473" y="6133464"/>
                  </a:moveTo>
                  <a:cubicBezTo>
                    <a:pt x="7743287" y="6312786"/>
                    <a:pt x="7739809" y="6314405"/>
                    <a:pt x="7742651" y="6495770"/>
                  </a:cubicBezTo>
                  <a:cubicBezTo>
                    <a:pt x="7743712" y="6561729"/>
                    <a:pt x="7804963" y="6539885"/>
                    <a:pt x="7323001" y="6536752"/>
                  </a:cubicBezTo>
                  <a:cubicBezTo>
                    <a:pt x="7319099" y="6331843"/>
                    <a:pt x="7322975" y="6309892"/>
                    <a:pt x="7318116" y="6056729"/>
                  </a:cubicBezTo>
                  <a:cubicBezTo>
                    <a:pt x="7817893" y="6057472"/>
                    <a:pt x="7738906" y="6033849"/>
                    <a:pt x="7740473" y="6133464"/>
                  </a:cubicBezTo>
                  <a:close/>
                  <a:moveTo>
                    <a:pt x="7727517" y="5548516"/>
                  </a:moveTo>
                  <a:cubicBezTo>
                    <a:pt x="7736278" y="6061135"/>
                    <a:pt x="7733092" y="5833319"/>
                    <a:pt x="7738428" y="6033053"/>
                  </a:cubicBezTo>
                  <a:cubicBezTo>
                    <a:pt x="7239979" y="6033212"/>
                    <a:pt x="7318381" y="6056224"/>
                    <a:pt x="7315780" y="5951726"/>
                  </a:cubicBezTo>
                  <a:cubicBezTo>
                    <a:pt x="7312673" y="5827506"/>
                    <a:pt x="7310788" y="5716637"/>
                    <a:pt x="7310257" y="5589790"/>
                  </a:cubicBezTo>
                  <a:cubicBezTo>
                    <a:pt x="7309965" y="5531662"/>
                    <a:pt x="7244599" y="5544376"/>
                    <a:pt x="7727517" y="5548516"/>
                  </a:cubicBezTo>
                  <a:close/>
                  <a:moveTo>
                    <a:pt x="7723136" y="5046701"/>
                  </a:moveTo>
                  <a:cubicBezTo>
                    <a:pt x="7726402" y="5254344"/>
                    <a:pt x="7721198" y="5166939"/>
                    <a:pt x="7727092" y="5523885"/>
                  </a:cubicBezTo>
                  <a:cubicBezTo>
                    <a:pt x="7724410" y="5523858"/>
                    <a:pt x="7313045" y="5522292"/>
                    <a:pt x="7309833" y="5522266"/>
                  </a:cubicBezTo>
                  <a:cubicBezTo>
                    <a:pt x="7307549" y="5246089"/>
                    <a:pt x="7302425" y="5246886"/>
                    <a:pt x="7299398" y="5040835"/>
                  </a:cubicBezTo>
                  <a:cubicBezTo>
                    <a:pt x="7301336" y="5040835"/>
                    <a:pt x="7723109" y="5044816"/>
                    <a:pt x="7723136" y="5046701"/>
                  </a:cubicBezTo>
                  <a:close/>
                  <a:moveTo>
                    <a:pt x="7712250" y="4535038"/>
                  </a:moveTo>
                  <a:cubicBezTo>
                    <a:pt x="7726163" y="5186103"/>
                    <a:pt x="7721304" y="4938991"/>
                    <a:pt x="7722685" y="5018327"/>
                  </a:cubicBezTo>
                  <a:cubicBezTo>
                    <a:pt x="7548437" y="5022600"/>
                    <a:pt x="7429333" y="5016496"/>
                    <a:pt x="7299053" y="5016204"/>
                  </a:cubicBezTo>
                  <a:cubicBezTo>
                    <a:pt x="7296770" y="4863026"/>
                    <a:pt x="7296664" y="4754493"/>
                    <a:pt x="7292177" y="4534879"/>
                  </a:cubicBezTo>
                  <a:cubicBezTo>
                    <a:pt x="7419935" y="4534932"/>
                    <a:pt x="7591554" y="4536764"/>
                    <a:pt x="7712250" y="4535038"/>
                  </a:cubicBezTo>
                  <a:close/>
                  <a:moveTo>
                    <a:pt x="7711560" y="4503612"/>
                  </a:moveTo>
                  <a:cubicBezTo>
                    <a:pt x="7711826" y="4515131"/>
                    <a:pt x="7745491" y="4510380"/>
                    <a:pt x="7291672" y="4510221"/>
                  </a:cubicBezTo>
                  <a:cubicBezTo>
                    <a:pt x="7291619" y="4507779"/>
                    <a:pt x="7282486" y="4027569"/>
                    <a:pt x="7282459" y="4025605"/>
                  </a:cubicBezTo>
                  <a:cubicBezTo>
                    <a:pt x="7284371" y="4025605"/>
                    <a:pt x="7702215" y="4027967"/>
                    <a:pt x="7704232" y="4027994"/>
                  </a:cubicBezTo>
                  <a:cubicBezTo>
                    <a:pt x="7705772" y="4135571"/>
                    <a:pt x="7707100" y="4299870"/>
                    <a:pt x="7711560" y="4503612"/>
                  </a:cubicBezTo>
                  <a:close/>
                  <a:moveTo>
                    <a:pt x="7698471" y="3598188"/>
                  </a:moveTo>
                  <a:cubicBezTo>
                    <a:pt x="7701312" y="3779156"/>
                    <a:pt x="7700356" y="3778811"/>
                    <a:pt x="7703197" y="3960230"/>
                  </a:cubicBezTo>
                  <a:cubicBezTo>
                    <a:pt x="7704179" y="4022606"/>
                    <a:pt x="7768696" y="4001132"/>
                    <a:pt x="7282034" y="4000947"/>
                  </a:cubicBezTo>
                  <a:cubicBezTo>
                    <a:pt x="7277681" y="3740829"/>
                    <a:pt x="7281530" y="3800736"/>
                    <a:pt x="7276512" y="3521852"/>
                  </a:cubicBezTo>
                  <a:cubicBezTo>
                    <a:pt x="7769625" y="3521852"/>
                    <a:pt x="7696825" y="3492151"/>
                    <a:pt x="7698471" y="3598188"/>
                  </a:cubicBezTo>
                  <a:close/>
                  <a:moveTo>
                    <a:pt x="7691489" y="3054914"/>
                  </a:moveTo>
                  <a:cubicBezTo>
                    <a:pt x="7702480" y="3581440"/>
                    <a:pt x="7721198" y="3496132"/>
                    <a:pt x="7594661" y="3496132"/>
                  </a:cubicBezTo>
                  <a:cubicBezTo>
                    <a:pt x="7435042" y="3496132"/>
                    <a:pt x="7435732" y="3497194"/>
                    <a:pt x="7276034" y="3497194"/>
                  </a:cubicBezTo>
                  <a:cubicBezTo>
                    <a:pt x="7271813" y="3276757"/>
                    <a:pt x="7271096" y="3313572"/>
                    <a:pt x="7268441" y="3012366"/>
                  </a:cubicBezTo>
                  <a:cubicBezTo>
                    <a:pt x="7748411" y="3012392"/>
                    <a:pt x="7690240" y="2994688"/>
                    <a:pt x="7691489" y="3054914"/>
                  </a:cubicBezTo>
                  <a:close/>
                  <a:moveTo>
                    <a:pt x="7681319" y="2511851"/>
                  </a:moveTo>
                  <a:cubicBezTo>
                    <a:pt x="7690187" y="3077316"/>
                    <a:pt x="7721755" y="2987309"/>
                    <a:pt x="7594661" y="2987309"/>
                  </a:cubicBezTo>
                  <a:cubicBezTo>
                    <a:pt x="7437033" y="2987309"/>
                    <a:pt x="7435228" y="2987734"/>
                    <a:pt x="7275955" y="2987734"/>
                  </a:cubicBezTo>
                  <a:cubicBezTo>
                    <a:pt x="7265388" y="2987734"/>
                    <a:pt x="7268653" y="3002333"/>
                    <a:pt x="7266635" y="2873415"/>
                  </a:cubicBezTo>
                  <a:cubicBezTo>
                    <a:pt x="7260051" y="2450829"/>
                    <a:pt x="7257661" y="2505958"/>
                    <a:pt x="7275955" y="2505958"/>
                  </a:cubicBezTo>
                  <a:cubicBezTo>
                    <a:pt x="7710524" y="2505958"/>
                    <a:pt x="7681107" y="2497677"/>
                    <a:pt x="7681319" y="2511851"/>
                  </a:cubicBezTo>
                  <a:close/>
                  <a:moveTo>
                    <a:pt x="7680842" y="2479602"/>
                  </a:moveTo>
                  <a:cubicBezTo>
                    <a:pt x="7530888" y="2477876"/>
                    <a:pt x="7432334" y="2481274"/>
                    <a:pt x="7262680" y="2481300"/>
                  </a:cubicBezTo>
                  <a:cubicBezTo>
                    <a:pt x="7253308" y="1936884"/>
                    <a:pt x="7239714" y="1996366"/>
                    <a:pt x="7275981" y="1996366"/>
                  </a:cubicBezTo>
                  <a:cubicBezTo>
                    <a:pt x="7409953" y="1996366"/>
                    <a:pt x="7445795" y="1996685"/>
                    <a:pt x="7594687" y="1996685"/>
                  </a:cubicBezTo>
                  <a:cubicBezTo>
                    <a:pt x="7701073" y="1996711"/>
                    <a:pt x="7672213" y="1909279"/>
                    <a:pt x="7680842" y="2479602"/>
                  </a:cubicBezTo>
                  <a:close/>
                  <a:moveTo>
                    <a:pt x="7666478" y="1606746"/>
                  </a:moveTo>
                  <a:cubicBezTo>
                    <a:pt x="7669824" y="1716978"/>
                    <a:pt x="7669876" y="1741344"/>
                    <a:pt x="7673646" y="1972531"/>
                  </a:cubicBezTo>
                  <a:cubicBezTo>
                    <a:pt x="7626626" y="1971920"/>
                    <a:pt x="7285141" y="1971681"/>
                    <a:pt x="7252352" y="1971787"/>
                  </a:cubicBezTo>
                  <a:cubicBezTo>
                    <a:pt x="7243564" y="1418957"/>
                    <a:pt x="7229518" y="1493064"/>
                    <a:pt x="7275981" y="1493064"/>
                  </a:cubicBezTo>
                  <a:cubicBezTo>
                    <a:pt x="7742969" y="1493064"/>
                    <a:pt x="7661752" y="1449985"/>
                    <a:pt x="7666478" y="1606746"/>
                  </a:cubicBezTo>
                  <a:close/>
                  <a:moveTo>
                    <a:pt x="7658885" y="1063259"/>
                  </a:moveTo>
                  <a:cubicBezTo>
                    <a:pt x="7666106" y="1537550"/>
                    <a:pt x="7682063" y="1464902"/>
                    <a:pt x="7594661" y="1464902"/>
                  </a:cubicBezTo>
                  <a:cubicBezTo>
                    <a:pt x="7191180" y="1464902"/>
                    <a:pt x="7243458" y="1489189"/>
                    <a:pt x="7242475" y="1425141"/>
                  </a:cubicBezTo>
                  <a:cubicBezTo>
                    <a:pt x="7234510" y="916982"/>
                    <a:pt x="7225589" y="984560"/>
                    <a:pt x="7275981" y="984560"/>
                  </a:cubicBezTo>
                  <a:cubicBezTo>
                    <a:pt x="7727623" y="984560"/>
                    <a:pt x="7657266" y="959902"/>
                    <a:pt x="7658885" y="1063259"/>
                  </a:cubicBezTo>
                  <a:close/>
                  <a:moveTo>
                    <a:pt x="7275981" y="475605"/>
                  </a:moveTo>
                  <a:cubicBezTo>
                    <a:pt x="7709197" y="475605"/>
                    <a:pt x="7650230" y="465279"/>
                    <a:pt x="7650283" y="519745"/>
                  </a:cubicBezTo>
                  <a:cubicBezTo>
                    <a:pt x="7650283" y="1033797"/>
                    <a:pt x="7684107" y="958999"/>
                    <a:pt x="7594661" y="958999"/>
                  </a:cubicBezTo>
                  <a:cubicBezTo>
                    <a:pt x="7171082" y="958999"/>
                    <a:pt x="7237775" y="981932"/>
                    <a:pt x="7235465" y="881654"/>
                  </a:cubicBezTo>
                  <a:cubicBezTo>
                    <a:pt x="7225138" y="410522"/>
                    <a:pt x="7211013" y="475605"/>
                    <a:pt x="7275981" y="475605"/>
                  </a:cubicBezTo>
                  <a:close/>
                  <a:moveTo>
                    <a:pt x="7230607" y="1971894"/>
                  </a:moveTo>
                  <a:cubicBezTo>
                    <a:pt x="7118513" y="1972610"/>
                    <a:pt x="6810507" y="1984555"/>
                    <a:pt x="6809843" y="1967886"/>
                  </a:cubicBezTo>
                  <a:cubicBezTo>
                    <a:pt x="6802993" y="1798384"/>
                    <a:pt x="6803338" y="1635572"/>
                    <a:pt x="6801426" y="1492480"/>
                  </a:cubicBezTo>
                  <a:cubicBezTo>
                    <a:pt x="7255723" y="1492639"/>
                    <a:pt x="7034509" y="1492905"/>
                    <a:pt x="7221845" y="1493064"/>
                  </a:cubicBezTo>
                  <a:cubicBezTo>
                    <a:pt x="7225881" y="1718916"/>
                    <a:pt x="7222562" y="1465486"/>
                    <a:pt x="7230607" y="1971894"/>
                  </a:cubicBezTo>
                  <a:close/>
                  <a:moveTo>
                    <a:pt x="7220730" y="1425566"/>
                  </a:moveTo>
                  <a:cubicBezTo>
                    <a:pt x="7221660" y="1485446"/>
                    <a:pt x="7287637" y="1468008"/>
                    <a:pt x="6801081" y="1467849"/>
                  </a:cubicBezTo>
                  <a:cubicBezTo>
                    <a:pt x="6795878" y="1103683"/>
                    <a:pt x="6801029" y="1374870"/>
                    <a:pt x="6795188" y="982994"/>
                  </a:cubicBezTo>
                  <a:cubicBezTo>
                    <a:pt x="7382606" y="985144"/>
                    <a:pt x="7166250" y="984374"/>
                    <a:pt x="7215845" y="984507"/>
                  </a:cubicBezTo>
                  <a:cubicBezTo>
                    <a:pt x="7220624" y="1243457"/>
                    <a:pt x="7217438" y="1215455"/>
                    <a:pt x="7220730" y="1425566"/>
                  </a:cubicBezTo>
                  <a:close/>
                  <a:moveTo>
                    <a:pt x="6798241" y="478020"/>
                  </a:moveTo>
                  <a:cubicBezTo>
                    <a:pt x="7269662" y="477091"/>
                    <a:pt x="7204880" y="457582"/>
                    <a:pt x="7206526" y="520116"/>
                  </a:cubicBezTo>
                  <a:cubicBezTo>
                    <a:pt x="7220226" y="1044467"/>
                    <a:pt x="7239156" y="960247"/>
                    <a:pt x="7116814" y="959238"/>
                  </a:cubicBezTo>
                  <a:cubicBezTo>
                    <a:pt x="6729795" y="956106"/>
                    <a:pt x="6795267" y="985197"/>
                    <a:pt x="6793807" y="887440"/>
                  </a:cubicBezTo>
                  <a:cubicBezTo>
                    <a:pt x="6787355" y="429208"/>
                    <a:pt x="6781674" y="478073"/>
                    <a:pt x="6798241" y="478020"/>
                  </a:cubicBezTo>
                  <a:close/>
                  <a:moveTo>
                    <a:pt x="6788125" y="1969000"/>
                  </a:moveTo>
                  <a:cubicBezTo>
                    <a:pt x="6788338" y="1974282"/>
                    <a:pt x="6838225" y="1972079"/>
                    <a:pt x="6368768" y="1974654"/>
                  </a:cubicBezTo>
                  <a:cubicBezTo>
                    <a:pt x="6362290" y="1695186"/>
                    <a:pt x="6363909" y="1627078"/>
                    <a:pt x="6362157" y="1489879"/>
                  </a:cubicBezTo>
                  <a:cubicBezTo>
                    <a:pt x="6570548" y="1490622"/>
                    <a:pt x="6364945" y="1492347"/>
                    <a:pt x="6779709" y="1492480"/>
                  </a:cubicBezTo>
                  <a:cubicBezTo>
                    <a:pt x="6781620" y="1637323"/>
                    <a:pt x="6781302" y="1799632"/>
                    <a:pt x="6788125" y="1969000"/>
                  </a:cubicBezTo>
                  <a:close/>
                  <a:moveTo>
                    <a:pt x="6774664" y="1063259"/>
                  </a:moveTo>
                  <a:cubicBezTo>
                    <a:pt x="6777452" y="1241068"/>
                    <a:pt x="6775912" y="1245076"/>
                    <a:pt x="6778727" y="1425566"/>
                  </a:cubicBezTo>
                  <a:cubicBezTo>
                    <a:pt x="6779709" y="1487915"/>
                    <a:pt x="6843110" y="1466866"/>
                    <a:pt x="6361812" y="1465221"/>
                  </a:cubicBezTo>
                  <a:cubicBezTo>
                    <a:pt x="6359502" y="1298692"/>
                    <a:pt x="6358361" y="1296224"/>
                    <a:pt x="6353316" y="983366"/>
                  </a:cubicBezTo>
                  <a:cubicBezTo>
                    <a:pt x="6847783" y="983047"/>
                    <a:pt x="6773044" y="955681"/>
                    <a:pt x="6774664" y="1063259"/>
                  </a:cubicBezTo>
                  <a:close/>
                  <a:moveTo>
                    <a:pt x="6638861" y="478232"/>
                  </a:moveTo>
                  <a:cubicBezTo>
                    <a:pt x="6788045" y="478232"/>
                    <a:pt x="6764761" y="466527"/>
                    <a:pt x="6765876" y="519984"/>
                  </a:cubicBezTo>
                  <a:cubicBezTo>
                    <a:pt x="6768505" y="645796"/>
                    <a:pt x="6770150" y="755099"/>
                    <a:pt x="6772009" y="887838"/>
                  </a:cubicBezTo>
                  <a:cubicBezTo>
                    <a:pt x="6773390" y="980207"/>
                    <a:pt x="6850066" y="958309"/>
                    <a:pt x="6352944" y="958707"/>
                  </a:cubicBezTo>
                  <a:cubicBezTo>
                    <a:pt x="6347714" y="632843"/>
                    <a:pt x="6347740" y="624535"/>
                    <a:pt x="6345112" y="519347"/>
                  </a:cubicBezTo>
                  <a:cubicBezTo>
                    <a:pt x="6343731" y="464218"/>
                    <a:pt x="6292039" y="477967"/>
                    <a:pt x="6638861" y="478232"/>
                  </a:cubicBezTo>
                  <a:close/>
                  <a:moveTo>
                    <a:pt x="6320314" y="1974787"/>
                  </a:moveTo>
                  <a:cubicBezTo>
                    <a:pt x="6162687" y="1974787"/>
                    <a:pt x="6163563" y="1971628"/>
                    <a:pt x="6001768" y="1971628"/>
                  </a:cubicBezTo>
                  <a:cubicBezTo>
                    <a:pt x="5895992" y="1971628"/>
                    <a:pt x="5925808" y="2062563"/>
                    <a:pt x="5916144" y="1491949"/>
                  </a:cubicBezTo>
                  <a:cubicBezTo>
                    <a:pt x="6096126" y="1493860"/>
                    <a:pt x="6160563" y="1489507"/>
                    <a:pt x="6340412" y="1489799"/>
                  </a:cubicBezTo>
                  <a:cubicBezTo>
                    <a:pt x="6347342" y="2046532"/>
                    <a:pt x="6358759" y="1974787"/>
                    <a:pt x="6320314" y="1974787"/>
                  </a:cubicBezTo>
                  <a:close/>
                  <a:moveTo>
                    <a:pt x="6332872" y="1063206"/>
                  </a:moveTo>
                  <a:cubicBezTo>
                    <a:pt x="6340200" y="1526800"/>
                    <a:pt x="6348218" y="1465168"/>
                    <a:pt x="6320314" y="1465168"/>
                  </a:cubicBezTo>
                  <a:cubicBezTo>
                    <a:pt x="5855610" y="1465168"/>
                    <a:pt x="5916038" y="1487357"/>
                    <a:pt x="5915055" y="1425141"/>
                  </a:cubicBezTo>
                  <a:cubicBezTo>
                    <a:pt x="5912161" y="1239688"/>
                    <a:pt x="5914338" y="1243165"/>
                    <a:pt x="5911497" y="1062834"/>
                  </a:cubicBezTo>
                  <a:cubicBezTo>
                    <a:pt x="5909958" y="967281"/>
                    <a:pt x="5886487" y="983817"/>
                    <a:pt x="6001741" y="983817"/>
                  </a:cubicBezTo>
                  <a:cubicBezTo>
                    <a:pt x="6398371" y="983817"/>
                    <a:pt x="6331093" y="953266"/>
                    <a:pt x="6332872" y="1063206"/>
                  </a:cubicBezTo>
                  <a:close/>
                  <a:moveTo>
                    <a:pt x="6323367" y="520063"/>
                  </a:moveTo>
                  <a:cubicBezTo>
                    <a:pt x="6326102" y="628782"/>
                    <a:pt x="6326182" y="646168"/>
                    <a:pt x="6331200" y="958734"/>
                  </a:cubicBezTo>
                  <a:cubicBezTo>
                    <a:pt x="6284684" y="958734"/>
                    <a:pt x="5956739" y="959106"/>
                    <a:pt x="5909825" y="959610"/>
                  </a:cubicBezTo>
                  <a:lnTo>
                    <a:pt x="5901993" y="476321"/>
                  </a:lnTo>
                  <a:cubicBezTo>
                    <a:pt x="6402699" y="468358"/>
                    <a:pt x="6322067" y="468491"/>
                    <a:pt x="6323367" y="520063"/>
                  </a:cubicBezTo>
                  <a:close/>
                  <a:moveTo>
                    <a:pt x="5896470" y="1606534"/>
                  </a:moveTo>
                  <a:cubicBezTo>
                    <a:pt x="5898621" y="1720827"/>
                    <a:pt x="5897877" y="1677987"/>
                    <a:pt x="5902603" y="1972478"/>
                  </a:cubicBezTo>
                  <a:cubicBezTo>
                    <a:pt x="5765579" y="1975158"/>
                    <a:pt x="5820936" y="1978343"/>
                    <a:pt x="5481122" y="1975105"/>
                  </a:cubicBezTo>
                  <a:cubicBezTo>
                    <a:pt x="5474963" y="1479713"/>
                    <a:pt x="5478547" y="1643163"/>
                    <a:pt x="5476980" y="1489242"/>
                  </a:cubicBezTo>
                  <a:cubicBezTo>
                    <a:pt x="5980767" y="1489003"/>
                    <a:pt x="5893736" y="1468512"/>
                    <a:pt x="5896470" y="1606534"/>
                  </a:cubicBezTo>
                  <a:close/>
                  <a:moveTo>
                    <a:pt x="5889753" y="1063259"/>
                  </a:moveTo>
                  <a:cubicBezTo>
                    <a:pt x="5896895" y="1532241"/>
                    <a:pt x="5909188" y="1467477"/>
                    <a:pt x="5842653" y="1466123"/>
                  </a:cubicBezTo>
                  <a:cubicBezTo>
                    <a:pt x="5743091" y="1464106"/>
                    <a:pt x="5724718" y="1464504"/>
                    <a:pt x="5476688" y="1464610"/>
                  </a:cubicBezTo>
                  <a:cubicBezTo>
                    <a:pt x="5473715" y="1231221"/>
                    <a:pt x="5468962" y="1232521"/>
                    <a:pt x="5466361" y="984878"/>
                  </a:cubicBezTo>
                  <a:cubicBezTo>
                    <a:pt x="5963509" y="989736"/>
                    <a:pt x="5888001" y="953930"/>
                    <a:pt x="5889753" y="1063259"/>
                  </a:cubicBezTo>
                  <a:close/>
                  <a:moveTo>
                    <a:pt x="5523814" y="478498"/>
                  </a:moveTo>
                  <a:cubicBezTo>
                    <a:pt x="5631820" y="479931"/>
                    <a:pt x="5735976" y="480170"/>
                    <a:pt x="5842706" y="477595"/>
                  </a:cubicBezTo>
                  <a:cubicBezTo>
                    <a:pt x="5895435" y="476268"/>
                    <a:pt x="5879106" y="404470"/>
                    <a:pt x="5888080" y="959902"/>
                  </a:cubicBezTo>
                  <a:cubicBezTo>
                    <a:pt x="5698859" y="962609"/>
                    <a:pt x="5773119" y="963273"/>
                    <a:pt x="5466122" y="960273"/>
                  </a:cubicBezTo>
                  <a:cubicBezTo>
                    <a:pt x="5461555" y="397038"/>
                    <a:pt x="5435961" y="477356"/>
                    <a:pt x="5523814" y="478498"/>
                  </a:cubicBezTo>
                  <a:close/>
                  <a:moveTo>
                    <a:pt x="5467422" y="2483663"/>
                  </a:moveTo>
                  <a:cubicBezTo>
                    <a:pt x="5363373" y="2484406"/>
                    <a:pt x="5228419" y="2483663"/>
                    <a:pt x="5050083" y="2483663"/>
                  </a:cubicBezTo>
                  <a:cubicBezTo>
                    <a:pt x="5049791" y="2466038"/>
                    <a:pt x="5042649" y="2053247"/>
                    <a:pt x="5041322" y="1997666"/>
                  </a:cubicBezTo>
                  <a:cubicBezTo>
                    <a:pt x="5043260" y="1997666"/>
                    <a:pt x="5456723" y="1999551"/>
                    <a:pt x="5459643" y="1999577"/>
                  </a:cubicBezTo>
                  <a:cubicBezTo>
                    <a:pt x="5461820" y="2176325"/>
                    <a:pt x="5465564" y="2367220"/>
                    <a:pt x="5467422" y="2483663"/>
                  </a:cubicBezTo>
                  <a:close/>
                  <a:moveTo>
                    <a:pt x="5455581" y="1606269"/>
                  </a:moveTo>
                  <a:cubicBezTo>
                    <a:pt x="5454652" y="2049106"/>
                    <a:pt x="5502787" y="1974628"/>
                    <a:pt x="5364780" y="1974628"/>
                  </a:cubicBezTo>
                  <a:cubicBezTo>
                    <a:pt x="5003966" y="1974628"/>
                    <a:pt x="5040764" y="1974601"/>
                    <a:pt x="5040605" y="1968151"/>
                  </a:cubicBezTo>
                  <a:cubicBezTo>
                    <a:pt x="5038481" y="1880109"/>
                    <a:pt x="5024861" y="1490383"/>
                    <a:pt x="5046499" y="1490383"/>
                  </a:cubicBezTo>
                  <a:cubicBezTo>
                    <a:pt x="5538550" y="1490383"/>
                    <a:pt x="5455900" y="1454153"/>
                    <a:pt x="5455581" y="1606269"/>
                  </a:cubicBezTo>
                  <a:close/>
                  <a:moveTo>
                    <a:pt x="5445678" y="1063259"/>
                  </a:moveTo>
                  <a:cubicBezTo>
                    <a:pt x="5453086" y="1535718"/>
                    <a:pt x="5484706" y="1464610"/>
                    <a:pt x="5364780" y="1464663"/>
                  </a:cubicBezTo>
                  <a:cubicBezTo>
                    <a:pt x="4985168" y="1464663"/>
                    <a:pt x="5033304" y="1483695"/>
                    <a:pt x="5032374" y="1425088"/>
                  </a:cubicBezTo>
                  <a:cubicBezTo>
                    <a:pt x="5032162" y="1410915"/>
                    <a:pt x="5025896" y="1004228"/>
                    <a:pt x="5025551" y="981693"/>
                  </a:cubicBezTo>
                  <a:cubicBezTo>
                    <a:pt x="5529815" y="980632"/>
                    <a:pt x="5444111" y="964414"/>
                    <a:pt x="5445678" y="1063259"/>
                  </a:cubicBezTo>
                  <a:close/>
                  <a:moveTo>
                    <a:pt x="5046499" y="478790"/>
                  </a:moveTo>
                  <a:cubicBezTo>
                    <a:pt x="5498167" y="478790"/>
                    <a:pt x="5437554" y="459997"/>
                    <a:pt x="5438855" y="518789"/>
                  </a:cubicBezTo>
                  <a:cubicBezTo>
                    <a:pt x="5450855" y="1046537"/>
                    <a:pt x="5460838" y="959822"/>
                    <a:pt x="5364780" y="959822"/>
                  </a:cubicBezTo>
                  <a:cubicBezTo>
                    <a:pt x="5206065" y="959822"/>
                    <a:pt x="5205905" y="957035"/>
                    <a:pt x="5046499" y="957035"/>
                  </a:cubicBezTo>
                  <a:cubicBezTo>
                    <a:pt x="5018117" y="957035"/>
                    <a:pt x="5025365" y="970890"/>
                    <a:pt x="5024144" y="881707"/>
                  </a:cubicBezTo>
                  <a:cubicBezTo>
                    <a:pt x="5017852" y="416759"/>
                    <a:pt x="5005744" y="478790"/>
                    <a:pt x="5046499" y="478790"/>
                  </a:cubicBezTo>
                  <a:close/>
                  <a:moveTo>
                    <a:pt x="5011586" y="1490436"/>
                  </a:moveTo>
                  <a:cubicBezTo>
                    <a:pt x="5013417" y="1623574"/>
                    <a:pt x="5013444" y="1747449"/>
                    <a:pt x="5018966" y="1973061"/>
                  </a:cubicBezTo>
                  <a:cubicBezTo>
                    <a:pt x="4575343" y="1973858"/>
                    <a:pt x="4598972" y="1979087"/>
                    <a:pt x="4598707" y="1969186"/>
                  </a:cubicBezTo>
                  <a:cubicBezTo>
                    <a:pt x="4597698" y="1926373"/>
                    <a:pt x="4589627" y="1493887"/>
                    <a:pt x="4589600" y="1491949"/>
                  </a:cubicBezTo>
                  <a:cubicBezTo>
                    <a:pt x="4812036" y="1493834"/>
                    <a:pt x="4876712" y="1490728"/>
                    <a:pt x="5011586" y="1490436"/>
                  </a:cubicBezTo>
                  <a:close/>
                  <a:moveTo>
                    <a:pt x="5011240" y="1465778"/>
                  </a:moveTo>
                  <a:cubicBezTo>
                    <a:pt x="4524845" y="1466813"/>
                    <a:pt x="4589468" y="1485287"/>
                    <a:pt x="4588512" y="1425088"/>
                  </a:cubicBezTo>
                  <a:cubicBezTo>
                    <a:pt x="4585671" y="1243775"/>
                    <a:pt x="4586441" y="1243669"/>
                    <a:pt x="4583600" y="1062834"/>
                  </a:cubicBezTo>
                  <a:cubicBezTo>
                    <a:pt x="4582007" y="961919"/>
                    <a:pt x="4499516" y="984613"/>
                    <a:pt x="5003780" y="981799"/>
                  </a:cubicBezTo>
                  <a:cubicBezTo>
                    <a:pt x="5003806" y="983817"/>
                    <a:pt x="5010577" y="1419700"/>
                    <a:pt x="5011240" y="1465778"/>
                  </a:cubicBezTo>
                  <a:close/>
                  <a:moveTo>
                    <a:pt x="4995576" y="478657"/>
                  </a:moveTo>
                  <a:cubicBezTo>
                    <a:pt x="5000939" y="749180"/>
                    <a:pt x="5000514" y="757833"/>
                    <a:pt x="5003435" y="957141"/>
                  </a:cubicBezTo>
                  <a:cubicBezTo>
                    <a:pt x="4515552" y="959716"/>
                    <a:pt x="4582644" y="991806"/>
                    <a:pt x="4580122" y="881601"/>
                  </a:cubicBezTo>
                  <a:cubicBezTo>
                    <a:pt x="4576166" y="709047"/>
                    <a:pt x="4575157" y="610096"/>
                    <a:pt x="4574785" y="519665"/>
                  </a:cubicBezTo>
                  <a:cubicBezTo>
                    <a:pt x="4574520" y="458060"/>
                    <a:pt x="4512552" y="476268"/>
                    <a:pt x="4995576" y="478657"/>
                  </a:cubicBezTo>
                  <a:close/>
                  <a:moveTo>
                    <a:pt x="4568918" y="1973566"/>
                  </a:moveTo>
                  <a:cubicBezTo>
                    <a:pt x="4309365" y="1967965"/>
                    <a:pt x="4153225" y="1977680"/>
                    <a:pt x="4153118" y="1968363"/>
                  </a:cubicBezTo>
                  <a:cubicBezTo>
                    <a:pt x="4147224" y="1403615"/>
                    <a:pt x="4112045" y="1488101"/>
                    <a:pt x="4250132" y="1489959"/>
                  </a:cubicBezTo>
                  <a:cubicBezTo>
                    <a:pt x="4381130" y="1491710"/>
                    <a:pt x="4415751" y="1490304"/>
                    <a:pt x="4567882" y="1491710"/>
                  </a:cubicBezTo>
                  <a:cubicBezTo>
                    <a:pt x="4577095" y="2036100"/>
                    <a:pt x="4581927" y="1973805"/>
                    <a:pt x="4568918" y="1973566"/>
                  </a:cubicBezTo>
                  <a:close/>
                  <a:moveTo>
                    <a:pt x="4561855" y="1063259"/>
                  </a:moveTo>
                  <a:cubicBezTo>
                    <a:pt x="4564696" y="1244174"/>
                    <a:pt x="4563926" y="1243988"/>
                    <a:pt x="4566767" y="1425513"/>
                  </a:cubicBezTo>
                  <a:cubicBezTo>
                    <a:pt x="4567723" y="1485579"/>
                    <a:pt x="4633248" y="1466097"/>
                    <a:pt x="4146162" y="1464345"/>
                  </a:cubicBezTo>
                  <a:cubicBezTo>
                    <a:pt x="4142259" y="1207518"/>
                    <a:pt x="4145950" y="1210172"/>
                    <a:pt x="4141277" y="985701"/>
                  </a:cubicBezTo>
                  <a:cubicBezTo>
                    <a:pt x="4625920" y="982808"/>
                    <a:pt x="4560130" y="951806"/>
                    <a:pt x="4561855" y="1063259"/>
                  </a:cubicBezTo>
                  <a:close/>
                  <a:moveTo>
                    <a:pt x="4552775" y="477887"/>
                  </a:moveTo>
                  <a:cubicBezTo>
                    <a:pt x="4554448" y="751117"/>
                    <a:pt x="4556572" y="789843"/>
                    <a:pt x="4560023" y="959079"/>
                  </a:cubicBezTo>
                  <a:cubicBezTo>
                    <a:pt x="4461417" y="956982"/>
                    <a:pt x="4355881" y="956956"/>
                    <a:pt x="4250026" y="959371"/>
                  </a:cubicBezTo>
                  <a:cubicBezTo>
                    <a:pt x="4107213" y="962636"/>
                    <a:pt x="4144489" y="1040937"/>
                    <a:pt x="4130869" y="519400"/>
                  </a:cubicBezTo>
                  <a:cubicBezTo>
                    <a:pt x="4128958" y="446859"/>
                    <a:pt x="4076176" y="487761"/>
                    <a:pt x="4552775" y="477887"/>
                  </a:cubicBezTo>
                  <a:close/>
                  <a:moveTo>
                    <a:pt x="4090965" y="1972584"/>
                  </a:moveTo>
                  <a:cubicBezTo>
                    <a:pt x="3779135" y="1972637"/>
                    <a:pt x="3750939" y="1972584"/>
                    <a:pt x="3711300" y="1972770"/>
                  </a:cubicBezTo>
                  <a:cubicBezTo>
                    <a:pt x="3703919" y="1711802"/>
                    <a:pt x="3707264" y="1612586"/>
                    <a:pt x="3706069" y="1491339"/>
                  </a:cubicBezTo>
                  <a:cubicBezTo>
                    <a:pt x="3935594" y="1490649"/>
                    <a:pt x="3994031" y="1488631"/>
                    <a:pt x="4124763" y="1488923"/>
                  </a:cubicBezTo>
                  <a:cubicBezTo>
                    <a:pt x="4133099" y="2059113"/>
                    <a:pt x="4149216" y="1972584"/>
                    <a:pt x="4090965" y="1972584"/>
                  </a:cubicBezTo>
                  <a:close/>
                  <a:moveTo>
                    <a:pt x="4120940" y="1063206"/>
                  </a:moveTo>
                  <a:cubicBezTo>
                    <a:pt x="4128188" y="1527224"/>
                    <a:pt x="4132356" y="1464239"/>
                    <a:pt x="4090991" y="1464239"/>
                  </a:cubicBezTo>
                  <a:cubicBezTo>
                    <a:pt x="3646757" y="1464239"/>
                    <a:pt x="3706176" y="1485738"/>
                    <a:pt x="3705247" y="1425088"/>
                  </a:cubicBezTo>
                  <a:cubicBezTo>
                    <a:pt x="3697096" y="904640"/>
                    <a:pt x="3672059" y="983711"/>
                    <a:pt x="3772444" y="983711"/>
                  </a:cubicBezTo>
                  <a:cubicBezTo>
                    <a:pt x="3931532" y="983711"/>
                    <a:pt x="3931585" y="985860"/>
                    <a:pt x="4090991" y="985860"/>
                  </a:cubicBezTo>
                  <a:cubicBezTo>
                    <a:pt x="4126754" y="985834"/>
                    <a:pt x="4119426" y="970280"/>
                    <a:pt x="4120940" y="1063206"/>
                  </a:cubicBezTo>
                  <a:close/>
                  <a:moveTo>
                    <a:pt x="3772418" y="476348"/>
                  </a:moveTo>
                  <a:cubicBezTo>
                    <a:pt x="3785109" y="476348"/>
                    <a:pt x="4088416" y="476534"/>
                    <a:pt x="4108010" y="476560"/>
                  </a:cubicBezTo>
                  <a:cubicBezTo>
                    <a:pt x="4109656" y="544960"/>
                    <a:pt x="4103151" y="276402"/>
                    <a:pt x="4118949" y="961176"/>
                  </a:cubicBezTo>
                  <a:cubicBezTo>
                    <a:pt x="3941780" y="961680"/>
                    <a:pt x="3868396" y="957805"/>
                    <a:pt x="3696591" y="959371"/>
                  </a:cubicBezTo>
                  <a:cubicBezTo>
                    <a:pt x="3689954" y="388810"/>
                    <a:pt x="3659103" y="476348"/>
                    <a:pt x="3772418" y="476348"/>
                  </a:cubicBezTo>
                  <a:close/>
                  <a:moveTo>
                    <a:pt x="3684325" y="1491418"/>
                  </a:moveTo>
                  <a:cubicBezTo>
                    <a:pt x="3685918" y="1660150"/>
                    <a:pt x="3681351" y="1623017"/>
                    <a:pt x="3689529" y="1972876"/>
                  </a:cubicBezTo>
                  <a:cubicBezTo>
                    <a:pt x="3199177" y="1975955"/>
                    <a:pt x="3322289" y="1975158"/>
                    <a:pt x="3271234" y="1975636"/>
                  </a:cubicBezTo>
                  <a:cubicBezTo>
                    <a:pt x="3269667" y="1775982"/>
                    <a:pt x="3266296" y="1641013"/>
                    <a:pt x="3263773" y="1490118"/>
                  </a:cubicBezTo>
                  <a:cubicBezTo>
                    <a:pt x="3469562" y="1494020"/>
                    <a:pt x="3521680" y="1492135"/>
                    <a:pt x="3684325" y="1491418"/>
                  </a:cubicBezTo>
                  <a:close/>
                  <a:moveTo>
                    <a:pt x="3676307" y="1063259"/>
                  </a:moveTo>
                  <a:cubicBezTo>
                    <a:pt x="3683715" y="1536408"/>
                    <a:pt x="3707742" y="1466415"/>
                    <a:pt x="3613091" y="1467185"/>
                  </a:cubicBezTo>
                  <a:cubicBezTo>
                    <a:pt x="3207408" y="1470476"/>
                    <a:pt x="3263534" y="1474909"/>
                    <a:pt x="3262738" y="1425088"/>
                  </a:cubicBezTo>
                  <a:cubicBezTo>
                    <a:pt x="3255835" y="995310"/>
                    <a:pt x="3256313" y="1022410"/>
                    <a:pt x="3255543" y="985038"/>
                  </a:cubicBezTo>
                  <a:cubicBezTo>
                    <a:pt x="3749479" y="992178"/>
                    <a:pt x="3674528" y="949205"/>
                    <a:pt x="3676307" y="1063259"/>
                  </a:cubicBezTo>
                  <a:close/>
                  <a:moveTo>
                    <a:pt x="3294837" y="478763"/>
                  </a:moveTo>
                  <a:cubicBezTo>
                    <a:pt x="3725876" y="474994"/>
                    <a:pt x="3666218" y="464802"/>
                    <a:pt x="3667811" y="520143"/>
                  </a:cubicBezTo>
                  <a:cubicBezTo>
                    <a:pt x="3682732" y="1029895"/>
                    <a:pt x="3684803" y="959185"/>
                    <a:pt x="3613012" y="960725"/>
                  </a:cubicBezTo>
                  <a:cubicBezTo>
                    <a:pt x="3504661" y="963060"/>
                    <a:pt x="3402231" y="962928"/>
                    <a:pt x="3294890" y="961043"/>
                  </a:cubicBezTo>
                  <a:cubicBezTo>
                    <a:pt x="3244524" y="960167"/>
                    <a:pt x="3255649" y="976252"/>
                    <a:pt x="3253074" y="881548"/>
                  </a:cubicBezTo>
                  <a:cubicBezTo>
                    <a:pt x="3240436" y="416547"/>
                    <a:pt x="3234542" y="479320"/>
                    <a:pt x="3294837" y="478763"/>
                  </a:cubicBezTo>
                  <a:close/>
                  <a:moveTo>
                    <a:pt x="3249410" y="1967461"/>
                  </a:moveTo>
                  <a:cubicBezTo>
                    <a:pt x="3249543" y="1982405"/>
                    <a:pt x="3282597" y="1974442"/>
                    <a:pt x="2827982" y="1974176"/>
                  </a:cubicBezTo>
                  <a:cubicBezTo>
                    <a:pt x="2827557" y="1886453"/>
                    <a:pt x="2822353" y="1492480"/>
                    <a:pt x="2822300" y="1489454"/>
                  </a:cubicBezTo>
                  <a:cubicBezTo>
                    <a:pt x="3044948" y="1489454"/>
                    <a:pt x="3148520" y="1488366"/>
                    <a:pt x="3242029" y="1489799"/>
                  </a:cubicBezTo>
                  <a:cubicBezTo>
                    <a:pt x="3244684" y="1649215"/>
                    <a:pt x="3248082" y="1785060"/>
                    <a:pt x="3249410" y="1967461"/>
                  </a:cubicBezTo>
                  <a:close/>
                  <a:moveTo>
                    <a:pt x="3241631" y="1465115"/>
                  </a:moveTo>
                  <a:cubicBezTo>
                    <a:pt x="2762324" y="1457842"/>
                    <a:pt x="2822353" y="1488791"/>
                    <a:pt x="2821344" y="1425035"/>
                  </a:cubicBezTo>
                  <a:cubicBezTo>
                    <a:pt x="2815291" y="1041361"/>
                    <a:pt x="2815185" y="1030293"/>
                    <a:pt x="2814123" y="981614"/>
                  </a:cubicBezTo>
                  <a:cubicBezTo>
                    <a:pt x="2817096" y="981614"/>
                    <a:pt x="3231727" y="984746"/>
                    <a:pt x="3233798" y="984772"/>
                  </a:cubicBezTo>
                  <a:cubicBezTo>
                    <a:pt x="3234887" y="1037884"/>
                    <a:pt x="3235020" y="1053491"/>
                    <a:pt x="3241631" y="1465115"/>
                  </a:cubicBezTo>
                  <a:close/>
                  <a:moveTo>
                    <a:pt x="2817043" y="479851"/>
                  </a:moveTo>
                  <a:cubicBezTo>
                    <a:pt x="3288783" y="479851"/>
                    <a:pt x="3224798" y="463660"/>
                    <a:pt x="3225276" y="519851"/>
                  </a:cubicBezTo>
                  <a:cubicBezTo>
                    <a:pt x="3229046" y="1038707"/>
                    <a:pt x="3266933" y="959663"/>
                    <a:pt x="3135537" y="959663"/>
                  </a:cubicBezTo>
                  <a:cubicBezTo>
                    <a:pt x="2979343" y="959663"/>
                    <a:pt x="2975334" y="956982"/>
                    <a:pt x="2817017" y="956982"/>
                  </a:cubicBezTo>
                  <a:cubicBezTo>
                    <a:pt x="2812211" y="956956"/>
                    <a:pt x="2791821" y="479851"/>
                    <a:pt x="2817043" y="479851"/>
                  </a:cubicBezTo>
                  <a:close/>
                  <a:moveTo>
                    <a:pt x="2806158" y="1968523"/>
                  </a:moveTo>
                  <a:cubicBezTo>
                    <a:pt x="2806211" y="1976963"/>
                    <a:pt x="2467858" y="1976353"/>
                    <a:pt x="2386721" y="1975238"/>
                  </a:cubicBezTo>
                  <a:cubicBezTo>
                    <a:pt x="2378464" y="1501319"/>
                    <a:pt x="2379818" y="1629361"/>
                    <a:pt x="2377216" y="1491604"/>
                  </a:cubicBezTo>
                  <a:cubicBezTo>
                    <a:pt x="2573421" y="1494657"/>
                    <a:pt x="2643619" y="1489667"/>
                    <a:pt x="2800582" y="1489454"/>
                  </a:cubicBezTo>
                  <a:cubicBezTo>
                    <a:pt x="2800582" y="1491365"/>
                    <a:pt x="2805892" y="1901476"/>
                    <a:pt x="2806158" y="1968523"/>
                  </a:cubicBezTo>
                  <a:close/>
                  <a:moveTo>
                    <a:pt x="2800211" y="1464796"/>
                  </a:moveTo>
                  <a:cubicBezTo>
                    <a:pt x="2315779" y="1465513"/>
                    <a:pt x="2377030" y="1487012"/>
                    <a:pt x="2376075" y="1425088"/>
                  </a:cubicBezTo>
                  <a:cubicBezTo>
                    <a:pt x="2373711" y="1273105"/>
                    <a:pt x="2373632" y="1241068"/>
                    <a:pt x="2370817" y="1062834"/>
                  </a:cubicBezTo>
                  <a:cubicBezTo>
                    <a:pt x="2369225" y="957938"/>
                    <a:pt x="2295708" y="981799"/>
                    <a:pt x="2792378" y="981614"/>
                  </a:cubicBezTo>
                  <a:cubicBezTo>
                    <a:pt x="2793706" y="1041839"/>
                    <a:pt x="2800184" y="1462805"/>
                    <a:pt x="2800211" y="1464796"/>
                  </a:cubicBezTo>
                  <a:close/>
                  <a:moveTo>
                    <a:pt x="2783617" y="479772"/>
                  </a:moveTo>
                  <a:cubicBezTo>
                    <a:pt x="2785157" y="804893"/>
                    <a:pt x="2788635" y="831488"/>
                    <a:pt x="2791768" y="956982"/>
                  </a:cubicBezTo>
                  <a:cubicBezTo>
                    <a:pt x="2486788" y="957115"/>
                    <a:pt x="2426466" y="957407"/>
                    <a:pt x="2369198" y="958813"/>
                  </a:cubicBezTo>
                  <a:cubicBezTo>
                    <a:pt x="2363384" y="578351"/>
                    <a:pt x="2364764" y="656148"/>
                    <a:pt x="2360649" y="476613"/>
                  </a:cubicBezTo>
                  <a:cubicBezTo>
                    <a:pt x="2567420" y="471039"/>
                    <a:pt x="2648371" y="479082"/>
                    <a:pt x="2783617" y="479772"/>
                  </a:cubicBezTo>
                  <a:close/>
                  <a:moveTo>
                    <a:pt x="2358100" y="1606640"/>
                  </a:moveTo>
                  <a:cubicBezTo>
                    <a:pt x="2369225" y="2032650"/>
                    <a:pt x="2373419" y="1975052"/>
                    <a:pt x="2339621" y="1974468"/>
                  </a:cubicBezTo>
                  <a:cubicBezTo>
                    <a:pt x="1944849" y="1967063"/>
                    <a:pt x="1943734" y="1980945"/>
                    <a:pt x="1943522" y="1968310"/>
                  </a:cubicBezTo>
                  <a:cubicBezTo>
                    <a:pt x="1934123" y="1405633"/>
                    <a:pt x="1901785" y="1490224"/>
                    <a:pt x="2021101" y="1489746"/>
                  </a:cubicBezTo>
                  <a:cubicBezTo>
                    <a:pt x="2167312" y="1489162"/>
                    <a:pt x="2235784" y="1488976"/>
                    <a:pt x="2339223" y="1490914"/>
                  </a:cubicBezTo>
                  <a:cubicBezTo>
                    <a:pt x="2361153" y="1491339"/>
                    <a:pt x="2354622" y="1473184"/>
                    <a:pt x="2358100" y="1606640"/>
                  </a:cubicBezTo>
                  <a:close/>
                  <a:moveTo>
                    <a:pt x="2349073" y="1063259"/>
                  </a:moveTo>
                  <a:cubicBezTo>
                    <a:pt x="2356136" y="1514802"/>
                    <a:pt x="2360569" y="1466628"/>
                    <a:pt x="2339621" y="1466230"/>
                  </a:cubicBezTo>
                  <a:cubicBezTo>
                    <a:pt x="1874997" y="1457497"/>
                    <a:pt x="1932743" y="1488366"/>
                    <a:pt x="1931760" y="1425141"/>
                  </a:cubicBezTo>
                  <a:cubicBezTo>
                    <a:pt x="1928946" y="1245501"/>
                    <a:pt x="1933247" y="1246032"/>
                    <a:pt x="1930380" y="1062781"/>
                  </a:cubicBezTo>
                  <a:cubicBezTo>
                    <a:pt x="1928574" y="948515"/>
                    <a:pt x="1864881" y="997274"/>
                    <a:pt x="2339701" y="984295"/>
                  </a:cubicBezTo>
                  <a:cubicBezTo>
                    <a:pt x="2351197" y="983976"/>
                    <a:pt x="2347693" y="972191"/>
                    <a:pt x="2349073" y="1063259"/>
                  </a:cubicBezTo>
                  <a:close/>
                  <a:moveTo>
                    <a:pt x="2338905" y="477224"/>
                  </a:moveTo>
                  <a:cubicBezTo>
                    <a:pt x="2351038" y="1013067"/>
                    <a:pt x="2349976" y="959318"/>
                    <a:pt x="2339144" y="959583"/>
                  </a:cubicBezTo>
                  <a:cubicBezTo>
                    <a:pt x="2234377" y="962609"/>
                    <a:pt x="2216005" y="961521"/>
                    <a:pt x="2021021" y="962052"/>
                  </a:cubicBezTo>
                  <a:cubicBezTo>
                    <a:pt x="1898759" y="962370"/>
                    <a:pt x="1933247" y="1042609"/>
                    <a:pt x="1919627" y="519347"/>
                  </a:cubicBezTo>
                  <a:cubicBezTo>
                    <a:pt x="1917795" y="446806"/>
                    <a:pt x="1867908" y="490734"/>
                    <a:pt x="2338905" y="477224"/>
                  </a:cubicBezTo>
                  <a:close/>
                  <a:moveTo>
                    <a:pt x="1921804" y="1968788"/>
                  </a:moveTo>
                  <a:cubicBezTo>
                    <a:pt x="1921963" y="1978715"/>
                    <a:pt x="1500270" y="1971602"/>
                    <a:pt x="1500137" y="1967992"/>
                  </a:cubicBezTo>
                  <a:cubicBezTo>
                    <a:pt x="1479986" y="1410171"/>
                    <a:pt x="1486756" y="1488844"/>
                    <a:pt x="1543467" y="1488844"/>
                  </a:cubicBezTo>
                  <a:cubicBezTo>
                    <a:pt x="1695412" y="1488844"/>
                    <a:pt x="1699528" y="1490065"/>
                    <a:pt x="1861881" y="1490065"/>
                  </a:cubicBezTo>
                  <a:cubicBezTo>
                    <a:pt x="1926158" y="1490065"/>
                    <a:pt x="1911928" y="1412534"/>
                    <a:pt x="1921804" y="1968788"/>
                  </a:cubicBezTo>
                  <a:close/>
                  <a:moveTo>
                    <a:pt x="1908662" y="1063206"/>
                  </a:moveTo>
                  <a:cubicBezTo>
                    <a:pt x="1916016" y="1531365"/>
                    <a:pt x="1921804" y="1465433"/>
                    <a:pt x="1861881" y="1465433"/>
                  </a:cubicBezTo>
                  <a:cubicBezTo>
                    <a:pt x="1434028" y="1465433"/>
                    <a:pt x="1492464" y="1475068"/>
                    <a:pt x="1491694" y="1425088"/>
                  </a:cubicBezTo>
                  <a:cubicBezTo>
                    <a:pt x="1483650" y="911594"/>
                    <a:pt x="1462118" y="985144"/>
                    <a:pt x="1543467" y="985144"/>
                  </a:cubicBezTo>
                  <a:cubicBezTo>
                    <a:pt x="1977665" y="985144"/>
                    <a:pt x="1907202" y="969457"/>
                    <a:pt x="1908662" y="1063206"/>
                  </a:cubicBezTo>
                  <a:close/>
                  <a:moveTo>
                    <a:pt x="1543467" y="477542"/>
                  </a:moveTo>
                  <a:cubicBezTo>
                    <a:pt x="1869102" y="477622"/>
                    <a:pt x="1869978" y="477622"/>
                    <a:pt x="1896821" y="477675"/>
                  </a:cubicBezTo>
                  <a:cubicBezTo>
                    <a:pt x="1899369" y="583554"/>
                    <a:pt x="1906830" y="960220"/>
                    <a:pt x="1906883" y="962317"/>
                  </a:cubicBezTo>
                  <a:cubicBezTo>
                    <a:pt x="1769779" y="962450"/>
                    <a:pt x="1894351" y="962450"/>
                    <a:pt x="1482561" y="960380"/>
                  </a:cubicBezTo>
                  <a:cubicBezTo>
                    <a:pt x="1473561" y="389978"/>
                    <a:pt x="1455613" y="477542"/>
                    <a:pt x="1543467" y="477542"/>
                  </a:cubicBezTo>
                  <a:close/>
                  <a:moveTo>
                    <a:pt x="1471782" y="1606428"/>
                  </a:moveTo>
                  <a:cubicBezTo>
                    <a:pt x="1472419" y="1729559"/>
                    <a:pt x="1473959" y="1847382"/>
                    <a:pt x="1478340" y="1968947"/>
                  </a:cubicBezTo>
                  <a:cubicBezTo>
                    <a:pt x="1478446" y="1971787"/>
                    <a:pt x="1057814" y="1988377"/>
                    <a:pt x="1057814" y="1969054"/>
                  </a:cubicBezTo>
                  <a:cubicBezTo>
                    <a:pt x="1057814" y="1449561"/>
                    <a:pt x="1033203" y="1491020"/>
                    <a:pt x="1065886" y="1491233"/>
                  </a:cubicBezTo>
                  <a:cubicBezTo>
                    <a:pt x="1552308" y="1494550"/>
                    <a:pt x="1470959" y="1448021"/>
                    <a:pt x="1471782" y="1606428"/>
                  </a:cubicBezTo>
                  <a:close/>
                  <a:moveTo>
                    <a:pt x="1462436" y="1063312"/>
                  </a:moveTo>
                  <a:cubicBezTo>
                    <a:pt x="1469844" y="1538319"/>
                    <a:pt x="1497509" y="1463496"/>
                    <a:pt x="1384140" y="1465646"/>
                  </a:cubicBezTo>
                  <a:cubicBezTo>
                    <a:pt x="988068" y="1472573"/>
                    <a:pt x="1048787" y="1475201"/>
                    <a:pt x="1048017" y="1425141"/>
                  </a:cubicBezTo>
                  <a:cubicBezTo>
                    <a:pt x="1040265" y="929855"/>
                    <a:pt x="1035831" y="984613"/>
                    <a:pt x="1066125" y="984135"/>
                  </a:cubicBezTo>
                  <a:cubicBezTo>
                    <a:pt x="1542325" y="976438"/>
                    <a:pt x="1461002" y="972510"/>
                    <a:pt x="1462436" y="1063312"/>
                  </a:cubicBezTo>
                  <a:close/>
                  <a:moveTo>
                    <a:pt x="1066018" y="476427"/>
                  </a:moveTo>
                  <a:cubicBezTo>
                    <a:pt x="1513917" y="473720"/>
                    <a:pt x="1452613" y="463846"/>
                    <a:pt x="1453701" y="523806"/>
                  </a:cubicBezTo>
                  <a:cubicBezTo>
                    <a:pt x="1455958" y="646964"/>
                    <a:pt x="1457286" y="736784"/>
                    <a:pt x="1460817" y="960220"/>
                  </a:cubicBezTo>
                  <a:cubicBezTo>
                    <a:pt x="1359236" y="959451"/>
                    <a:pt x="1277993" y="956265"/>
                    <a:pt x="1042548" y="959849"/>
                  </a:cubicBezTo>
                  <a:cubicBezTo>
                    <a:pt x="1035964" y="410230"/>
                    <a:pt x="1017989" y="476693"/>
                    <a:pt x="1066018" y="476427"/>
                  </a:cubicBezTo>
                  <a:close/>
                  <a:moveTo>
                    <a:pt x="1036070" y="1969054"/>
                  </a:moveTo>
                  <a:cubicBezTo>
                    <a:pt x="1036070" y="1981077"/>
                    <a:pt x="1072762" y="1975928"/>
                    <a:pt x="615492" y="1975503"/>
                  </a:cubicBezTo>
                  <a:cubicBezTo>
                    <a:pt x="616129" y="1757164"/>
                    <a:pt x="610235" y="1615293"/>
                    <a:pt x="607845" y="1491472"/>
                  </a:cubicBezTo>
                  <a:cubicBezTo>
                    <a:pt x="740356" y="1491418"/>
                    <a:pt x="866522" y="1490118"/>
                    <a:pt x="1027468" y="1491020"/>
                  </a:cubicBezTo>
                  <a:cubicBezTo>
                    <a:pt x="1030017" y="1618956"/>
                    <a:pt x="1036070" y="1737655"/>
                    <a:pt x="1036070" y="1969054"/>
                  </a:cubicBezTo>
                  <a:close/>
                  <a:moveTo>
                    <a:pt x="1026273" y="1425566"/>
                  </a:moveTo>
                  <a:cubicBezTo>
                    <a:pt x="1027123" y="1479129"/>
                    <a:pt x="1095834" y="1466575"/>
                    <a:pt x="607341" y="1466813"/>
                  </a:cubicBezTo>
                  <a:cubicBezTo>
                    <a:pt x="602057" y="1168447"/>
                    <a:pt x="600066" y="1133252"/>
                    <a:pt x="598526" y="985224"/>
                  </a:cubicBezTo>
                  <a:cubicBezTo>
                    <a:pt x="898727" y="985436"/>
                    <a:pt x="948189" y="985728"/>
                    <a:pt x="1021096" y="984799"/>
                  </a:cubicBezTo>
                  <a:cubicBezTo>
                    <a:pt x="1024813" y="1261426"/>
                    <a:pt x="1024361" y="1303045"/>
                    <a:pt x="1026273" y="1425566"/>
                  </a:cubicBezTo>
                  <a:close/>
                  <a:moveTo>
                    <a:pt x="1011511" y="476693"/>
                  </a:moveTo>
                  <a:cubicBezTo>
                    <a:pt x="1019264" y="720142"/>
                    <a:pt x="1016874" y="646300"/>
                    <a:pt x="1020777" y="960167"/>
                  </a:cubicBezTo>
                  <a:cubicBezTo>
                    <a:pt x="956075" y="960963"/>
                    <a:pt x="931675" y="960804"/>
                    <a:pt x="598314" y="960592"/>
                  </a:cubicBezTo>
                  <a:cubicBezTo>
                    <a:pt x="597092" y="809166"/>
                    <a:pt x="599721" y="849458"/>
                    <a:pt x="592128" y="479320"/>
                  </a:cubicBezTo>
                  <a:cubicBezTo>
                    <a:pt x="727851" y="479241"/>
                    <a:pt x="619129" y="478285"/>
                    <a:pt x="1011511" y="476693"/>
                  </a:cubicBezTo>
                  <a:close/>
                  <a:moveTo>
                    <a:pt x="270236" y="476932"/>
                  </a:moveTo>
                  <a:cubicBezTo>
                    <a:pt x="426349" y="476932"/>
                    <a:pt x="425447" y="479108"/>
                    <a:pt x="570357" y="479267"/>
                  </a:cubicBezTo>
                  <a:cubicBezTo>
                    <a:pt x="578162" y="861667"/>
                    <a:pt x="575321" y="813280"/>
                    <a:pt x="576569" y="960539"/>
                  </a:cubicBezTo>
                  <a:cubicBezTo>
                    <a:pt x="277484" y="960327"/>
                    <a:pt x="230357" y="960141"/>
                    <a:pt x="157053" y="960698"/>
                  </a:cubicBezTo>
                  <a:cubicBezTo>
                    <a:pt x="151238" y="377025"/>
                    <a:pt x="110113" y="476932"/>
                    <a:pt x="270236" y="476932"/>
                  </a:cubicBezTo>
                  <a:close/>
                  <a:moveTo>
                    <a:pt x="270236" y="984985"/>
                  </a:moveTo>
                  <a:cubicBezTo>
                    <a:pt x="635377" y="985224"/>
                    <a:pt x="576198" y="959132"/>
                    <a:pt x="577817" y="1063312"/>
                  </a:cubicBezTo>
                  <a:cubicBezTo>
                    <a:pt x="580685" y="1247598"/>
                    <a:pt x="582065" y="1244492"/>
                    <a:pt x="584906" y="1425513"/>
                  </a:cubicBezTo>
                  <a:cubicBezTo>
                    <a:pt x="585835" y="1484889"/>
                    <a:pt x="651653" y="1466309"/>
                    <a:pt x="163744" y="1466070"/>
                  </a:cubicBezTo>
                  <a:cubicBezTo>
                    <a:pt x="154026" y="896385"/>
                    <a:pt x="126308" y="984985"/>
                    <a:pt x="270236" y="984985"/>
                  </a:cubicBezTo>
                  <a:close/>
                  <a:moveTo>
                    <a:pt x="171815" y="1967779"/>
                  </a:moveTo>
                  <a:cubicBezTo>
                    <a:pt x="170036" y="1401651"/>
                    <a:pt x="122352" y="1490702"/>
                    <a:pt x="270236" y="1490781"/>
                  </a:cubicBezTo>
                  <a:cubicBezTo>
                    <a:pt x="408587" y="1490781"/>
                    <a:pt x="430863" y="1491472"/>
                    <a:pt x="586048" y="1491472"/>
                  </a:cubicBezTo>
                  <a:cubicBezTo>
                    <a:pt x="588835" y="1637854"/>
                    <a:pt x="594331" y="1750634"/>
                    <a:pt x="593667" y="1975503"/>
                  </a:cubicBezTo>
                  <a:cubicBezTo>
                    <a:pt x="591013" y="1975503"/>
                    <a:pt x="171841" y="1975503"/>
                    <a:pt x="171815" y="1967779"/>
                  </a:cubicBezTo>
                  <a:close/>
                  <a:moveTo>
                    <a:pt x="176647" y="2330405"/>
                  </a:moveTo>
                  <a:cubicBezTo>
                    <a:pt x="174788" y="2231640"/>
                    <a:pt x="172372" y="2097653"/>
                    <a:pt x="171947" y="1998649"/>
                  </a:cubicBezTo>
                  <a:cubicBezTo>
                    <a:pt x="414110" y="1997666"/>
                    <a:pt x="393348" y="2000135"/>
                    <a:pt x="593641" y="2000135"/>
                  </a:cubicBezTo>
                  <a:cubicBezTo>
                    <a:pt x="593004" y="2507737"/>
                    <a:pt x="613208" y="2479814"/>
                    <a:pt x="588464" y="2479814"/>
                  </a:cubicBezTo>
                  <a:cubicBezTo>
                    <a:pt x="93094" y="2479814"/>
                    <a:pt x="180151" y="2518725"/>
                    <a:pt x="176647" y="2330405"/>
                  </a:cubicBezTo>
                  <a:close/>
                  <a:moveTo>
                    <a:pt x="179753" y="2511479"/>
                  </a:moveTo>
                  <a:cubicBezTo>
                    <a:pt x="179594" y="2501897"/>
                    <a:pt x="600809" y="2501393"/>
                    <a:pt x="600969" y="2511904"/>
                  </a:cubicBezTo>
                  <a:cubicBezTo>
                    <a:pt x="609305" y="3043580"/>
                    <a:pt x="625501" y="2986009"/>
                    <a:pt x="588437" y="2986009"/>
                  </a:cubicBezTo>
                  <a:cubicBezTo>
                    <a:pt x="297237" y="2985956"/>
                    <a:pt x="245517" y="2985770"/>
                    <a:pt x="188462" y="2986301"/>
                  </a:cubicBezTo>
                  <a:cubicBezTo>
                    <a:pt x="187001" y="2928146"/>
                    <a:pt x="179992" y="2526502"/>
                    <a:pt x="179753" y="2511479"/>
                  </a:cubicBezTo>
                  <a:close/>
                  <a:moveTo>
                    <a:pt x="197276" y="3416637"/>
                  </a:moveTo>
                  <a:cubicBezTo>
                    <a:pt x="191276" y="2936905"/>
                    <a:pt x="164832" y="3010614"/>
                    <a:pt x="270236" y="3010614"/>
                  </a:cubicBezTo>
                  <a:cubicBezTo>
                    <a:pt x="292299" y="3010614"/>
                    <a:pt x="592632" y="3010667"/>
                    <a:pt x="611376" y="3010694"/>
                  </a:cubicBezTo>
                  <a:cubicBezTo>
                    <a:pt x="612890" y="3138045"/>
                    <a:pt x="611881" y="3075272"/>
                    <a:pt x="618173" y="3497088"/>
                  </a:cubicBezTo>
                  <a:cubicBezTo>
                    <a:pt x="120786" y="3497459"/>
                    <a:pt x="198497" y="3512987"/>
                    <a:pt x="197276" y="3416637"/>
                  </a:cubicBezTo>
                  <a:close/>
                  <a:moveTo>
                    <a:pt x="205560" y="3959753"/>
                  </a:moveTo>
                  <a:cubicBezTo>
                    <a:pt x="200542" y="3644585"/>
                    <a:pt x="199533" y="3584148"/>
                    <a:pt x="198630" y="3518826"/>
                  </a:cubicBezTo>
                  <a:cubicBezTo>
                    <a:pt x="364780" y="3517074"/>
                    <a:pt x="428686" y="3521878"/>
                    <a:pt x="618571" y="3521746"/>
                  </a:cubicBezTo>
                  <a:cubicBezTo>
                    <a:pt x="623271" y="3829773"/>
                    <a:pt x="619049" y="3794551"/>
                    <a:pt x="623244" y="4005300"/>
                  </a:cubicBezTo>
                  <a:cubicBezTo>
                    <a:pt x="133822" y="4006892"/>
                    <a:pt x="206330" y="4009520"/>
                    <a:pt x="205560" y="3959753"/>
                  </a:cubicBezTo>
                  <a:close/>
                  <a:moveTo>
                    <a:pt x="213126" y="4502975"/>
                  </a:moveTo>
                  <a:cubicBezTo>
                    <a:pt x="201020" y="3948552"/>
                    <a:pt x="188408" y="4026667"/>
                    <a:pt x="270262" y="4026667"/>
                  </a:cubicBezTo>
                  <a:cubicBezTo>
                    <a:pt x="426854" y="4026667"/>
                    <a:pt x="429774" y="4029984"/>
                    <a:pt x="588490" y="4029984"/>
                  </a:cubicBezTo>
                  <a:cubicBezTo>
                    <a:pt x="629829" y="4029984"/>
                    <a:pt x="629006" y="3953037"/>
                    <a:pt x="634236" y="4502072"/>
                  </a:cubicBezTo>
                  <a:cubicBezTo>
                    <a:pt x="634342" y="4514149"/>
                    <a:pt x="642573" y="4511017"/>
                    <a:pt x="588490" y="4511017"/>
                  </a:cubicBezTo>
                  <a:cubicBezTo>
                    <a:pt x="168974" y="4511017"/>
                    <a:pt x="213339" y="4512397"/>
                    <a:pt x="213126" y="4502975"/>
                  </a:cubicBezTo>
                  <a:close/>
                  <a:moveTo>
                    <a:pt x="213843" y="4534932"/>
                  </a:moveTo>
                  <a:cubicBezTo>
                    <a:pt x="278997" y="4534879"/>
                    <a:pt x="632537" y="4535728"/>
                    <a:pt x="634528" y="4535728"/>
                  </a:cubicBezTo>
                  <a:cubicBezTo>
                    <a:pt x="640156" y="5094770"/>
                    <a:pt x="666919" y="5018672"/>
                    <a:pt x="588464" y="5018672"/>
                  </a:cubicBezTo>
                  <a:cubicBezTo>
                    <a:pt x="271961" y="5018619"/>
                    <a:pt x="254385" y="5018645"/>
                    <a:pt x="218808" y="5018566"/>
                  </a:cubicBezTo>
                  <a:cubicBezTo>
                    <a:pt x="216313" y="4838023"/>
                    <a:pt x="220322" y="4830962"/>
                    <a:pt x="213843" y="4534932"/>
                  </a:cubicBezTo>
                  <a:close/>
                  <a:moveTo>
                    <a:pt x="229853" y="5526539"/>
                  </a:moveTo>
                  <a:cubicBezTo>
                    <a:pt x="220242" y="5054796"/>
                    <a:pt x="221118" y="5182148"/>
                    <a:pt x="219153" y="5043197"/>
                  </a:cubicBezTo>
                  <a:cubicBezTo>
                    <a:pt x="675309" y="5044365"/>
                    <a:pt x="642705" y="5040596"/>
                    <a:pt x="642785" y="5046727"/>
                  </a:cubicBezTo>
                  <a:cubicBezTo>
                    <a:pt x="651361" y="5595417"/>
                    <a:pt x="674857" y="5523460"/>
                    <a:pt x="588437" y="5523460"/>
                  </a:cubicBezTo>
                  <a:cubicBezTo>
                    <a:pt x="415570" y="5523487"/>
                    <a:pt x="413765" y="5527389"/>
                    <a:pt x="229853" y="5526539"/>
                  </a:cubicBezTo>
                  <a:close/>
                  <a:moveTo>
                    <a:pt x="230384" y="5551197"/>
                  </a:moveTo>
                  <a:cubicBezTo>
                    <a:pt x="375373" y="5551834"/>
                    <a:pt x="396720" y="5548808"/>
                    <a:pt x="650644" y="5548039"/>
                  </a:cubicBezTo>
                  <a:cubicBezTo>
                    <a:pt x="659671" y="6123855"/>
                    <a:pt x="680725" y="6031088"/>
                    <a:pt x="588464" y="6031088"/>
                  </a:cubicBezTo>
                  <a:cubicBezTo>
                    <a:pt x="429296" y="6031088"/>
                    <a:pt x="429137" y="6034088"/>
                    <a:pt x="270236" y="6034088"/>
                  </a:cubicBezTo>
                  <a:cubicBezTo>
                    <a:pt x="222260" y="6034088"/>
                    <a:pt x="241960" y="6096091"/>
                    <a:pt x="230384" y="5551197"/>
                  </a:cubicBezTo>
                  <a:close/>
                  <a:moveTo>
                    <a:pt x="241376" y="6495346"/>
                  </a:moveTo>
                  <a:cubicBezTo>
                    <a:pt x="233464" y="5988355"/>
                    <a:pt x="233384" y="6058719"/>
                    <a:pt x="270236" y="6058719"/>
                  </a:cubicBezTo>
                  <a:cubicBezTo>
                    <a:pt x="725196" y="6058719"/>
                    <a:pt x="659273" y="6026311"/>
                    <a:pt x="660998" y="6133464"/>
                  </a:cubicBezTo>
                  <a:cubicBezTo>
                    <a:pt x="663759" y="6310211"/>
                    <a:pt x="660388" y="6314935"/>
                    <a:pt x="663228" y="6495718"/>
                  </a:cubicBezTo>
                  <a:cubicBezTo>
                    <a:pt x="664052" y="6547662"/>
                    <a:pt x="678919" y="6536646"/>
                    <a:pt x="588490" y="6536646"/>
                  </a:cubicBezTo>
                  <a:cubicBezTo>
                    <a:pt x="186311" y="6536646"/>
                    <a:pt x="242252" y="6552254"/>
                    <a:pt x="241376" y="6495346"/>
                  </a:cubicBezTo>
                  <a:close/>
                  <a:moveTo>
                    <a:pt x="251013" y="7038674"/>
                  </a:moveTo>
                  <a:cubicBezTo>
                    <a:pt x="237738" y="6485498"/>
                    <a:pt x="233756" y="6561941"/>
                    <a:pt x="270236" y="6561941"/>
                  </a:cubicBezTo>
                  <a:cubicBezTo>
                    <a:pt x="745825" y="6561941"/>
                    <a:pt x="663866" y="6530568"/>
                    <a:pt x="665724" y="6676845"/>
                  </a:cubicBezTo>
                  <a:cubicBezTo>
                    <a:pt x="667184" y="6792863"/>
                    <a:pt x="668990" y="6923903"/>
                    <a:pt x="672017" y="7039364"/>
                  </a:cubicBezTo>
                  <a:cubicBezTo>
                    <a:pt x="672202" y="7046796"/>
                    <a:pt x="684707" y="7044620"/>
                    <a:pt x="588490" y="7044620"/>
                  </a:cubicBezTo>
                  <a:cubicBezTo>
                    <a:pt x="223269" y="7044620"/>
                    <a:pt x="251491" y="7059350"/>
                    <a:pt x="251013" y="7038674"/>
                  </a:cubicBezTo>
                  <a:close/>
                  <a:moveTo>
                    <a:pt x="261288" y="7554424"/>
                  </a:moveTo>
                  <a:cubicBezTo>
                    <a:pt x="252447" y="7017732"/>
                    <a:pt x="241668" y="7073657"/>
                    <a:pt x="270236" y="7073657"/>
                  </a:cubicBezTo>
                  <a:cubicBezTo>
                    <a:pt x="752835" y="7073657"/>
                    <a:pt x="672548" y="7017387"/>
                    <a:pt x="675733" y="7220279"/>
                  </a:cubicBezTo>
                  <a:cubicBezTo>
                    <a:pt x="678548" y="7400344"/>
                    <a:pt x="680539" y="7397398"/>
                    <a:pt x="683247" y="7554796"/>
                  </a:cubicBezTo>
                  <a:cubicBezTo>
                    <a:pt x="631687" y="7554584"/>
                    <a:pt x="286112" y="7554424"/>
                    <a:pt x="261288" y="7554424"/>
                  </a:cubicBezTo>
                  <a:close/>
                  <a:moveTo>
                    <a:pt x="270236" y="7579056"/>
                  </a:moveTo>
                  <a:cubicBezTo>
                    <a:pt x="644272" y="7579295"/>
                    <a:pt x="639121" y="7579268"/>
                    <a:pt x="683672" y="7579481"/>
                  </a:cubicBezTo>
                  <a:cubicBezTo>
                    <a:pt x="687336" y="7835405"/>
                    <a:pt x="686168" y="7823832"/>
                    <a:pt x="690336" y="8059610"/>
                  </a:cubicBezTo>
                  <a:cubicBezTo>
                    <a:pt x="583977" y="8058363"/>
                    <a:pt x="429642" y="8059743"/>
                    <a:pt x="269917" y="8059743"/>
                  </a:cubicBezTo>
                  <a:cubicBezTo>
                    <a:pt x="267474" y="7541710"/>
                    <a:pt x="250827" y="7579056"/>
                    <a:pt x="270236" y="7579056"/>
                  </a:cubicBezTo>
                  <a:close/>
                  <a:moveTo>
                    <a:pt x="270236" y="8084348"/>
                  </a:moveTo>
                  <a:cubicBezTo>
                    <a:pt x="756339" y="8084348"/>
                    <a:pt x="690469" y="8067865"/>
                    <a:pt x="691557" y="8126233"/>
                  </a:cubicBezTo>
                  <a:cubicBezTo>
                    <a:pt x="701514" y="8654750"/>
                    <a:pt x="720523" y="8568593"/>
                    <a:pt x="588464" y="8568593"/>
                  </a:cubicBezTo>
                  <a:cubicBezTo>
                    <a:pt x="435270" y="8568593"/>
                    <a:pt x="430438" y="8565434"/>
                    <a:pt x="277510" y="8565328"/>
                  </a:cubicBezTo>
                  <a:cubicBezTo>
                    <a:pt x="265377" y="8047825"/>
                    <a:pt x="272121" y="8084348"/>
                    <a:pt x="270236" y="8084348"/>
                  </a:cubicBezTo>
                  <a:close/>
                  <a:moveTo>
                    <a:pt x="282103" y="9031788"/>
                  </a:moveTo>
                  <a:cubicBezTo>
                    <a:pt x="279342" y="8855519"/>
                    <a:pt x="282342" y="8850051"/>
                    <a:pt x="279501" y="8669322"/>
                  </a:cubicBezTo>
                  <a:cubicBezTo>
                    <a:pt x="277829" y="8560577"/>
                    <a:pt x="207286" y="8591313"/>
                    <a:pt x="695938" y="8593463"/>
                  </a:cubicBezTo>
                  <a:cubicBezTo>
                    <a:pt x="698142" y="8842512"/>
                    <a:pt x="704487" y="8843601"/>
                    <a:pt x="707169" y="9074124"/>
                  </a:cubicBezTo>
                  <a:cubicBezTo>
                    <a:pt x="228074" y="9065524"/>
                    <a:pt x="283245" y="9104781"/>
                    <a:pt x="282103" y="9031788"/>
                  </a:cubicBezTo>
                  <a:close/>
                  <a:moveTo>
                    <a:pt x="290281" y="9574904"/>
                  </a:moveTo>
                  <a:cubicBezTo>
                    <a:pt x="287573" y="9445403"/>
                    <a:pt x="285927" y="9348867"/>
                    <a:pt x="284519" y="9212915"/>
                  </a:cubicBezTo>
                  <a:cubicBezTo>
                    <a:pt x="283033" y="9069930"/>
                    <a:pt x="253562" y="9102604"/>
                    <a:pt x="429535" y="9099286"/>
                  </a:cubicBezTo>
                  <a:cubicBezTo>
                    <a:pt x="543966" y="9097269"/>
                    <a:pt x="640236" y="9097561"/>
                    <a:pt x="707434" y="9098808"/>
                  </a:cubicBezTo>
                  <a:cubicBezTo>
                    <a:pt x="708629" y="9236618"/>
                    <a:pt x="704169" y="9304010"/>
                    <a:pt x="712904" y="9583424"/>
                  </a:cubicBezTo>
                  <a:cubicBezTo>
                    <a:pt x="252580" y="9583424"/>
                    <a:pt x="290387" y="9579549"/>
                    <a:pt x="290281" y="9574904"/>
                  </a:cubicBezTo>
                  <a:close/>
                  <a:moveTo>
                    <a:pt x="290918" y="9604711"/>
                  </a:moveTo>
                  <a:cubicBezTo>
                    <a:pt x="432536" y="9605004"/>
                    <a:pt x="388887" y="9608056"/>
                    <a:pt x="713673" y="9608056"/>
                  </a:cubicBezTo>
                  <a:cubicBezTo>
                    <a:pt x="720789" y="9839906"/>
                    <a:pt x="716727" y="9929992"/>
                    <a:pt x="718798" y="10087867"/>
                  </a:cubicBezTo>
                  <a:cubicBezTo>
                    <a:pt x="294715" y="10089593"/>
                    <a:pt x="437527" y="10090468"/>
                    <a:pt x="300396" y="10090813"/>
                  </a:cubicBezTo>
                  <a:cubicBezTo>
                    <a:pt x="300370" y="10088106"/>
                    <a:pt x="290971" y="9606755"/>
                    <a:pt x="290918" y="9604711"/>
                  </a:cubicBezTo>
                  <a:close/>
                  <a:moveTo>
                    <a:pt x="300848" y="10118497"/>
                  </a:moveTo>
                  <a:cubicBezTo>
                    <a:pt x="300795" y="10115073"/>
                    <a:pt x="264633" y="10114543"/>
                    <a:pt x="719143" y="10112526"/>
                  </a:cubicBezTo>
                  <a:cubicBezTo>
                    <a:pt x="722010" y="10298457"/>
                    <a:pt x="726630" y="10306472"/>
                    <a:pt x="730134" y="10598229"/>
                  </a:cubicBezTo>
                  <a:cubicBezTo>
                    <a:pt x="543833" y="10597566"/>
                    <a:pt x="442226" y="10598442"/>
                    <a:pt x="308122" y="10598548"/>
                  </a:cubicBezTo>
                  <a:cubicBezTo>
                    <a:pt x="304777" y="10441309"/>
                    <a:pt x="303370" y="10276029"/>
                    <a:pt x="300848" y="10118497"/>
                  </a:cubicBezTo>
                  <a:close/>
                  <a:moveTo>
                    <a:pt x="315078" y="11024743"/>
                  </a:moveTo>
                  <a:cubicBezTo>
                    <a:pt x="313087" y="10541242"/>
                    <a:pt x="271324" y="10623578"/>
                    <a:pt x="429376" y="10622940"/>
                  </a:cubicBezTo>
                  <a:cubicBezTo>
                    <a:pt x="537382" y="10622649"/>
                    <a:pt x="609173" y="10622543"/>
                    <a:pt x="730426" y="10622888"/>
                  </a:cubicBezTo>
                  <a:cubicBezTo>
                    <a:pt x="736214" y="11145141"/>
                    <a:pt x="730506" y="10509073"/>
                    <a:pt x="734887" y="11105751"/>
                  </a:cubicBezTo>
                  <a:cubicBezTo>
                    <a:pt x="231818" y="11108379"/>
                    <a:pt x="315477" y="11118227"/>
                    <a:pt x="315078" y="11024743"/>
                  </a:cubicBezTo>
                  <a:close/>
                  <a:moveTo>
                    <a:pt x="322964" y="11568177"/>
                  </a:moveTo>
                  <a:cubicBezTo>
                    <a:pt x="314654" y="11037989"/>
                    <a:pt x="282581" y="11124835"/>
                    <a:pt x="429084" y="11128658"/>
                  </a:cubicBezTo>
                  <a:cubicBezTo>
                    <a:pt x="519434" y="11131126"/>
                    <a:pt x="595685" y="11131126"/>
                    <a:pt x="735099" y="11130436"/>
                  </a:cubicBezTo>
                  <a:cubicBezTo>
                    <a:pt x="737675" y="11391430"/>
                    <a:pt x="743887" y="11376088"/>
                    <a:pt x="746649" y="11609664"/>
                  </a:cubicBezTo>
                  <a:cubicBezTo>
                    <a:pt x="260996" y="11603771"/>
                    <a:pt x="324079" y="11636392"/>
                    <a:pt x="322964" y="11568177"/>
                  </a:cubicBezTo>
                  <a:close/>
                  <a:moveTo>
                    <a:pt x="330610" y="12120716"/>
                  </a:moveTo>
                  <a:cubicBezTo>
                    <a:pt x="330159" y="11987791"/>
                    <a:pt x="330345" y="12017280"/>
                    <a:pt x="324105" y="11636737"/>
                  </a:cubicBezTo>
                  <a:cubicBezTo>
                    <a:pt x="452820" y="11635941"/>
                    <a:pt x="488052" y="11631216"/>
                    <a:pt x="746914" y="11634375"/>
                  </a:cubicBezTo>
                  <a:cubicBezTo>
                    <a:pt x="748082" y="11767035"/>
                    <a:pt x="749941" y="12065932"/>
                    <a:pt x="750658" y="12120743"/>
                  </a:cubicBezTo>
                  <a:lnTo>
                    <a:pt x="330610" y="12120716"/>
                  </a:lnTo>
                  <a:close/>
                  <a:moveTo>
                    <a:pt x="747657" y="10112393"/>
                  </a:moveTo>
                  <a:cubicBezTo>
                    <a:pt x="1196007" y="10110561"/>
                    <a:pt x="1161466" y="10116002"/>
                    <a:pt x="1161519" y="10118975"/>
                  </a:cubicBezTo>
                  <a:cubicBezTo>
                    <a:pt x="1170174" y="10672151"/>
                    <a:pt x="1218734" y="10595788"/>
                    <a:pt x="1065886" y="10597645"/>
                  </a:cubicBezTo>
                  <a:cubicBezTo>
                    <a:pt x="962500" y="10598761"/>
                    <a:pt x="900187" y="10598734"/>
                    <a:pt x="751932" y="10598309"/>
                  </a:cubicBezTo>
                  <a:cubicBezTo>
                    <a:pt x="745480" y="10074251"/>
                    <a:pt x="732179" y="10112472"/>
                    <a:pt x="747657" y="10112393"/>
                  </a:cubicBezTo>
                  <a:close/>
                  <a:moveTo>
                    <a:pt x="756445" y="11024797"/>
                  </a:moveTo>
                  <a:cubicBezTo>
                    <a:pt x="756445" y="10539517"/>
                    <a:pt x="705523" y="10623206"/>
                    <a:pt x="906745" y="10623206"/>
                  </a:cubicBezTo>
                  <a:cubicBezTo>
                    <a:pt x="1056752" y="10623206"/>
                    <a:pt x="1050805" y="10621879"/>
                    <a:pt x="1172723" y="10621454"/>
                  </a:cubicBezTo>
                  <a:cubicBezTo>
                    <a:pt x="1172192" y="10923722"/>
                    <a:pt x="1176785" y="10968314"/>
                    <a:pt x="1180263" y="11104557"/>
                  </a:cubicBezTo>
                  <a:cubicBezTo>
                    <a:pt x="681468" y="11105088"/>
                    <a:pt x="756445" y="11132719"/>
                    <a:pt x="756445" y="11024797"/>
                  </a:cubicBezTo>
                  <a:close/>
                  <a:moveTo>
                    <a:pt x="767835" y="11568125"/>
                  </a:moveTo>
                  <a:cubicBezTo>
                    <a:pt x="759631" y="11042580"/>
                    <a:pt x="707859" y="11129959"/>
                    <a:pt x="906745" y="11129959"/>
                  </a:cubicBezTo>
                  <a:cubicBezTo>
                    <a:pt x="1065355" y="11129959"/>
                    <a:pt x="1043504" y="11129402"/>
                    <a:pt x="1180847" y="11129242"/>
                  </a:cubicBezTo>
                  <a:cubicBezTo>
                    <a:pt x="1185732" y="11345936"/>
                    <a:pt x="1181378" y="11373142"/>
                    <a:pt x="1185228" y="11609850"/>
                  </a:cubicBezTo>
                  <a:cubicBezTo>
                    <a:pt x="701859" y="11610354"/>
                    <a:pt x="768712" y="11625191"/>
                    <a:pt x="767835" y="11568125"/>
                  </a:cubicBezTo>
                  <a:close/>
                  <a:moveTo>
                    <a:pt x="772429" y="12120769"/>
                  </a:moveTo>
                  <a:cubicBezTo>
                    <a:pt x="771632" y="12060385"/>
                    <a:pt x="769774" y="11760612"/>
                    <a:pt x="768658" y="11634640"/>
                  </a:cubicBezTo>
                  <a:cubicBezTo>
                    <a:pt x="914418" y="11636313"/>
                    <a:pt x="1075417" y="11634614"/>
                    <a:pt x="1185653" y="11634481"/>
                  </a:cubicBezTo>
                  <a:cubicBezTo>
                    <a:pt x="1192237" y="12038885"/>
                    <a:pt x="1191440" y="11999470"/>
                    <a:pt x="1194202" y="12117027"/>
                  </a:cubicBezTo>
                  <a:cubicBezTo>
                    <a:pt x="1045017" y="12117531"/>
                    <a:pt x="1110516" y="12120796"/>
                    <a:pt x="772429" y="12120769"/>
                  </a:cubicBezTo>
                  <a:close/>
                  <a:moveTo>
                    <a:pt x="1199698" y="11024345"/>
                  </a:moveTo>
                  <a:cubicBezTo>
                    <a:pt x="1184591" y="10558230"/>
                    <a:pt x="1191679" y="10621375"/>
                    <a:pt x="1225212" y="10621375"/>
                  </a:cubicBezTo>
                  <a:cubicBezTo>
                    <a:pt x="1676296" y="10621375"/>
                    <a:pt x="1614860" y="10611076"/>
                    <a:pt x="1615072" y="10662357"/>
                  </a:cubicBezTo>
                  <a:cubicBezTo>
                    <a:pt x="1617276" y="11183203"/>
                    <a:pt x="1647888" y="11102620"/>
                    <a:pt x="1543493" y="11102620"/>
                  </a:cubicBezTo>
                  <a:cubicBezTo>
                    <a:pt x="1144713" y="11102620"/>
                    <a:pt x="1203202" y="11133171"/>
                    <a:pt x="1199698" y="11024345"/>
                  </a:cubicBezTo>
                  <a:close/>
                  <a:moveTo>
                    <a:pt x="1206309" y="11568231"/>
                  </a:moveTo>
                  <a:cubicBezTo>
                    <a:pt x="1198529" y="11070742"/>
                    <a:pt x="1198742" y="11129215"/>
                    <a:pt x="1225212" y="11129215"/>
                  </a:cubicBezTo>
                  <a:cubicBezTo>
                    <a:pt x="1692041" y="11129215"/>
                    <a:pt x="1620355" y="11101292"/>
                    <a:pt x="1622002" y="11206295"/>
                  </a:cubicBezTo>
                  <a:cubicBezTo>
                    <a:pt x="1629409" y="11681727"/>
                    <a:pt x="1662358" y="11612106"/>
                    <a:pt x="1543467" y="11612106"/>
                  </a:cubicBezTo>
                  <a:cubicBezTo>
                    <a:pt x="1151350" y="11612106"/>
                    <a:pt x="1207158" y="11621635"/>
                    <a:pt x="1206309" y="11568231"/>
                  </a:cubicBezTo>
                  <a:close/>
                  <a:moveTo>
                    <a:pt x="1636976" y="12112408"/>
                  </a:moveTo>
                  <a:cubicBezTo>
                    <a:pt x="1636949" y="12126715"/>
                    <a:pt x="1673190" y="12116947"/>
                    <a:pt x="1225186" y="12116947"/>
                  </a:cubicBezTo>
                  <a:cubicBezTo>
                    <a:pt x="1211167" y="12116947"/>
                    <a:pt x="1216105" y="12171147"/>
                    <a:pt x="1207371" y="11634428"/>
                  </a:cubicBezTo>
                  <a:cubicBezTo>
                    <a:pt x="1396513" y="11634322"/>
                    <a:pt x="1353024" y="11637082"/>
                    <a:pt x="1632144" y="11636658"/>
                  </a:cubicBezTo>
                  <a:cubicBezTo>
                    <a:pt x="1632197" y="11639764"/>
                    <a:pt x="1637082" y="12023968"/>
                    <a:pt x="1636976" y="12112408"/>
                  </a:cubicBezTo>
                  <a:close/>
                  <a:moveTo>
                    <a:pt x="1641197" y="11024637"/>
                  </a:moveTo>
                  <a:cubicBezTo>
                    <a:pt x="1635303" y="10556027"/>
                    <a:pt x="1614143" y="10623605"/>
                    <a:pt x="1702820" y="10622410"/>
                  </a:cubicBezTo>
                  <a:cubicBezTo>
                    <a:pt x="2113123" y="10616862"/>
                    <a:pt x="2057607" y="10614686"/>
                    <a:pt x="2058802" y="10662648"/>
                  </a:cubicBezTo>
                  <a:cubicBezTo>
                    <a:pt x="2071148" y="11176089"/>
                    <a:pt x="2070856" y="11104743"/>
                    <a:pt x="2021181" y="11104186"/>
                  </a:cubicBezTo>
                  <a:cubicBezTo>
                    <a:pt x="1574026" y="11099355"/>
                    <a:pt x="1642472" y="11128127"/>
                    <a:pt x="1641197" y="11024637"/>
                  </a:cubicBezTo>
                  <a:close/>
                  <a:moveTo>
                    <a:pt x="1652906" y="11568125"/>
                  </a:moveTo>
                  <a:cubicBezTo>
                    <a:pt x="1644967" y="11060921"/>
                    <a:pt x="1615046" y="11127304"/>
                    <a:pt x="1702607" y="11127649"/>
                  </a:cubicBezTo>
                  <a:cubicBezTo>
                    <a:pt x="2132319" y="11129375"/>
                    <a:pt x="2064245" y="11108645"/>
                    <a:pt x="2065758" y="11206295"/>
                  </a:cubicBezTo>
                  <a:cubicBezTo>
                    <a:pt x="2068572" y="11385458"/>
                    <a:pt x="2070112" y="11397269"/>
                    <a:pt x="2072794" y="11568549"/>
                  </a:cubicBezTo>
                  <a:cubicBezTo>
                    <a:pt x="2073670" y="11625775"/>
                    <a:pt x="2112619" y="11611442"/>
                    <a:pt x="1861881" y="11611628"/>
                  </a:cubicBezTo>
                  <a:cubicBezTo>
                    <a:pt x="1614143" y="11611628"/>
                    <a:pt x="1653835" y="11626466"/>
                    <a:pt x="1652906" y="11568125"/>
                  </a:cubicBezTo>
                  <a:close/>
                  <a:moveTo>
                    <a:pt x="2020968" y="12119070"/>
                  </a:moveTo>
                  <a:cubicBezTo>
                    <a:pt x="1921432" y="12119867"/>
                    <a:pt x="1905370" y="12119734"/>
                    <a:pt x="1658694" y="12119654"/>
                  </a:cubicBezTo>
                  <a:cubicBezTo>
                    <a:pt x="1658827" y="12027605"/>
                    <a:pt x="1653968" y="11639870"/>
                    <a:pt x="1653915" y="11636658"/>
                  </a:cubicBezTo>
                  <a:cubicBezTo>
                    <a:pt x="1853093" y="11636259"/>
                    <a:pt x="1618577" y="11636446"/>
                    <a:pt x="2073670" y="11636127"/>
                  </a:cubicBezTo>
                  <a:cubicBezTo>
                    <a:pt x="2079166" y="12209369"/>
                    <a:pt x="2101255" y="12118407"/>
                    <a:pt x="2020968" y="12119070"/>
                  </a:cubicBezTo>
                  <a:close/>
                  <a:moveTo>
                    <a:pt x="2076883" y="10480911"/>
                  </a:moveTo>
                  <a:cubicBezTo>
                    <a:pt x="2074121" y="10304509"/>
                    <a:pt x="2075077" y="10307588"/>
                    <a:pt x="2072104" y="10118445"/>
                  </a:cubicBezTo>
                  <a:cubicBezTo>
                    <a:pt x="2072050" y="10114118"/>
                    <a:pt x="2036739" y="10114198"/>
                    <a:pt x="2493054" y="10114118"/>
                  </a:cubicBezTo>
                  <a:cubicBezTo>
                    <a:pt x="2493080" y="10116083"/>
                    <a:pt x="2494567" y="10191915"/>
                    <a:pt x="2498231" y="10596318"/>
                  </a:cubicBezTo>
                  <a:cubicBezTo>
                    <a:pt x="1995666" y="10596318"/>
                    <a:pt x="2079352" y="10638627"/>
                    <a:pt x="2076883" y="10480911"/>
                  </a:cubicBezTo>
                  <a:close/>
                  <a:moveTo>
                    <a:pt x="2180242" y="10623737"/>
                  </a:moveTo>
                  <a:cubicBezTo>
                    <a:pt x="2339515" y="10623737"/>
                    <a:pt x="2340020" y="10620950"/>
                    <a:pt x="2498417" y="10620950"/>
                  </a:cubicBezTo>
                  <a:cubicBezTo>
                    <a:pt x="2500780" y="10935905"/>
                    <a:pt x="2503355" y="10968287"/>
                    <a:pt x="2506196" y="11103336"/>
                  </a:cubicBezTo>
                  <a:cubicBezTo>
                    <a:pt x="2332506" y="11103336"/>
                    <a:pt x="2273007" y="11105990"/>
                    <a:pt x="2086228" y="11104770"/>
                  </a:cubicBezTo>
                  <a:cubicBezTo>
                    <a:pt x="2081555" y="10540499"/>
                    <a:pt x="2046616" y="10623737"/>
                    <a:pt x="2180242" y="10623737"/>
                  </a:cubicBezTo>
                  <a:close/>
                  <a:moveTo>
                    <a:pt x="2094538" y="11568125"/>
                  </a:moveTo>
                  <a:cubicBezTo>
                    <a:pt x="2086441" y="11049083"/>
                    <a:pt x="2057634" y="11129693"/>
                    <a:pt x="2180242" y="11129693"/>
                  </a:cubicBezTo>
                  <a:cubicBezTo>
                    <a:pt x="2571536" y="11129693"/>
                    <a:pt x="2506329" y="11095241"/>
                    <a:pt x="2508055" y="11206295"/>
                  </a:cubicBezTo>
                  <a:cubicBezTo>
                    <a:pt x="2514400" y="11607646"/>
                    <a:pt x="2513922" y="11578370"/>
                    <a:pt x="2514480" y="11612238"/>
                  </a:cubicBezTo>
                  <a:cubicBezTo>
                    <a:pt x="2027154" y="11612902"/>
                    <a:pt x="2095441" y="11625457"/>
                    <a:pt x="2094538" y="11568125"/>
                  </a:cubicBezTo>
                  <a:close/>
                  <a:moveTo>
                    <a:pt x="2498682" y="12118858"/>
                  </a:moveTo>
                  <a:cubicBezTo>
                    <a:pt x="2053280" y="12118858"/>
                    <a:pt x="2099716" y="12120796"/>
                    <a:pt x="2099609" y="12112382"/>
                  </a:cubicBezTo>
                  <a:cubicBezTo>
                    <a:pt x="2091857" y="11538529"/>
                    <a:pt x="2072104" y="11636153"/>
                    <a:pt x="2180268" y="11636074"/>
                  </a:cubicBezTo>
                  <a:cubicBezTo>
                    <a:pt x="2339967" y="11636074"/>
                    <a:pt x="2339356" y="11636923"/>
                    <a:pt x="2498682" y="11636923"/>
                  </a:cubicBezTo>
                  <a:cubicBezTo>
                    <a:pt x="2520613" y="11636923"/>
                    <a:pt x="2514267" y="11619591"/>
                    <a:pt x="2517241" y="11750022"/>
                  </a:cubicBezTo>
                  <a:cubicBezTo>
                    <a:pt x="2527011" y="12175394"/>
                    <a:pt x="2529932" y="12118858"/>
                    <a:pt x="2498682" y="12118858"/>
                  </a:cubicBezTo>
                  <a:close/>
                  <a:moveTo>
                    <a:pt x="2520506" y="10662251"/>
                  </a:moveTo>
                  <a:cubicBezTo>
                    <a:pt x="2520108" y="10598256"/>
                    <a:pt x="2460052" y="10626975"/>
                    <a:pt x="2939226" y="10620552"/>
                  </a:cubicBezTo>
                  <a:cubicBezTo>
                    <a:pt x="2944058" y="10916582"/>
                    <a:pt x="2943952" y="10923351"/>
                    <a:pt x="2947032" y="11025221"/>
                  </a:cubicBezTo>
                  <a:cubicBezTo>
                    <a:pt x="2950483" y="11139222"/>
                    <a:pt x="3017097" y="11104531"/>
                    <a:pt x="2527967" y="11103363"/>
                  </a:cubicBezTo>
                  <a:cubicBezTo>
                    <a:pt x="2525896" y="11005023"/>
                    <a:pt x="2521914" y="10889057"/>
                    <a:pt x="2520506" y="10662251"/>
                  </a:cubicBezTo>
                  <a:close/>
                  <a:moveTo>
                    <a:pt x="2528445" y="11127995"/>
                  </a:moveTo>
                  <a:cubicBezTo>
                    <a:pt x="3028912" y="11129242"/>
                    <a:pt x="2949713" y="11109892"/>
                    <a:pt x="2951200" y="11206215"/>
                  </a:cubicBezTo>
                  <a:cubicBezTo>
                    <a:pt x="2954015" y="11387794"/>
                    <a:pt x="2955608" y="11380415"/>
                    <a:pt x="2958661" y="11568523"/>
                  </a:cubicBezTo>
                  <a:cubicBezTo>
                    <a:pt x="2959537" y="11624448"/>
                    <a:pt x="3027240" y="11610195"/>
                    <a:pt x="2536224" y="11612159"/>
                  </a:cubicBezTo>
                  <a:cubicBezTo>
                    <a:pt x="2535003" y="11539830"/>
                    <a:pt x="2529746" y="11195068"/>
                    <a:pt x="2528445" y="11127995"/>
                  </a:cubicBezTo>
                  <a:close/>
                  <a:moveTo>
                    <a:pt x="2544189" y="12118779"/>
                  </a:moveTo>
                  <a:cubicBezTo>
                    <a:pt x="2543578" y="11909384"/>
                    <a:pt x="2538799" y="11754746"/>
                    <a:pt x="2536675" y="11636817"/>
                  </a:cubicBezTo>
                  <a:cubicBezTo>
                    <a:pt x="2682621" y="11636207"/>
                    <a:pt x="2730995" y="11631164"/>
                    <a:pt x="2959484" y="11634401"/>
                  </a:cubicBezTo>
                  <a:cubicBezTo>
                    <a:pt x="2960811" y="11804805"/>
                    <a:pt x="2955661" y="11715542"/>
                    <a:pt x="2963095" y="12112674"/>
                  </a:cubicBezTo>
                  <a:cubicBezTo>
                    <a:pt x="2963201" y="12118619"/>
                    <a:pt x="3000026" y="12117770"/>
                    <a:pt x="2544189" y="12118779"/>
                  </a:cubicBezTo>
                  <a:close/>
                  <a:moveTo>
                    <a:pt x="2968803" y="11024425"/>
                  </a:moveTo>
                  <a:cubicBezTo>
                    <a:pt x="2965378" y="10911327"/>
                    <a:pt x="2965590" y="10903656"/>
                    <a:pt x="2960971" y="10620260"/>
                  </a:cubicBezTo>
                  <a:cubicBezTo>
                    <a:pt x="3252569" y="10615695"/>
                    <a:pt x="3255304" y="10621799"/>
                    <a:pt x="3382107" y="10623525"/>
                  </a:cubicBezTo>
                  <a:cubicBezTo>
                    <a:pt x="3384417" y="10752920"/>
                    <a:pt x="3390390" y="11102354"/>
                    <a:pt x="3390417" y="11104319"/>
                  </a:cubicBezTo>
                  <a:cubicBezTo>
                    <a:pt x="2899507" y="11106468"/>
                    <a:pt x="2972175" y="11135824"/>
                    <a:pt x="2968803" y="11024425"/>
                  </a:cubicBezTo>
                  <a:close/>
                  <a:moveTo>
                    <a:pt x="2971591" y="11130834"/>
                  </a:moveTo>
                  <a:cubicBezTo>
                    <a:pt x="3148732" y="11130914"/>
                    <a:pt x="3198062" y="11131206"/>
                    <a:pt x="3294863" y="11129905"/>
                  </a:cubicBezTo>
                  <a:cubicBezTo>
                    <a:pt x="3416091" y="11128260"/>
                    <a:pt x="3390470" y="11045978"/>
                    <a:pt x="3398674" y="11568603"/>
                  </a:cubicBezTo>
                  <a:cubicBezTo>
                    <a:pt x="3399550" y="11623917"/>
                    <a:pt x="3466695" y="11617229"/>
                    <a:pt x="2980989" y="11610089"/>
                  </a:cubicBezTo>
                  <a:cubicBezTo>
                    <a:pt x="2980512" y="11568443"/>
                    <a:pt x="2971644" y="11132932"/>
                    <a:pt x="2971591" y="11130834"/>
                  </a:cubicBezTo>
                  <a:close/>
                  <a:moveTo>
                    <a:pt x="2984945" y="12116761"/>
                  </a:moveTo>
                  <a:cubicBezTo>
                    <a:pt x="2977219" y="11740095"/>
                    <a:pt x="2982556" y="11802337"/>
                    <a:pt x="2981228" y="11634746"/>
                  </a:cubicBezTo>
                  <a:cubicBezTo>
                    <a:pt x="3103332" y="11636552"/>
                    <a:pt x="3118731" y="11635251"/>
                    <a:pt x="3294678" y="11636446"/>
                  </a:cubicBezTo>
                  <a:cubicBezTo>
                    <a:pt x="3443172" y="11637454"/>
                    <a:pt x="3387735" y="11554216"/>
                    <a:pt x="3407462" y="12113391"/>
                  </a:cubicBezTo>
                  <a:cubicBezTo>
                    <a:pt x="3407940" y="12127140"/>
                    <a:pt x="3421161" y="12113868"/>
                    <a:pt x="2984945" y="12116761"/>
                  </a:cubicBezTo>
                  <a:close/>
                  <a:moveTo>
                    <a:pt x="3410728" y="11024637"/>
                  </a:moveTo>
                  <a:cubicBezTo>
                    <a:pt x="3402497" y="10559080"/>
                    <a:pt x="3386939" y="10623976"/>
                    <a:pt x="3453951" y="10623976"/>
                  </a:cubicBezTo>
                  <a:cubicBezTo>
                    <a:pt x="3883291" y="10623976"/>
                    <a:pt x="3825677" y="10602901"/>
                    <a:pt x="3827562" y="10662808"/>
                  </a:cubicBezTo>
                  <a:cubicBezTo>
                    <a:pt x="3843068" y="11174948"/>
                    <a:pt x="3844767" y="11102646"/>
                    <a:pt x="3772418" y="11102646"/>
                  </a:cubicBezTo>
                  <a:cubicBezTo>
                    <a:pt x="3347193" y="11102620"/>
                    <a:pt x="3412692" y="11128817"/>
                    <a:pt x="3410728" y="11024637"/>
                  </a:cubicBezTo>
                  <a:close/>
                  <a:moveTo>
                    <a:pt x="3420418" y="11568177"/>
                  </a:moveTo>
                  <a:cubicBezTo>
                    <a:pt x="3412480" y="11061133"/>
                    <a:pt x="3395408" y="11128817"/>
                    <a:pt x="3453977" y="11128817"/>
                  </a:cubicBezTo>
                  <a:cubicBezTo>
                    <a:pt x="3904292" y="11128817"/>
                    <a:pt x="3834598" y="11102620"/>
                    <a:pt x="3836218" y="11206215"/>
                  </a:cubicBezTo>
                  <a:cubicBezTo>
                    <a:pt x="3843678" y="11683108"/>
                    <a:pt x="3861520" y="11609558"/>
                    <a:pt x="3772418" y="11609558"/>
                  </a:cubicBezTo>
                  <a:cubicBezTo>
                    <a:pt x="3365301" y="11609584"/>
                    <a:pt x="3421400" y="11631083"/>
                    <a:pt x="3420418" y="11568177"/>
                  </a:cubicBezTo>
                  <a:close/>
                  <a:moveTo>
                    <a:pt x="3429445" y="12119442"/>
                  </a:moveTo>
                  <a:cubicBezTo>
                    <a:pt x="3422330" y="11906438"/>
                    <a:pt x="3423498" y="11795808"/>
                    <a:pt x="3421400" y="11636923"/>
                  </a:cubicBezTo>
                  <a:cubicBezTo>
                    <a:pt x="3634571" y="11637136"/>
                    <a:pt x="3551336" y="11634534"/>
                    <a:pt x="3842536" y="11634163"/>
                  </a:cubicBezTo>
                  <a:lnTo>
                    <a:pt x="3850289" y="12119548"/>
                  </a:lnTo>
                  <a:cubicBezTo>
                    <a:pt x="3782560" y="12119920"/>
                    <a:pt x="3431543" y="12119469"/>
                    <a:pt x="3429445" y="12119442"/>
                  </a:cubicBezTo>
                  <a:close/>
                  <a:moveTo>
                    <a:pt x="3855758" y="11025911"/>
                  </a:moveTo>
                  <a:cubicBezTo>
                    <a:pt x="3851829" y="10551170"/>
                    <a:pt x="3820713" y="10621693"/>
                    <a:pt x="3931691" y="10621375"/>
                  </a:cubicBezTo>
                  <a:cubicBezTo>
                    <a:pt x="4325932" y="10620313"/>
                    <a:pt x="4268399" y="10609723"/>
                    <a:pt x="4269991" y="10662781"/>
                  </a:cubicBezTo>
                  <a:cubicBezTo>
                    <a:pt x="4285311" y="11168977"/>
                    <a:pt x="4275833" y="11105539"/>
                    <a:pt x="4250371" y="11105141"/>
                  </a:cubicBezTo>
                  <a:cubicBezTo>
                    <a:pt x="3788401" y="11097072"/>
                    <a:pt x="3856661" y="11131896"/>
                    <a:pt x="3855758" y="11025911"/>
                  </a:cubicBezTo>
                  <a:close/>
                  <a:moveTo>
                    <a:pt x="3863245" y="11568177"/>
                  </a:moveTo>
                  <a:cubicBezTo>
                    <a:pt x="3855068" y="11045739"/>
                    <a:pt x="3835819" y="11127225"/>
                    <a:pt x="3931612" y="11127862"/>
                  </a:cubicBezTo>
                  <a:cubicBezTo>
                    <a:pt x="4334269" y="11131126"/>
                    <a:pt x="4274611" y="11105433"/>
                    <a:pt x="4276204" y="11206295"/>
                  </a:cubicBezTo>
                  <a:cubicBezTo>
                    <a:pt x="4283399" y="11666093"/>
                    <a:pt x="4305382" y="11610089"/>
                    <a:pt x="4250371" y="11609637"/>
                  </a:cubicBezTo>
                  <a:cubicBezTo>
                    <a:pt x="3804596" y="11606028"/>
                    <a:pt x="3864201" y="11628191"/>
                    <a:pt x="3863245" y="11568177"/>
                  </a:cubicBezTo>
                  <a:close/>
                  <a:moveTo>
                    <a:pt x="4292506" y="12112408"/>
                  </a:moveTo>
                  <a:cubicBezTo>
                    <a:pt x="4292479" y="12127034"/>
                    <a:pt x="4332171" y="12115169"/>
                    <a:pt x="3931612" y="12118938"/>
                  </a:cubicBezTo>
                  <a:cubicBezTo>
                    <a:pt x="3847979" y="12119734"/>
                    <a:pt x="3873202" y="12192806"/>
                    <a:pt x="3864308" y="11634136"/>
                  </a:cubicBezTo>
                  <a:cubicBezTo>
                    <a:pt x="4042325" y="11633791"/>
                    <a:pt x="4038263" y="11632915"/>
                    <a:pt x="4286346" y="11634588"/>
                  </a:cubicBezTo>
                  <a:cubicBezTo>
                    <a:pt x="4291152" y="11931016"/>
                    <a:pt x="4292798" y="11968945"/>
                    <a:pt x="4292506" y="12112408"/>
                  </a:cubicBezTo>
                  <a:close/>
                  <a:moveTo>
                    <a:pt x="4409485" y="10622834"/>
                  </a:moveTo>
                  <a:cubicBezTo>
                    <a:pt x="4570564" y="10622834"/>
                    <a:pt x="4564935" y="10620658"/>
                    <a:pt x="4709155" y="10620446"/>
                  </a:cubicBezTo>
                  <a:cubicBezTo>
                    <a:pt x="4713456" y="10895693"/>
                    <a:pt x="4713429" y="10914697"/>
                    <a:pt x="4716987" y="11025805"/>
                  </a:cubicBezTo>
                  <a:cubicBezTo>
                    <a:pt x="4719961" y="11120642"/>
                    <a:pt x="4803221" y="11112360"/>
                    <a:pt x="4296887" y="11105858"/>
                  </a:cubicBezTo>
                  <a:cubicBezTo>
                    <a:pt x="4294391" y="10532775"/>
                    <a:pt x="4253026" y="10622834"/>
                    <a:pt x="4409485" y="10622834"/>
                  </a:cubicBezTo>
                  <a:close/>
                  <a:moveTo>
                    <a:pt x="4307002" y="11568125"/>
                  </a:moveTo>
                  <a:cubicBezTo>
                    <a:pt x="4298931" y="11050808"/>
                    <a:pt x="4259212" y="11131126"/>
                    <a:pt x="4409485" y="11131126"/>
                  </a:cubicBezTo>
                  <a:cubicBezTo>
                    <a:pt x="4566475" y="11131126"/>
                    <a:pt x="4566555" y="11129481"/>
                    <a:pt x="4719854" y="11129427"/>
                  </a:cubicBezTo>
                  <a:cubicBezTo>
                    <a:pt x="4722005" y="11225087"/>
                    <a:pt x="4723067" y="11338796"/>
                    <a:pt x="4727262" y="11610673"/>
                  </a:cubicBezTo>
                  <a:cubicBezTo>
                    <a:pt x="4240892" y="11610646"/>
                    <a:pt x="4307878" y="11624740"/>
                    <a:pt x="4307002" y="11568125"/>
                  </a:cubicBezTo>
                  <a:close/>
                  <a:moveTo>
                    <a:pt x="4728005" y="12116337"/>
                  </a:moveTo>
                  <a:cubicBezTo>
                    <a:pt x="4524500" y="12116337"/>
                    <a:pt x="4314250" y="12129342"/>
                    <a:pt x="4314277" y="12112488"/>
                  </a:cubicBezTo>
                  <a:cubicBezTo>
                    <a:pt x="4315445" y="11550713"/>
                    <a:pt x="4266248" y="11634985"/>
                    <a:pt x="4409485" y="11634985"/>
                  </a:cubicBezTo>
                  <a:cubicBezTo>
                    <a:pt x="4547386" y="11634985"/>
                    <a:pt x="4577467" y="11635304"/>
                    <a:pt x="4727660" y="11635304"/>
                  </a:cubicBezTo>
                  <a:cubicBezTo>
                    <a:pt x="4735466" y="12157026"/>
                    <a:pt x="4736421" y="12116337"/>
                    <a:pt x="4728005" y="12116337"/>
                  </a:cubicBezTo>
                  <a:close/>
                  <a:moveTo>
                    <a:pt x="4730899" y="10620419"/>
                  </a:moveTo>
                  <a:cubicBezTo>
                    <a:pt x="4887305" y="10620472"/>
                    <a:pt x="4887836" y="10623843"/>
                    <a:pt x="5046526" y="10623843"/>
                  </a:cubicBezTo>
                  <a:cubicBezTo>
                    <a:pt x="5192710" y="10623843"/>
                    <a:pt x="5141813" y="10554567"/>
                    <a:pt x="5160266" y="11025300"/>
                  </a:cubicBezTo>
                  <a:cubicBezTo>
                    <a:pt x="5164115" y="11123403"/>
                    <a:pt x="5243155" y="11104265"/>
                    <a:pt x="4741095" y="11104743"/>
                  </a:cubicBezTo>
                  <a:cubicBezTo>
                    <a:pt x="4736368" y="10915919"/>
                    <a:pt x="4738439" y="11103257"/>
                    <a:pt x="4730899" y="10620419"/>
                  </a:cubicBezTo>
                  <a:close/>
                  <a:moveTo>
                    <a:pt x="4748369" y="11568177"/>
                  </a:moveTo>
                  <a:cubicBezTo>
                    <a:pt x="4745581" y="11389519"/>
                    <a:pt x="4745900" y="11386520"/>
                    <a:pt x="4743086" y="11205818"/>
                  </a:cubicBezTo>
                  <a:cubicBezTo>
                    <a:pt x="4741599" y="11111724"/>
                    <a:pt x="4658285" y="11124544"/>
                    <a:pt x="5163637" y="11127225"/>
                  </a:cubicBezTo>
                  <a:cubicBezTo>
                    <a:pt x="5166240" y="11231457"/>
                    <a:pt x="5166558" y="11331709"/>
                    <a:pt x="5170620" y="11611070"/>
                  </a:cubicBezTo>
                  <a:cubicBezTo>
                    <a:pt x="4678118" y="11619750"/>
                    <a:pt x="4749166" y="11617653"/>
                    <a:pt x="4748369" y="11568177"/>
                  </a:cubicBezTo>
                  <a:close/>
                  <a:moveTo>
                    <a:pt x="4755352" y="12116337"/>
                  </a:moveTo>
                  <a:cubicBezTo>
                    <a:pt x="4755352" y="12029383"/>
                    <a:pt x="4750732" y="11722629"/>
                    <a:pt x="4749404" y="11635304"/>
                  </a:cubicBezTo>
                  <a:cubicBezTo>
                    <a:pt x="4878066" y="11635411"/>
                    <a:pt x="5034286" y="11638091"/>
                    <a:pt x="5170939" y="11635729"/>
                  </a:cubicBezTo>
                  <a:cubicBezTo>
                    <a:pt x="5173169" y="11797639"/>
                    <a:pt x="5172664" y="11865456"/>
                    <a:pt x="5177789" y="12112727"/>
                  </a:cubicBezTo>
                  <a:cubicBezTo>
                    <a:pt x="5178028" y="12122760"/>
                    <a:pt x="5211667" y="12117000"/>
                    <a:pt x="4755352" y="12116337"/>
                  </a:cubicBezTo>
                  <a:close/>
                  <a:moveTo>
                    <a:pt x="5181957" y="11024239"/>
                  </a:moveTo>
                  <a:cubicBezTo>
                    <a:pt x="5163744" y="10560645"/>
                    <a:pt x="5172797" y="10623525"/>
                    <a:pt x="5205719" y="10623260"/>
                  </a:cubicBezTo>
                  <a:cubicBezTo>
                    <a:pt x="5659379" y="10620207"/>
                    <a:pt x="5598101" y="10606803"/>
                    <a:pt x="5598500" y="10662409"/>
                  </a:cubicBezTo>
                  <a:cubicBezTo>
                    <a:pt x="5599402" y="10787027"/>
                    <a:pt x="5600172" y="10817711"/>
                    <a:pt x="5604766" y="11106389"/>
                  </a:cubicBezTo>
                  <a:cubicBezTo>
                    <a:pt x="5111971" y="11101452"/>
                    <a:pt x="5186072" y="11129030"/>
                    <a:pt x="5181957" y="11024239"/>
                  </a:cubicBezTo>
                  <a:close/>
                  <a:moveTo>
                    <a:pt x="5191701" y="11568125"/>
                  </a:moveTo>
                  <a:cubicBezTo>
                    <a:pt x="5183948" y="11072972"/>
                    <a:pt x="5178718" y="11127304"/>
                    <a:pt x="5205586" y="11127490"/>
                  </a:cubicBezTo>
                  <a:cubicBezTo>
                    <a:pt x="5680805" y="11130675"/>
                    <a:pt x="5604819" y="11110184"/>
                    <a:pt x="5606359" y="11206242"/>
                  </a:cubicBezTo>
                  <a:cubicBezTo>
                    <a:pt x="5609173" y="11385830"/>
                    <a:pt x="5607075" y="11382406"/>
                    <a:pt x="5609996" y="11568603"/>
                  </a:cubicBezTo>
                  <a:cubicBezTo>
                    <a:pt x="5610845" y="11622272"/>
                    <a:pt x="5655901" y="11608841"/>
                    <a:pt x="5364780" y="11608788"/>
                  </a:cubicBezTo>
                  <a:cubicBezTo>
                    <a:pt x="5159442" y="11608788"/>
                    <a:pt x="5192604" y="11625377"/>
                    <a:pt x="5191701" y="11568125"/>
                  </a:cubicBezTo>
                  <a:close/>
                  <a:moveTo>
                    <a:pt x="5199586" y="12112143"/>
                  </a:moveTo>
                  <a:cubicBezTo>
                    <a:pt x="5188462" y="11577468"/>
                    <a:pt x="5190426" y="11635384"/>
                    <a:pt x="5205825" y="11635091"/>
                  </a:cubicBezTo>
                  <a:cubicBezTo>
                    <a:pt x="5316114" y="11632862"/>
                    <a:pt x="5335416" y="11633420"/>
                    <a:pt x="5611031" y="11633473"/>
                  </a:cubicBezTo>
                  <a:cubicBezTo>
                    <a:pt x="5611084" y="11636472"/>
                    <a:pt x="5616899" y="11989383"/>
                    <a:pt x="5619660" y="12117106"/>
                  </a:cubicBezTo>
                  <a:cubicBezTo>
                    <a:pt x="5216498" y="12118699"/>
                    <a:pt x="5199878" y="12124989"/>
                    <a:pt x="5199586" y="12112143"/>
                  </a:cubicBezTo>
                  <a:close/>
                  <a:moveTo>
                    <a:pt x="5618173" y="10480858"/>
                  </a:moveTo>
                  <a:cubicBezTo>
                    <a:pt x="5611297" y="10040914"/>
                    <a:pt x="5581800" y="10114092"/>
                    <a:pt x="5683194" y="10114092"/>
                  </a:cubicBezTo>
                  <a:cubicBezTo>
                    <a:pt x="5685185" y="10114092"/>
                    <a:pt x="6031211" y="10114251"/>
                    <a:pt x="6031291" y="10118922"/>
                  </a:cubicBezTo>
                  <a:cubicBezTo>
                    <a:pt x="6039867" y="10666126"/>
                    <a:pt x="6058133" y="10594169"/>
                    <a:pt x="6001768" y="10594169"/>
                  </a:cubicBezTo>
                  <a:cubicBezTo>
                    <a:pt x="5541391" y="10594169"/>
                    <a:pt x="5620563" y="10633266"/>
                    <a:pt x="5618173" y="10480858"/>
                  </a:cubicBezTo>
                  <a:close/>
                  <a:moveTo>
                    <a:pt x="5619926" y="10621481"/>
                  </a:moveTo>
                  <a:cubicBezTo>
                    <a:pt x="5916489" y="10620605"/>
                    <a:pt x="5863681" y="10618348"/>
                    <a:pt x="6040557" y="10618880"/>
                  </a:cubicBezTo>
                  <a:cubicBezTo>
                    <a:pt x="6041247" y="10696703"/>
                    <a:pt x="6041593" y="10692403"/>
                    <a:pt x="6044646" y="11105061"/>
                  </a:cubicBezTo>
                  <a:cubicBezTo>
                    <a:pt x="5840556" y="11105009"/>
                    <a:pt x="5767278" y="11107556"/>
                    <a:pt x="5626510" y="11106574"/>
                  </a:cubicBezTo>
                  <a:cubicBezTo>
                    <a:pt x="5619766" y="10682077"/>
                    <a:pt x="5621359" y="10788726"/>
                    <a:pt x="5619926" y="10621481"/>
                  </a:cubicBezTo>
                  <a:close/>
                  <a:moveTo>
                    <a:pt x="5631740" y="11568177"/>
                  </a:moveTo>
                  <a:cubicBezTo>
                    <a:pt x="5623776" y="11059700"/>
                    <a:pt x="5613952" y="11131392"/>
                    <a:pt x="5683194" y="11131392"/>
                  </a:cubicBezTo>
                  <a:cubicBezTo>
                    <a:pt x="6110782" y="11131392"/>
                    <a:pt x="6044327" y="11106415"/>
                    <a:pt x="6045867" y="11206295"/>
                  </a:cubicBezTo>
                  <a:cubicBezTo>
                    <a:pt x="6053195" y="11674932"/>
                    <a:pt x="6078364" y="11611203"/>
                    <a:pt x="6001741" y="11611203"/>
                  </a:cubicBezTo>
                  <a:cubicBezTo>
                    <a:pt x="5572879" y="11611203"/>
                    <a:pt x="5632563" y="11618264"/>
                    <a:pt x="5631740" y="11568177"/>
                  </a:cubicBezTo>
                  <a:close/>
                  <a:moveTo>
                    <a:pt x="6001741" y="12119654"/>
                  </a:moveTo>
                  <a:cubicBezTo>
                    <a:pt x="5599562" y="12119654"/>
                    <a:pt x="5641457" y="12117451"/>
                    <a:pt x="5641325" y="12110815"/>
                  </a:cubicBezTo>
                  <a:cubicBezTo>
                    <a:pt x="5628501" y="11557163"/>
                    <a:pt x="5617483" y="11633473"/>
                    <a:pt x="5683194" y="11633473"/>
                  </a:cubicBezTo>
                  <a:cubicBezTo>
                    <a:pt x="5842255" y="11633473"/>
                    <a:pt x="5842335" y="11635835"/>
                    <a:pt x="6001741" y="11635835"/>
                  </a:cubicBezTo>
                  <a:cubicBezTo>
                    <a:pt x="6069258" y="11635835"/>
                    <a:pt x="6055850" y="11613380"/>
                    <a:pt x="6056540" y="11749783"/>
                  </a:cubicBezTo>
                  <a:cubicBezTo>
                    <a:pt x="6058372" y="12191001"/>
                    <a:pt x="6089887" y="12119654"/>
                    <a:pt x="6001741" y="12119654"/>
                  </a:cubicBezTo>
                  <a:close/>
                  <a:moveTo>
                    <a:pt x="6060576" y="10480858"/>
                  </a:moveTo>
                  <a:cubicBezTo>
                    <a:pt x="6057735" y="10299492"/>
                    <a:pt x="6055850" y="10299200"/>
                    <a:pt x="6053009" y="10118497"/>
                  </a:cubicBezTo>
                  <a:cubicBezTo>
                    <a:pt x="6052956" y="10115976"/>
                    <a:pt x="6250249" y="10111092"/>
                    <a:pt x="6471808" y="10114065"/>
                  </a:cubicBezTo>
                  <a:cubicBezTo>
                    <a:pt x="6471835" y="10116241"/>
                    <a:pt x="6478553" y="10532722"/>
                    <a:pt x="6479880" y="10596265"/>
                  </a:cubicBezTo>
                  <a:cubicBezTo>
                    <a:pt x="5975509" y="10596451"/>
                    <a:pt x="6062885" y="10624454"/>
                    <a:pt x="6060576" y="10480858"/>
                  </a:cubicBezTo>
                  <a:close/>
                  <a:moveTo>
                    <a:pt x="6160882" y="10619888"/>
                  </a:moveTo>
                  <a:cubicBezTo>
                    <a:pt x="6254576" y="10621136"/>
                    <a:pt x="6277064" y="10620976"/>
                    <a:pt x="6480410" y="10620897"/>
                  </a:cubicBezTo>
                  <a:cubicBezTo>
                    <a:pt x="6492411" y="11156820"/>
                    <a:pt x="6491853" y="11104345"/>
                    <a:pt x="6479481" y="11104451"/>
                  </a:cubicBezTo>
                  <a:cubicBezTo>
                    <a:pt x="6360113" y="11105406"/>
                    <a:pt x="6353050" y="11105167"/>
                    <a:pt x="6066417" y="11105061"/>
                  </a:cubicBezTo>
                  <a:cubicBezTo>
                    <a:pt x="6062434" y="10534766"/>
                    <a:pt x="6032247" y="10618136"/>
                    <a:pt x="6160882" y="10619888"/>
                  </a:cubicBezTo>
                  <a:close/>
                  <a:moveTo>
                    <a:pt x="6076452" y="11568125"/>
                  </a:moveTo>
                  <a:cubicBezTo>
                    <a:pt x="6073585" y="11384449"/>
                    <a:pt x="6070426" y="11385538"/>
                    <a:pt x="6067612" y="11205870"/>
                  </a:cubicBezTo>
                  <a:cubicBezTo>
                    <a:pt x="6065912" y="11097232"/>
                    <a:pt x="5996643" y="11132905"/>
                    <a:pt x="6489225" y="11129082"/>
                  </a:cubicBezTo>
                  <a:cubicBezTo>
                    <a:pt x="6493367" y="11403693"/>
                    <a:pt x="6492279" y="11448178"/>
                    <a:pt x="6495385" y="11613645"/>
                  </a:cubicBezTo>
                  <a:cubicBezTo>
                    <a:pt x="6009361" y="11613858"/>
                    <a:pt x="6077329" y="11625085"/>
                    <a:pt x="6076452" y="11568125"/>
                  </a:cubicBezTo>
                  <a:close/>
                  <a:moveTo>
                    <a:pt x="6479641" y="12118964"/>
                  </a:moveTo>
                  <a:cubicBezTo>
                    <a:pt x="6047885" y="12116629"/>
                    <a:pt x="6083940" y="12125202"/>
                    <a:pt x="6083648" y="12112222"/>
                  </a:cubicBezTo>
                  <a:cubicBezTo>
                    <a:pt x="6070611" y="11542882"/>
                    <a:pt x="6057841" y="11635490"/>
                    <a:pt x="6160908" y="11637136"/>
                  </a:cubicBezTo>
                  <a:cubicBezTo>
                    <a:pt x="6252744" y="11638622"/>
                    <a:pt x="6277701" y="11638383"/>
                    <a:pt x="6495916" y="11638277"/>
                  </a:cubicBezTo>
                  <a:cubicBezTo>
                    <a:pt x="6507332" y="12175102"/>
                    <a:pt x="6518058" y="12119150"/>
                    <a:pt x="6479641" y="12118964"/>
                  </a:cubicBezTo>
                  <a:close/>
                  <a:moveTo>
                    <a:pt x="6502182" y="10620870"/>
                  </a:moveTo>
                  <a:cubicBezTo>
                    <a:pt x="6987143" y="10620658"/>
                    <a:pt x="6923026" y="10603910"/>
                    <a:pt x="6924432" y="10662675"/>
                  </a:cubicBezTo>
                  <a:cubicBezTo>
                    <a:pt x="6928017" y="10818534"/>
                    <a:pt x="6927592" y="10839237"/>
                    <a:pt x="6931097" y="11022408"/>
                  </a:cubicBezTo>
                  <a:cubicBezTo>
                    <a:pt x="6933221" y="11131843"/>
                    <a:pt x="7007136" y="11100629"/>
                    <a:pt x="6510598" y="11104186"/>
                  </a:cubicBezTo>
                  <a:cubicBezTo>
                    <a:pt x="6504731" y="10715575"/>
                    <a:pt x="6506137" y="10799635"/>
                    <a:pt x="6502182" y="10620870"/>
                  </a:cubicBezTo>
                  <a:close/>
                  <a:moveTo>
                    <a:pt x="6512138" y="11205870"/>
                  </a:moveTo>
                  <a:cubicBezTo>
                    <a:pt x="6510598" y="11104583"/>
                    <a:pt x="6435222" y="11128074"/>
                    <a:pt x="6933035" y="11127782"/>
                  </a:cubicBezTo>
                  <a:cubicBezTo>
                    <a:pt x="6933433" y="11150529"/>
                    <a:pt x="6939991" y="11553234"/>
                    <a:pt x="6940230" y="11568576"/>
                  </a:cubicBezTo>
                  <a:cubicBezTo>
                    <a:pt x="6941026" y="11618954"/>
                    <a:pt x="7009977" y="11613380"/>
                    <a:pt x="6517156" y="11613645"/>
                  </a:cubicBezTo>
                  <a:cubicBezTo>
                    <a:pt x="6514182" y="11460946"/>
                    <a:pt x="6514740" y="11372664"/>
                    <a:pt x="6512138" y="11205870"/>
                  </a:cubicBezTo>
                  <a:close/>
                  <a:moveTo>
                    <a:pt x="6527484" y="12119203"/>
                  </a:moveTo>
                  <a:cubicBezTo>
                    <a:pt x="6523741" y="11751800"/>
                    <a:pt x="6521324" y="11807726"/>
                    <a:pt x="6517634" y="11638250"/>
                  </a:cubicBezTo>
                  <a:cubicBezTo>
                    <a:pt x="6782178" y="11638118"/>
                    <a:pt x="6832384" y="11633658"/>
                    <a:pt x="6941159" y="11633393"/>
                  </a:cubicBezTo>
                  <a:cubicBezTo>
                    <a:pt x="6943336" y="11800983"/>
                    <a:pt x="6939061" y="11510209"/>
                    <a:pt x="6947079" y="12115726"/>
                  </a:cubicBezTo>
                  <a:cubicBezTo>
                    <a:pt x="6947079" y="12117637"/>
                    <a:pt x="6640136" y="12119734"/>
                    <a:pt x="6527484" y="12119203"/>
                  </a:cubicBezTo>
                  <a:close/>
                  <a:moveTo>
                    <a:pt x="6957461" y="10620685"/>
                  </a:moveTo>
                  <a:cubicBezTo>
                    <a:pt x="7427210" y="10620685"/>
                    <a:pt x="7364923" y="10599849"/>
                    <a:pt x="7365693" y="10662463"/>
                  </a:cubicBezTo>
                  <a:cubicBezTo>
                    <a:pt x="7372224" y="11185115"/>
                    <a:pt x="7406235" y="11105300"/>
                    <a:pt x="7275981" y="11105300"/>
                  </a:cubicBezTo>
                  <a:cubicBezTo>
                    <a:pt x="7122496" y="11105300"/>
                    <a:pt x="7117239" y="11103097"/>
                    <a:pt x="6957461" y="11103097"/>
                  </a:cubicBezTo>
                  <a:cubicBezTo>
                    <a:pt x="6953717" y="11103097"/>
                    <a:pt x="6937416" y="10620711"/>
                    <a:pt x="6957461" y="10620685"/>
                  </a:cubicBezTo>
                  <a:close/>
                  <a:moveTo>
                    <a:pt x="6961947" y="11568125"/>
                  </a:moveTo>
                  <a:cubicBezTo>
                    <a:pt x="6952920" y="11014604"/>
                    <a:pt x="6955363" y="11161013"/>
                    <a:pt x="6954779" y="11127756"/>
                  </a:cubicBezTo>
                  <a:cubicBezTo>
                    <a:pt x="7131311" y="11127756"/>
                    <a:pt x="7110043" y="11130595"/>
                    <a:pt x="7375012" y="11129826"/>
                  </a:cubicBezTo>
                  <a:cubicBezTo>
                    <a:pt x="7375066" y="11131896"/>
                    <a:pt x="7383057" y="11564674"/>
                    <a:pt x="7383721" y="11613167"/>
                  </a:cubicBezTo>
                  <a:cubicBezTo>
                    <a:pt x="7255405" y="11614893"/>
                    <a:pt x="7175064" y="11613141"/>
                    <a:pt x="7116973" y="11611230"/>
                  </a:cubicBezTo>
                  <a:cubicBezTo>
                    <a:pt x="6934495" y="11605523"/>
                    <a:pt x="6962824" y="11624448"/>
                    <a:pt x="6961947" y="11568125"/>
                  </a:cubicBezTo>
                  <a:close/>
                  <a:moveTo>
                    <a:pt x="6968877" y="12116655"/>
                  </a:moveTo>
                  <a:cubicBezTo>
                    <a:pt x="6962983" y="11711906"/>
                    <a:pt x="6964550" y="11757533"/>
                    <a:pt x="6962903" y="11633393"/>
                  </a:cubicBezTo>
                  <a:cubicBezTo>
                    <a:pt x="7116362" y="11633526"/>
                    <a:pt x="7117345" y="11638463"/>
                    <a:pt x="7275981" y="11638463"/>
                  </a:cubicBezTo>
                  <a:cubicBezTo>
                    <a:pt x="7419776" y="11638463"/>
                    <a:pt x="7381199" y="11546731"/>
                    <a:pt x="7389828" y="12117744"/>
                  </a:cubicBezTo>
                  <a:cubicBezTo>
                    <a:pt x="7096822" y="12117823"/>
                    <a:pt x="7125761" y="12116708"/>
                    <a:pt x="6968877" y="12116655"/>
                  </a:cubicBezTo>
                  <a:close/>
                  <a:moveTo>
                    <a:pt x="7394102" y="11024425"/>
                  </a:moveTo>
                  <a:cubicBezTo>
                    <a:pt x="7380323" y="10553850"/>
                    <a:pt x="7375092" y="10619198"/>
                    <a:pt x="7435175" y="10619994"/>
                  </a:cubicBezTo>
                  <a:cubicBezTo>
                    <a:pt x="7556429" y="10621799"/>
                    <a:pt x="7593705" y="10620578"/>
                    <a:pt x="7754146" y="10621666"/>
                  </a:cubicBezTo>
                  <a:cubicBezTo>
                    <a:pt x="7831459" y="10622198"/>
                    <a:pt x="7810140" y="10547241"/>
                    <a:pt x="7815689" y="11105354"/>
                  </a:cubicBezTo>
                  <a:cubicBezTo>
                    <a:pt x="7324620" y="11103469"/>
                    <a:pt x="7397262" y="11133277"/>
                    <a:pt x="7394102" y="11024425"/>
                  </a:cubicBezTo>
                  <a:close/>
                  <a:moveTo>
                    <a:pt x="7404828" y="11568125"/>
                  </a:moveTo>
                  <a:cubicBezTo>
                    <a:pt x="7396917" y="11062991"/>
                    <a:pt x="7380774" y="11129879"/>
                    <a:pt x="7435361" y="11129587"/>
                  </a:cubicBezTo>
                  <a:cubicBezTo>
                    <a:pt x="7888144" y="11127782"/>
                    <a:pt x="7815530" y="11111379"/>
                    <a:pt x="7817043" y="11206295"/>
                  </a:cubicBezTo>
                  <a:cubicBezTo>
                    <a:pt x="7824478" y="11680533"/>
                    <a:pt x="7847841" y="11610168"/>
                    <a:pt x="7754146" y="11610540"/>
                  </a:cubicBezTo>
                  <a:cubicBezTo>
                    <a:pt x="7344029" y="11611654"/>
                    <a:pt x="7405731" y="11626651"/>
                    <a:pt x="7404828" y="11568125"/>
                  </a:cubicBezTo>
                  <a:close/>
                  <a:moveTo>
                    <a:pt x="7831540" y="12112408"/>
                  </a:moveTo>
                  <a:cubicBezTo>
                    <a:pt x="7831540" y="12118486"/>
                    <a:pt x="7867223" y="12117557"/>
                    <a:pt x="7411572" y="12117717"/>
                  </a:cubicBezTo>
                  <a:cubicBezTo>
                    <a:pt x="7403394" y="11576751"/>
                    <a:pt x="7395297" y="11637693"/>
                    <a:pt x="7435494" y="11636950"/>
                  </a:cubicBezTo>
                  <a:cubicBezTo>
                    <a:pt x="7555765" y="11634694"/>
                    <a:pt x="7584067" y="11635862"/>
                    <a:pt x="7754226" y="11635172"/>
                  </a:cubicBezTo>
                  <a:cubicBezTo>
                    <a:pt x="7840407" y="11634959"/>
                    <a:pt x="7833291" y="11557163"/>
                    <a:pt x="7831540" y="12112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3" name="Google Shape;1223;p15"/>
          <p:cNvSpPr txBox="1"/>
          <p:nvPr/>
        </p:nvSpPr>
        <p:spPr>
          <a:xfrm>
            <a:off x="4635550" y="1597405"/>
            <a:ext cx="409903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Dosis" pitchFamily="2" charset="0"/>
                <a:ea typeface="Questrial"/>
                <a:cs typeface="Questrial"/>
                <a:sym typeface="Questrial"/>
              </a:rPr>
              <a:t>What is the engagement rate for the top 5 countries across the categories represented?</a:t>
            </a:r>
          </a:p>
        </p:txBody>
      </p:sp>
      <p:sp>
        <p:nvSpPr>
          <p:cNvPr id="1224" name="Google Shape;1224;p15"/>
          <p:cNvSpPr/>
          <p:nvPr/>
        </p:nvSpPr>
        <p:spPr>
          <a:xfrm rot="1279464">
            <a:off x="8076853" y="195319"/>
            <a:ext cx="946655" cy="1398744"/>
          </a:xfrm>
          <a:custGeom>
            <a:avLst/>
            <a:gdLst/>
            <a:ahLst/>
            <a:cxnLst/>
            <a:rect l="l" t="t" r="r" b="b"/>
            <a:pathLst>
              <a:path w="1886296" h="2792154" extrusionOk="0">
                <a:moveTo>
                  <a:pt x="979803" y="637"/>
                </a:moveTo>
                <a:cubicBezTo>
                  <a:pt x="967679" y="212"/>
                  <a:pt x="955555" y="0"/>
                  <a:pt x="943223" y="0"/>
                </a:cubicBezTo>
                <a:cubicBezTo>
                  <a:pt x="930886" y="0"/>
                  <a:pt x="918768" y="212"/>
                  <a:pt x="906643" y="637"/>
                </a:cubicBezTo>
                <a:cubicBezTo>
                  <a:pt x="316254" y="23594"/>
                  <a:pt x="-103353" y="625141"/>
                  <a:pt x="22339" y="1240928"/>
                </a:cubicBezTo>
                <a:cubicBezTo>
                  <a:pt x="184612" y="2033776"/>
                  <a:pt x="606767" y="2577414"/>
                  <a:pt x="821571" y="2748953"/>
                </a:cubicBezTo>
                <a:cubicBezTo>
                  <a:pt x="893882" y="2806555"/>
                  <a:pt x="992565" y="2806555"/>
                  <a:pt x="1064658" y="2748953"/>
                </a:cubicBezTo>
                <a:cubicBezTo>
                  <a:pt x="1279462" y="2577414"/>
                  <a:pt x="1701829" y="2033776"/>
                  <a:pt x="1863889" y="1240928"/>
                </a:cubicBezTo>
                <a:cubicBezTo>
                  <a:pt x="1989794" y="625141"/>
                  <a:pt x="1570187" y="23594"/>
                  <a:pt x="979803" y="637"/>
                </a:cubicBezTo>
                <a:close/>
                <a:moveTo>
                  <a:pt x="943223" y="1466121"/>
                </a:moveTo>
                <a:cubicBezTo>
                  <a:pt x="715121" y="1466121"/>
                  <a:pt x="530114" y="1281213"/>
                  <a:pt x="530114" y="1053234"/>
                </a:cubicBezTo>
                <a:cubicBezTo>
                  <a:pt x="530114" y="825260"/>
                  <a:pt x="715121" y="640352"/>
                  <a:pt x="943223" y="640352"/>
                </a:cubicBezTo>
                <a:cubicBezTo>
                  <a:pt x="1171320" y="640352"/>
                  <a:pt x="1356332" y="825260"/>
                  <a:pt x="1356332" y="1053234"/>
                </a:cubicBezTo>
                <a:cubicBezTo>
                  <a:pt x="1356327" y="1281213"/>
                  <a:pt x="1171320" y="1466121"/>
                  <a:pt x="943223" y="146612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p15"/>
          <p:cNvSpPr/>
          <p:nvPr/>
        </p:nvSpPr>
        <p:spPr>
          <a:xfrm rot="1193110">
            <a:off x="4204720" y="3970043"/>
            <a:ext cx="1034706" cy="1060399"/>
          </a:xfrm>
          <a:custGeom>
            <a:avLst/>
            <a:gdLst/>
            <a:ahLst/>
            <a:cxnLst/>
            <a:rect l="l" t="t" r="r" b="b"/>
            <a:pathLst>
              <a:path w="2070240" h="2125239" extrusionOk="0">
                <a:moveTo>
                  <a:pt x="1035116" y="415513"/>
                </a:moveTo>
                <a:cubicBezTo>
                  <a:pt x="970536" y="416036"/>
                  <a:pt x="905961" y="416584"/>
                  <a:pt x="841386" y="417154"/>
                </a:cubicBezTo>
                <a:cubicBezTo>
                  <a:pt x="839484" y="316898"/>
                  <a:pt x="835130" y="216790"/>
                  <a:pt x="832195" y="116725"/>
                </a:cubicBezTo>
                <a:cubicBezTo>
                  <a:pt x="831515" y="93488"/>
                  <a:pt x="829899" y="68729"/>
                  <a:pt x="819360" y="47570"/>
                </a:cubicBezTo>
                <a:cubicBezTo>
                  <a:pt x="807295" y="23338"/>
                  <a:pt x="790921" y="22416"/>
                  <a:pt x="765531" y="17519"/>
                </a:cubicBezTo>
                <a:cubicBezTo>
                  <a:pt x="706289" y="6094"/>
                  <a:pt x="645975" y="245"/>
                  <a:pt x="585644" y="7"/>
                </a:cubicBezTo>
                <a:cubicBezTo>
                  <a:pt x="548342" y="-137"/>
                  <a:pt x="511036" y="1861"/>
                  <a:pt x="473968" y="6017"/>
                </a:cubicBezTo>
                <a:cubicBezTo>
                  <a:pt x="448243" y="8904"/>
                  <a:pt x="414602" y="7849"/>
                  <a:pt x="396311" y="29552"/>
                </a:cubicBezTo>
                <a:cubicBezTo>
                  <a:pt x="386078" y="41688"/>
                  <a:pt x="383352" y="58290"/>
                  <a:pt x="381362" y="74034"/>
                </a:cubicBezTo>
                <a:cubicBezTo>
                  <a:pt x="367064" y="187050"/>
                  <a:pt x="369250" y="302858"/>
                  <a:pt x="368080" y="416644"/>
                </a:cubicBezTo>
                <a:cubicBezTo>
                  <a:pt x="368195" y="405588"/>
                  <a:pt x="92104" y="417205"/>
                  <a:pt x="63061" y="419708"/>
                </a:cubicBezTo>
                <a:cubicBezTo>
                  <a:pt x="49116" y="420911"/>
                  <a:pt x="34082" y="422569"/>
                  <a:pt x="23739" y="431992"/>
                </a:cubicBezTo>
                <a:cubicBezTo>
                  <a:pt x="13158" y="441628"/>
                  <a:pt x="10219" y="456891"/>
                  <a:pt x="8361" y="471075"/>
                </a:cubicBezTo>
                <a:cubicBezTo>
                  <a:pt x="-4832" y="565568"/>
                  <a:pt x="-791" y="663554"/>
                  <a:pt x="9292" y="758140"/>
                </a:cubicBezTo>
                <a:cubicBezTo>
                  <a:pt x="14970" y="811407"/>
                  <a:pt x="10968" y="880473"/>
                  <a:pt x="74344" y="895405"/>
                </a:cubicBezTo>
                <a:cubicBezTo>
                  <a:pt x="114563" y="904884"/>
                  <a:pt x="156203" y="905304"/>
                  <a:pt x="197243" y="907761"/>
                </a:cubicBezTo>
                <a:cubicBezTo>
                  <a:pt x="252458" y="911068"/>
                  <a:pt x="305278" y="911723"/>
                  <a:pt x="360804" y="908807"/>
                </a:cubicBezTo>
                <a:cubicBezTo>
                  <a:pt x="359919" y="963379"/>
                  <a:pt x="359052" y="1017951"/>
                  <a:pt x="358171" y="1072514"/>
                </a:cubicBezTo>
                <a:cubicBezTo>
                  <a:pt x="359052" y="1127077"/>
                  <a:pt x="359919" y="1181649"/>
                  <a:pt x="360804" y="1236217"/>
                </a:cubicBezTo>
                <a:cubicBezTo>
                  <a:pt x="360782" y="1234772"/>
                  <a:pt x="132995" y="1229569"/>
                  <a:pt x="113024" y="1227682"/>
                </a:cubicBezTo>
                <a:cubicBezTo>
                  <a:pt x="93826" y="1225867"/>
                  <a:pt x="73612" y="1225157"/>
                  <a:pt x="56180" y="1233403"/>
                </a:cubicBezTo>
                <a:cubicBezTo>
                  <a:pt x="14817" y="1252964"/>
                  <a:pt x="16543" y="1335691"/>
                  <a:pt x="12431" y="1374162"/>
                </a:cubicBezTo>
                <a:cubicBezTo>
                  <a:pt x="6557" y="1429117"/>
                  <a:pt x="5269" y="1484560"/>
                  <a:pt x="8569" y="1539727"/>
                </a:cubicBezTo>
                <a:cubicBezTo>
                  <a:pt x="12941" y="1612831"/>
                  <a:pt x="7200" y="1720925"/>
                  <a:pt x="102961" y="1724215"/>
                </a:cubicBezTo>
                <a:cubicBezTo>
                  <a:pt x="127696" y="1725065"/>
                  <a:pt x="152677" y="1730671"/>
                  <a:pt x="177744" y="1732057"/>
                </a:cubicBezTo>
                <a:cubicBezTo>
                  <a:pt x="193768" y="1732945"/>
                  <a:pt x="368127" y="1732733"/>
                  <a:pt x="368085" y="1728380"/>
                </a:cubicBezTo>
                <a:cubicBezTo>
                  <a:pt x="369229" y="1839717"/>
                  <a:pt x="359354" y="1947186"/>
                  <a:pt x="373469" y="2058230"/>
                </a:cubicBezTo>
                <a:cubicBezTo>
                  <a:pt x="375719" y="2075916"/>
                  <a:pt x="377696" y="2094614"/>
                  <a:pt x="393704" y="2104199"/>
                </a:cubicBezTo>
                <a:cubicBezTo>
                  <a:pt x="413020" y="2115769"/>
                  <a:pt x="448502" y="2116326"/>
                  <a:pt x="470540" y="2119815"/>
                </a:cubicBezTo>
                <a:cubicBezTo>
                  <a:pt x="522459" y="2128036"/>
                  <a:pt x="582994" y="2124359"/>
                  <a:pt x="635556" y="2124754"/>
                </a:cubicBezTo>
                <a:cubicBezTo>
                  <a:pt x="675907" y="2125060"/>
                  <a:pt x="716279" y="2123050"/>
                  <a:pt x="756401" y="2118710"/>
                </a:cubicBezTo>
                <a:cubicBezTo>
                  <a:pt x="792231" y="2114838"/>
                  <a:pt x="812441" y="2109006"/>
                  <a:pt x="822299" y="2071202"/>
                </a:cubicBezTo>
                <a:cubicBezTo>
                  <a:pt x="832544" y="2031911"/>
                  <a:pt x="830651" y="1999676"/>
                  <a:pt x="834390" y="1959300"/>
                </a:cubicBezTo>
                <a:cubicBezTo>
                  <a:pt x="836240" y="1939323"/>
                  <a:pt x="844158" y="1727896"/>
                  <a:pt x="841390" y="1727870"/>
                </a:cubicBezTo>
                <a:cubicBezTo>
                  <a:pt x="905965" y="1728435"/>
                  <a:pt x="970541" y="1728988"/>
                  <a:pt x="1035120" y="1729511"/>
                </a:cubicBezTo>
                <a:cubicBezTo>
                  <a:pt x="1099700" y="1728988"/>
                  <a:pt x="1164275" y="1728440"/>
                  <a:pt x="1228851" y="1727870"/>
                </a:cubicBezTo>
                <a:cubicBezTo>
                  <a:pt x="1226078" y="1727896"/>
                  <a:pt x="1234001" y="1939323"/>
                  <a:pt x="1235851" y="1959300"/>
                </a:cubicBezTo>
                <a:cubicBezTo>
                  <a:pt x="1239594" y="1999676"/>
                  <a:pt x="1237697" y="2031915"/>
                  <a:pt x="1247942" y="2071202"/>
                </a:cubicBezTo>
                <a:cubicBezTo>
                  <a:pt x="1257800" y="2109006"/>
                  <a:pt x="1278010" y="2114838"/>
                  <a:pt x="1313840" y="2118710"/>
                </a:cubicBezTo>
                <a:cubicBezTo>
                  <a:pt x="1353962" y="2123050"/>
                  <a:pt x="1394330" y="2125056"/>
                  <a:pt x="1434685" y="2124754"/>
                </a:cubicBezTo>
                <a:cubicBezTo>
                  <a:pt x="1487246" y="2124359"/>
                  <a:pt x="1547786" y="2128036"/>
                  <a:pt x="1599700" y="2119815"/>
                </a:cubicBezTo>
                <a:cubicBezTo>
                  <a:pt x="1621743" y="2116326"/>
                  <a:pt x="1657220" y="2115769"/>
                  <a:pt x="1676537" y="2104199"/>
                </a:cubicBezTo>
                <a:cubicBezTo>
                  <a:pt x="1692545" y="2094614"/>
                  <a:pt x="1694526" y="2075916"/>
                  <a:pt x="1696772" y="2058230"/>
                </a:cubicBezTo>
                <a:cubicBezTo>
                  <a:pt x="1710887" y="1947190"/>
                  <a:pt x="1701012" y="1839717"/>
                  <a:pt x="1702156" y="1728380"/>
                </a:cubicBezTo>
                <a:cubicBezTo>
                  <a:pt x="1702113" y="1732733"/>
                  <a:pt x="1876468" y="1732945"/>
                  <a:pt x="1892497" y="1732057"/>
                </a:cubicBezTo>
                <a:cubicBezTo>
                  <a:pt x="1917563" y="1730671"/>
                  <a:pt x="1942545" y="1725065"/>
                  <a:pt x="1967279" y="1724215"/>
                </a:cubicBezTo>
                <a:cubicBezTo>
                  <a:pt x="2063041" y="1720921"/>
                  <a:pt x="2057300" y="1612831"/>
                  <a:pt x="2061671" y="1539727"/>
                </a:cubicBezTo>
                <a:cubicBezTo>
                  <a:pt x="2064972" y="1484560"/>
                  <a:pt x="2063683" y="1429117"/>
                  <a:pt x="2057810" y="1374162"/>
                </a:cubicBezTo>
                <a:cubicBezTo>
                  <a:pt x="2053697" y="1335691"/>
                  <a:pt x="2055424" y="1252960"/>
                  <a:pt x="2014061" y="1233403"/>
                </a:cubicBezTo>
                <a:cubicBezTo>
                  <a:pt x="1996628" y="1225161"/>
                  <a:pt x="1976414" y="1225867"/>
                  <a:pt x="1957217" y="1227682"/>
                </a:cubicBezTo>
                <a:cubicBezTo>
                  <a:pt x="1937246" y="1229569"/>
                  <a:pt x="1709458" y="1234768"/>
                  <a:pt x="1709437" y="1236217"/>
                </a:cubicBezTo>
                <a:cubicBezTo>
                  <a:pt x="1710317" y="1181645"/>
                  <a:pt x="1711189" y="1127073"/>
                  <a:pt x="1712069" y="1072514"/>
                </a:cubicBezTo>
                <a:cubicBezTo>
                  <a:pt x="1711189" y="1017951"/>
                  <a:pt x="1710321" y="963379"/>
                  <a:pt x="1709437" y="908807"/>
                </a:cubicBezTo>
                <a:cubicBezTo>
                  <a:pt x="1764962" y="911718"/>
                  <a:pt x="1817783" y="911068"/>
                  <a:pt x="1872998" y="907761"/>
                </a:cubicBezTo>
                <a:cubicBezTo>
                  <a:pt x="1914042" y="905304"/>
                  <a:pt x="1955678" y="904884"/>
                  <a:pt x="1995897" y="895405"/>
                </a:cubicBezTo>
                <a:cubicBezTo>
                  <a:pt x="2059269" y="880473"/>
                  <a:pt x="2055267" y="811407"/>
                  <a:pt x="2060949" y="758140"/>
                </a:cubicBezTo>
                <a:cubicBezTo>
                  <a:pt x="2071032" y="663554"/>
                  <a:pt x="2075072" y="565568"/>
                  <a:pt x="2061880" y="471075"/>
                </a:cubicBezTo>
                <a:cubicBezTo>
                  <a:pt x="2060021" y="456891"/>
                  <a:pt x="2057083" y="441624"/>
                  <a:pt x="2046502" y="431992"/>
                </a:cubicBezTo>
                <a:cubicBezTo>
                  <a:pt x="2036154" y="422573"/>
                  <a:pt x="2021121" y="420911"/>
                  <a:pt x="2007180" y="419708"/>
                </a:cubicBezTo>
                <a:cubicBezTo>
                  <a:pt x="1978137" y="417200"/>
                  <a:pt x="1702045" y="405588"/>
                  <a:pt x="1702160" y="416644"/>
                </a:cubicBezTo>
                <a:cubicBezTo>
                  <a:pt x="1700991" y="302858"/>
                  <a:pt x="1703172" y="187050"/>
                  <a:pt x="1688879" y="74034"/>
                </a:cubicBezTo>
                <a:cubicBezTo>
                  <a:pt x="1686888" y="58290"/>
                  <a:pt x="1684162" y="41692"/>
                  <a:pt x="1673930" y="29552"/>
                </a:cubicBezTo>
                <a:cubicBezTo>
                  <a:pt x="1655638" y="7849"/>
                  <a:pt x="1621998" y="8904"/>
                  <a:pt x="1596273" y="6017"/>
                </a:cubicBezTo>
                <a:cubicBezTo>
                  <a:pt x="1559205" y="1861"/>
                  <a:pt x="1521894" y="-137"/>
                  <a:pt x="1484597" y="7"/>
                </a:cubicBezTo>
                <a:cubicBezTo>
                  <a:pt x="1424261" y="245"/>
                  <a:pt x="1363951" y="6094"/>
                  <a:pt x="1304709" y="17519"/>
                </a:cubicBezTo>
                <a:cubicBezTo>
                  <a:pt x="1279320" y="22416"/>
                  <a:pt x="1262950" y="23338"/>
                  <a:pt x="1250881" y="47570"/>
                </a:cubicBezTo>
                <a:cubicBezTo>
                  <a:pt x="1240342" y="68729"/>
                  <a:pt x="1238726" y="93488"/>
                  <a:pt x="1238045" y="116725"/>
                </a:cubicBezTo>
                <a:cubicBezTo>
                  <a:pt x="1235111" y="216795"/>
                  <a:pt x="1230756" y="316902"/>
                  <a:pt x="1228855" y="417154"/>
                </a:cubicBezTo>
                <a:cubicBezTo>
                  <a:pt x="1164267" y="416588"/>
                  <a:pt x="1099692" y="416036"/>
                  <a:pt x="1035116" y="415513"/>
                </a:cubicBezTo>
                <a:close/>
                <a:moveTo>
                  <a:pt x="1035116" y="1248433"/>
                </a:moveTo>
                <a:cubicBezTo>
                  <a:pt x="969924" y="1249266"/>
                  <a:pt x="904719" y="1250082"/>
                  <a:pt x="839518" y="1250915"/>
                </a:cubicBezTo>
                <a:cubicBezTo>
                  <a:pt x="840739" y="1191447"/>
                  <a:pt x="841938" y="1131982"/>
                  <a:pt x="843112" y="1072514"/>
                </a:cubicBezTo>
                <a:cubicBezTo>
                  <a:pt x="841938" y="1013050"/>
                  <a:pt x="840739" y="953581"/>
                  <a:pt x="839518" y="894113"/>
                </a:cubicBezTo>
                <a:cubicBezTo>
                  <a:pt x="904719" y="894946"/>
                  <a:pt x="969924" y="895762"/>
                  <a:pt x="1035116" y="896595"/>
                </a:cubicBezTo>
                <a:cubicBezTo>
                  <a:pt x="1100308" y="895762"/>
                  <a:pt x="1165513" y="894946"/>
                  <a:pt x="1230714" y="894113"/>
                </a:cubicBezTo>
                <a:cubicBezTo>
                  <a:pt x="1229493" y="953581"/>
                  <a:pt x="1228294" y="1013046"/>
                  <a:pt x="1227120" y="1072514"/>
                </a:cubicBezTo>
                <a:cubicBezTo>
                  <a:pt x="1228294" y="1131978"/>
                  <a:pt x="1229493" y="1191447"/>
                  <a:pt x="1230714" y="1250915"/>
                </a:cubicBezTo>
                <a:cubicBezTo>
                  <a:pt x="1165513" y="1250078"/>
                  <a:pt x="1100308" y="1249262"/>
                  <a:pt x="1035116" y="124843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6" name="Google Shape;1226;p15"/>
          <p:cNvGrpSpPr/>
          <p:nvPr/>
        </p:nvGrpSpPr>
        <p:grpSpPr>
          <a:xfrm>
            <a:off x="91590" y="77952"/>
            <a:ext cx="1513685" cy="1519385"/>
            <a:chOff x="739440" y="-134204"/>
            <a:chExt cx="3027369" cy="3038769"/>
          </a:xfrm>
        </p:grpSpPr>
        <p:sp>
          <p:nvSpPr>
            <p:cNvPr id="1227" name="Google Shape;1227;p15"/>
            <p:cNvSpPr/>
            <p:nvPr/>
          </p:nvSpPr>
          <p:spPr>
            <a:xfrm>
              <a:off x="739444" y="-134204"/>
              <a:ext cx="3027365" cy="3038769"/>
            </a:xfrm>
            <a:custGeom>
              <a:avLst/>
              <a:gdLst/>
              <a:ahLst/>
              <a:cxnLst/>
              <a:rect l="l" t="t" r="r" b="b"/>
              <a:pathLst>
                <a:path w="3027365" h="3038769" extrusionOk="0">
                  <a:moveTo>
                    <a:pt x="3024239" y="1416925"/>
                  </a:moveTo>
                  <a:cubicBezTo>
                    <a:pt x="3023455" y="1404685"/>
                    <a:pt x="3022458" y="1392451"/>
                    <a:pt x="3021322" y="1380284"/>
                  </a:cubicBezTo>
                  <a:cubicBezTo>
                    <a:pt x="3020750" y="1374237"/>
                    <a:pt x="3020112" y="1368117"/>
                    <a:pt x="3019474" y="1361997"/>
                  </a:cubicBezTo>
                  <a:cubicBezTo>
                    <a:pt x="3008443" y="1257835"/>
                    <a:pt x="2985750" y="1155879"/>
                    <a:pt x="2952950" y="1057624"/>
                  </a:cubicBezTo>
                  <a:cubicBezTo>
                    <a:pt x="2952737" y="1057126"/>
                    <a:pt x="2952591" y="1056700"/>
                    <a:pt x="2952451" y="1056202"/>
                  </a:cubicBezTo>
                  <a:cubicBezTo>
                    <a:pt x="2946830" y="1039270"/>
                    <a:pt x="2940856" y="1022478"/>
                    <a:pt x="2934523" y="1005759"/>
                  </a:cubicBezTo>
                  <a:cubicBezTo>
                    <a:pt x="2927619" y="987472"/>
                    <a:pt x="2920435" y="969403"/>
                    <a:pt x="2912893" y="951402"/>
                  </a:cubicBezTo>
                  <a:cubicBezTo>
                    <a:pt x="2908627" y="941301"/>
                    <a:pt x="2904281" y="931267"/>
                    <a:pt x="2899802" y="921306"/>
                  </a:cubicBezTo>
                  <a:cubicBezTo>
                    <a:pt x="2899802" y="921233"/>
                    <a:pt x="2899729" y="921166"/>
                    <a:pt x="2899729" y="921093"/>
                  </a:cubicBezTo>
                  <a:cubicBezTo>
                    <a:pt x="2659097" y="382062"/>
                    <a:pt x="2107194" y="-14737"/>
                    <a:pt x="1494747" y="420"/>
                  </a:cubicBezTo>
                  <a:cubicBezTo>
                    <a:pt x="1398911" y="-364"/>
                    <a:pt x="1303713" y="8959"/>
                    <a:pt x="1210648" y="27526"/>
                  </a:cubicBezTo>
                  <a:cubicBezTo>
                    <a:pt x="1200687" y="29519"/>
                    <a:pt x="1190726" y="31579"/>
                    <a:pt x="1180838" y="33785"/>
                  </a:cubicBezTo>
                  <a:cubicBezTo>
                    <a:pt x="1155720" y="39334"/>
                    <a:pt x="1130747" y="45527"/>
                    <a:pt x="1105988" y="52425"/>
                  </a:cubicBezTo>
                  <a:cubicBezTo>
                    <a:pt x="1101436" y="53707"/>
                    <a:pt x="1096951" y="55057"/>
                    <a:pt x="1092399" y="56339"/>
                  </a:cubicBezTo>
                  <a:cubicBezTo>
                    <a:pt x="797269" y="141296"/>
                    <a:pt x="530036" y="318814"/>
                    <a:pt x="337294" y="558018"/>
                  </a:cubicBezTo>
                  <a:cubicBezTo>
                    <a:pt x="331673" y="564989"/>
                    <a:pt x="326124" y="571966"/>
                    <a:pt x="320715" y="579009"/>
                  </a:cubicBezTo>
                  <a:cubicBezTo>
                    <a:pt x="315665" y="585415"/>
                    <a:pt x="310754" y="591888"/>
                    <a:pt x="305916" y="598360"/>
                  </a:cubicBezTo>
                  <a:cubicBezTo>
                    <a:pt x="304209" y="600566"/>
                    <a:pt x="302574" y="602772"/>
                    <a:pt x="301006" y="604978"/>
                  </a:cubicBezTo>
                  <a:cubicBezTo>
                    <a:pt x="297450" y="609676"/>
                    <a:pt x="294035" y="614441"/>
                    <a:pt x="290619" y="619139"/>
                  </a:cubicBezTo>
                  <a:cubicBezTo>
                    <a:pt x="288839" y="621558"/>
                    <a:pt x="287064" y="623977"/>
                    <a:pt x="285423" y="626396"/>
                  </a:cubicBezTo>
                  <a:cubicBezTo>
                    <a:pt x="281795" y="631446"/>
                    <a:pt x="278166" y="636569"/>
                    <a:pt x="274611" y="641693"/>
                  </a:cubicBezTo>
                  <a:cubicBezTo>
                    <a:pt x="274186" y="642331"/>
                    <a:pt x="273687" y="642975"/>
                    <a:pt x="273262" y="643686"/>
                  </a:cubicBezTo>
                  <a:cubicBezTo>
                    <a:pt x="219257" y="721739"/>
                    <a:pt x="172868" y="805408"/>
                    <a:pt x="135449" y="893635"/>
                  </a:cubicBezTo>
                  <a:cubicBezTo>
                    <a:pt x="-172553" y="1556817"/>
                    <a:pt x="67356" y="2347353"/>
                    <a:pt x="626164" y="2755821"/>
                  </a:cubicBezTo>
                  <a:cubicBezTo>
                    <a:pt x="626735" y="2756247"/>
                    <a:pt x="627300" y="2756678"/>
                    <a:pt x="627871" y="2757104"/>
                  </a:cubicBezTo>
                  <a:cubicBezTo>
                    <a:pt x="636483" y="2763436"/>
                    <a:pt x="645229" y="2769623"/>
                    <a:pt x="653980" y="2775676"/>
                  </a:cubicBezTo>
                  <a:cubicBezTo>
                    <a:pt x="658393" y="2778733"/>
                    <a:pt x="662805" y="2781724"/>
                    <a:pt x="667211" y="2784781"/>
                  </a:cubicBezTo>
                  <a:cubicBezTo>
                    <a:pt x="671623" y="2787771"/>
                    <a:pt x="676036" y="2790755"/>
                    <a:pt x="680515" y="2793672"/>
                  </a:cubicBezTo>
                  <a:cubicBezTo>
                    <a:pt x="687984" y="2798582"/>
                    <a:pt x="695453" y="2803493"/>
                    <a:pt x="702995" y="2808331"/>
                  </a:cubicBezTo>
                  <a:cubicBezTo>
                    <a:pt x="707480" y="2811108"/>
                    <a:pt x="711960" y="2813952"/>
                    <a:pt x="716445" y="2816724"/>
                  </a:cubicBezTo>
                  <a:cubicBezTo>
                    <a:pt x="721568" y="2819927"/>
                    <a:pt x="726764" y="2823057"/>
                    <a:pt x="731955" y="2826186"/>
                  </a:cubicBezTo>
                  <a:cubicBezTo>
                    <a:pt x="737218" y="2829316"/>
                    <a:pt x="742414" y="2832446"/>
                    <a:pt x="747677" y="2835509"/>
                  </a:cubicBezTo>
                  <a:cubicBezTo>
                    <a:pt x="877948" y="2911855"/>
                    <a:pt x="1022453" y="2968631"/>
                    <a:pt x="1178772" y="3000720"/>
                  </a:cubicBezTo>
                  <a:cubicBezTo>
                    <a:pt x="1227866" y="3012103"/>
                    <a:pt x="1276960" y="3020855"/>
                    <a:pt x="1325835" y="3027048"/>
                  </a:cubicBezTo>
                  <a:cubicBezTo>
                    <a:pt x="1332241" y="3027905"/>
                    <a:pt x="1338713" y="3028682"/>
                    <a:pt x="1345119" y="3029393"/>
                  </a:cubicBezTo>
                  <a:cubicBezTo>
                    <a:pt x="1351950" y="3030250"/>
                    <a:pt x="1358708" y="3030961"/>
                    <a:pt x="1365466" y="3031600"/>
                  </a:cubicBezTo>
                  <a:cubicBezTo>
                    <a:pt x="1365965" y="3031600"/>
                    <a:pt x="1366463" y="3031673"/>
                    <a:pt x="1366888" y="3031673"/>
                  </a:cubicBezTo>
                  <a:cubicBezTo>
                    <a:pt x="1372510" y="3032311"/>
                    <a:pt x="1378132" y="3032809"/>
                    <a:pt x="1383681" y="3033240"/>
                  </a:cubicBezTo>
                  <a:cubicBezTo>
                    <a:pt x="1389515" y="3033812"/>
                    <a:pt x="1395276" y="3034237"/>
                    <a:pt x="1401044" y="3034663"/>
                  </a:cubicBezTo>
                  <a:cubicBezTo>
                    <a:pt x="1404460" y="3034948"/>
                    <a:pt x="1407948" y="3035234"/>
                    <a:pt x="1411363" y="3035447"/>
                  </a:cubicBezTo>
                  <a:cubicBezTo>
                    <a:pt x="1416912" y="3035805"/>
                    <a:pt x="1422394" y="3036158"/>
                    <a:pt x="1427870" y="3036443"/>
                  </a:cubicBezTo>
                  <a:cubicBezTo>
                    <a:pt x="1431571" y="3036656"/>
                    <a:pt x="1435272" y="3036869"/>
                    <a:pt x="1438901" y="3037015"/>
                  </a:cubicBezTo>
                  <a:cubicBezTo>
                    <a:pt x="1448503" y="3037513"/>
                    <a:pt x="1458185" y="3037872"/>
                    <a:pt x="1467787" y="3038151"/>
                  </a:cubicBezTo>
                  <a:cubicBezTo>
                    <a:pt x="1964051" y="3052597"/>
                    <a:pt x="2431428" y="2812822"/>
                    <a:pt x="2722285" y="2429685"/>
                  </a:cubicBezTo>
                  <a:cubicBezTo>
                    <a:pt x="2725560" y="2425418"/>
                    <a:pt x="2728757" y="2421073"/>
                    <a:pt x="2732033" y="2416734"/>
                  </a:cubicBezTo>
                  <a:cubicBezTo>
                    <a:pt x="2735309" y="2412467"/>
                    <a:pt x="2738439" y="2408122"/>
                    <a:pt x="2741569" y="2403716"/>
                  </a:cubicBezTo>
                  <a:cubicBezTo>
                    <a:pt x="2744771" y="2399376"/>
                    <a:pt x="2747901" y="2394964"/>
                    <a:pt x="2751031" y="2390552"/>
                  </a:cubicBezTo>
                  <a:cubicBezTo>
                    <a:pt x="2754161" y="2386139"/>
                    <a:pt x="2757291" y="2381727"/>
                    <a:pt x="2760354" y="2377321"/>
                  </a:cubicBezTo>
                  <a:cubicBezTo>
                    <a:pt x="2772734" y="2359605"/>
                    <a:pt x="2784615" y="2341604"/>
                    <a:pt x="2796144" y="2323317"/>
                  </a:cubicBezTo>
                  <a:cubicBezTo>
                    <a:pt x="2925923" y="2118262"/>
                    <a:pt x="3007672" y="1879562"/>
                    <a:pt x="3022823" y="1621287"/>
                  </a:cubicBezTo>
                  <a:cubicBezTo>
                    <a:pt x="3024032" y="1606203"/>
                    <a:pt x="3025029" y="1591118"/>
                    <a:pt x="3025740" y="1576034"/>
                  </a:cubicBezTo>
                  <a:cubicBezTo>
                    <a:pt x="3026026" y="1570485"/>
                    <a:pt x="3026238" y="1564937"/>
                    <a:pt x="3026451" y="1559315"/>
                  </a:cubicBezTo>
                  <a:cubicBezTo>
                    <a:pt x="3026664" y="1553766"/>
                    <a:pt x="3026810" y="1548217"/>
                    <a:pt x="3026949" y="1542669"/>
                  </a:cubicBezTo>
                  <a:cubicBezTo>
                    <a:pt x="3027022" y="1539253"/>
                    <a:pt x="3027089" y="1535838"/>
                    <a:pt x="3027162" y="1532422"/>
                  </a:cubicBezTo>
                  <a:cubicBezTo>
                    <a:pt x="3027235" y="1529432"/>
                    <a:pt x="3027302" y="1526448"/>
                    <a:pt x="3027302" y="1523531"/>
                  </a:cubicBezTo>
                  <a:cubicBezTo>
                    <a:pt x="3027648" y="1487789"/>
                    <a:pt x="3026585" y="1452290"/>
                    <a:pt x="3024239" y="14169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15"/>
            <p:cNvSpPr/>
            <p:nvPr/>
          </p:nvSpPr>
          <p:spPr>
            <a:xfrm>
              <a:off x="739440" y="423800"/>
              <a:ext cx="892757" cy="2277485"/>
            </a:xfrm>
            <a:custGeom>
              <a:avLst/>
              <a:gdLst/>
              <a:ahLst/>
              <a:cxnLst/>
              <a:rect l="l" t="t" r="r" b="b"/>
              <a:pathLst>
                <a:path w="892757" h="2277485" extrusionOk="0">
                  <a:moveTo>
                    <a:pt x="892758" y="1256005"/>
                  </a:moveTo>
                  <a:cubicBezTo>
                    <a:pt x="891974" y="1301112"/>
                    <a:pt x="888491" y="1347927"/>
                    <a:pt x="887562" y="1394602"/>
                  </a:cubicBezTo>
                  <a:cubicBezTo>
                    <a:pt x="824951" y="1419648"/>
                    <a:pt x="738359" y="1422917"/>
                    <a:pt x="685710" y="1447039"/>
                  </a:cubicBezTo>
                  <a:cubicBezTo>
                    <a:pt x="649142" y="1504599"/>
                    <a:pt x="648212" y="1581582"/>
                    <a:pt x="642450" y="1644831"/>
                  </a:cubicBezTo>
                  <a:cubicBezTo>
                    <a:pt x="681869" y="1692144"/>
                    <a:pt x="749104" y="1706305"/>
                    <a:pt x="785460" y="1755964"/>
                  </a:cubicBezTo>
                  <a:cubicBezTo>
                    <a:pt x="825729" y="1831878"/>
                    <a:pt x="794071" y="1924590"/>
                    <a:pt x="787094" y="2005627"/>
                  </a:cubicBezTo>
                  <a:cubicBezTo>
                    <a:pt x="773293" y="2096127"/>
                    <a:pt x="757637" y="2186414"/>
                    <a:pt x="747676" y="2277486"/>
                  </a:cubicBezTo>
                  <a:cubicBezTo>
                    <a:pt x="742413" y="2274429"/>
                    <a:pt x="737217" y="2271299"/>
                    <a:pt x="731953" y="2268163"/>
                  </a:cubicBezTo>
                  <a:cubicBezTo>
                    <a:pt x="726757" y="2265033"/>
                    <a:pt x="721567" y="2261903"/>
                    <a:pt x="716444" y="2258700"/>
                  </a:cubicBezTo>
                  <a:cubicBezTo>
                    <a:pt x="711958" y="2255923"/>
                    <a:pt x="707479" y="2253078"/>
                    <a:pt x="702994" y="2250307"/>
                  </a:cubicBezTo>
                  <a:cubicBezTo>
                    <a:pt x="695452" y="2245469"/>
                    <a:pt x="687983" y="2240559"/>
                    <a:pt x="680513" y="2235648"/>
                  </a:cubicBezTo>
                  <a:cubicBezTo>
                    <a:pt x="676028" y="2232731"/>
                    <a:pt x="671622" y="2229741"/>
                    <a:pt x="667210" y="2226757"/>
                  </a:cubicBezTo>
                  <a:cubicBezTo>
                    <a:pt x="662798" y="2223700"/>
                    <a:pt x="658385" y="2220710"/>
                    <a:pt x="653979" y="2217653"/>
                  </a:cubicBezTo>
                  <a:cubicBezTo>
                    <a:pt x="645228" y="2211606"/>
                    <a:pt x="636476" y="2205413"/>
                    <a:pt x="627870" y="2199080"/>
                  </a:cubicBezTo>
                  <a:cubicBezTo>
                    <a:pt x="627299" y="2198654"/>
                    <a:pt x="626734" y="2198229"/>
                    <a:pt x="626163" y="2197797"/>
                  </a:cubicBezTo>
                  <a:cubicBezTo>
                    <a:pt x="67361" y="1789335"/>
                    <a:pt x="-172554" y="998799"/>
                    <a:pt x="135448" y="335617"/>
                  </a:cubicBezTo>
                  <a:cubicBezTo>
                    <a:pt x="172873" y="247390"/>
                    <a:pt x="219262" y="163722"/>
                    <a:pt x="273261" y="85668"/>
                  </a:cubicBezTo>
                  <a:cubicBezTo>
                    <a:pt x="273686" y="84957"/>
                    <a:pt x="274185" y="84319"/>
                    <a:pt x="274610" y="83675"/>
                  </a:cubicBezTo>
                  <a:cubicBezTo>
                    <a:pt x="278165" y="78552"/>
                    <a:pt x="281794" y="73428"/>
                    <a:pt x="285422" y="68378"/>
                  </a:cubicBezTo>
                  <a:cubicBezTo>
                    <a:pt x="287057" y="65959"/>
                    <a:pt x="288837" y="63540"/>
                    <a:pt x="290618" y="61121"/>
                  </a:cubicBezTo>
                  <a:cubicBezTo>
                    <a:pt x="294034" y="56423"/>
                    <a:pt x="297449" y="51659"/>
                    <a:pt x="301005" y="46961"/>
                  </a:cubicBezTo>
                  <a:cubicBezTo>
                    <a:pt x="302573" y="44755"/>
                    <a:pt x="304207" y="42549"/>
                    <a:pt x="305915" y="40342"/>
                  </a:cubicBezTo>
                  <a:cubicBezTo>
                    <a:pt x="310753" y="33870"/>
                    <a:pt x="315663" y="27391"/>
                    <a:pt x="320714" y="20992"/>
                  </a:cubicBezTo>
                  <a:cubicBezTo>
                    <a:pt x="326123" y="13948"/>
                    <a:pt x="331672" y="6977"/>
                    <a:pt x="337293" y="0"/>
                  </a:cubicBezTo>
                  <a:cubicBezTo>
                    <a:pt x="349673" y="8326"/>
                    <a:pt x="360844" y="19284"/>
                    <a:pt x="371941" y="28315"/>
                  </a:cubicBezTo>
                  <a:cubicBezTo>
                    <a:pt x="409792" y="61899"/>
                    <a:pt x="449350" y="93271"/>
                    <a:pt x="487985" y="125932"/>
                  </a:cubicBezTo>
                  <a:cubicBezTo>
                    <a:pt x="508405" y="164354"/>
                    <a:pt x="528327" y="203487"/>
                    <a:pt x="540707" y="245251"/>
                  </a:cubicBezTo>
                  <a:cubicBezTo>
                    <a:pt x="565394" y="344928"/>
                    <a:pt x="526194" y="445182"/>
                    <a:pt x="516585" y="544148"/>
                  </a:cubicBezTo>
                  <a:cubicBezTo>
                    <a:pt x="519290" y="566204"/>
                    <a:pt x="528114" y="587693"/>
                    <a:pt x="524200" y="610247"/>
                  </a:cubicBezTo>
                  <a:cubicBezTo>
                    <a:pt x="510611" y="687869"/>
                    <a:pt x="463796" y="775172"/>
                    <a:pt x="521283" y="846248"/>
                  </a:cubicBezTo>
                  <a:cubicBezTo>
                    <a:pt x="557785" y="893136"/>
                    <a:pt x="609577" y="924867"/>
                    <a:pt x="657887" y="958305"/>
                  </a:cubicBezTo>
                  <a:cubicBezTo>
                    <a:pt x="687770" y="981430"/>
                    <a:pt x="736505" y="991743"/>
                    <a:pt x="745403" y="1033155"/>
                  </a:cubicBezTo>
                  <a:cubicBezTo>
                    <a:pt x="751098" y="1082176"/>
                    <a:pt x="765112" y="1131842"/>
                    <a:pt x="805667" y="1163925"/>
                  </a:cubicBezTo>
                  <a:cubicBezTo>
                    <a:pt x="834274" y="1194318"/>
                    <a:pt x="886498" y="1210254"/>
                    <a:pt x="892758" y="12560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15"/>
            <p:cNvSpPr/>
            <p:nvPr/>
          </p:nvSpPr>
          <p:spPr>
            <a:xfrm>
              <a:off x="1978166" y="1227804"/>
              <a:ext cx="1788641" cy="1676741"/>
            </a:xfrm>
            <a:custGeom>
              <a:avLst/>
              <a:gdLst/>
              <a:ahLst/>
              <a:cxnLst/>
              <a:rect l="l" t="t" r="r" b="b"/>
              <a:pathLst>
                <a:path w="1788641" h="1676741" extrusionOk="0">
                  <a:moveTo>
                    <a:pt x="1785517" y="54916"/>
                  </a:moveTo>
                  <a:cubicBezTo>
                    <a:pt x="1787863" y="90275"/>
                    <a:pt x="1788932" y="125780"/>
                    <a:pt x="1788574" y="161497"/>
                  </a:cubicBezTo>
                  <a:cubicBezTo>
                    <a:pt x="1788574" y="164414"/>
                    <a:pt x="1788501" y="167405"/>
                    <a:pt x="1788434" y="170389"/>
                  </a:cubicBezTo>
                  <a:cubicBezTo>
                    <a:pt x="1788361" y="173804"/>
                    <a:pt x="1788294" y="177220"/>
                    <a:pt x="1788221" y="180635"/>
                  </a:cubicBezTo>
                  <a:cubicBezTo>
                    <a:pt x="1788081" y="186184"/>
                    <a:pt x="1787936" y="191733"/>
                    <a:pt x="1787723" y="197281"/>
                  </a:cubicBezTo>
                  <a:cubicBezTo>
                    <a:pt x="1787510" y="202903"/>
                    <a:pt x="1787297" y="208452"/>
                    <a:pt x="1787012" y="214001"/>
                  </a:cubicBezTo>
                  <a:cubicBezTo>
                    <a:pt x="1786301" y="229085"/>
                    <a:pt x="1785304" y="244169"/>
                    <a:pt x="1784095" y="259254"/>
                  </a:cubicBezTo>
                  <a:cubicBezTo>
                    <a:pt x="1768937" y="517523"/>
                    <a:pt x="1687189" y="756228"/>
                    <a:pt x="1557416" y="961283"/>
                  </a:cubicBezTo>
                  <a:cubicBezTo>
                    <a:pt x="1545887" y="979570"/>
                    <a:pt x="1534006" y="997572"/>
                    <a:pt x="1521626" y="1015288"/>
                  </a:cubicBezTo>
                  <a:cubicBezTo>
                    <a:pt x="1518569" y="1019700"/>
                    <a:pt x="1515439" y="1024112"/>
                    <a:pt x="1512303" y="1028524"/>
                  </a:cubicBezTo>
                  <a:cubicBezTo>
                    <a:pt x="1509167" y="1032937"/>
                    <a:pt x="1506043" y="1037349"/>
                    <a:pt x="1502840" y="1041688"/>
                  </a:cubicBezTo>
                  <a:cubicBezTo>
                    <a:pt x="1499711" y="1046101"/>
                    <a:pt x="1496581" y="1050440"/>
                    <a:pt x="1493305" y="1054706"/>
                  </a:cubicBezTo>
                  <a:cubicBezTo>
                    <a:pt x="1490029" y="1059046"/>
                    <a:pt x="1486832" y="1063385"/>
                    <a:pt x="1483557" y="1067657"/>
                  </a:cubicBezTo>
                  <a:cubicBezTo>
                    <a:pt x="1192700" y="1450795"/>
                    <a:pt x="725323" y="1690570"/>
                    <a:pt x="229059" y="1676124"/>
                  </a:cubicBezTo>
                  <a:cubicBezTo>
                    <a:pt x="219456" y="1675838"/>
                    <a:pt x="209775" y="1675486"/>
                    <a:pt x="200173" y="1674987"/>
                  </a:cubicBezTo>
                  <a:cubicBezTo>
                    <a:pt x="196544" y="1674847"/>
                    <a:pt x="192843" y="1674629"/>
                    <a:pt x="189142" y="1674416"/>
                  </a:cubicBezTo>
                  <a:cubicBezTo>
                    <a:pt x="183666" y="1674130"/>
                    <a:pt x="178184" y="1673778"/>
                    <a:pt x="172635" y="1673419"/>
                  </a:cubicBezTo>
                  <a:cubicBezTo>
                    <a:pt x="169220" y="1673207"/>
                    <a:pt x="165731" y="1672921"/>
                    <a:pt x="162316" y="1672635"/>
                  </a:cubicBezTo>
                  <a:cubicBezTo>
                    <a:pt x="156554" y="1672210"/>
                    <a:pt x="150787" y="1671778"/>
                    <a:pt x="144952" y="1671213"/>
                  </a:cubicBezTo>
                  <a:cubicBezTo>
                    <a:pt x="139404" y="1670788"/>
                    <a:pt x="133782" y="1670289"/>
                    <a:pt x="128160" y="1669645"/>
                  </a:cubicBezTo>
                  <a:cubicBezTo>
                    <a:pt x="127735" y="1669645"/>
                    <a:pt x="127237" y="1669572"/>
                    <a:pt x="126738" y="1669572"/>
                  </a:cubicBezTo>
                  <a:cubicBezTo>
                    <a:pt x="119980" y="1668934"/>
                    <a:pt x="113222" y="1668223"/>
                    <a:pt x="106391" y="1667366"/>
                  </a:cubicBezTo>
                  <a:cubicBezTo>
                    <a:pt x="99985" y="1666655"/>
                    <a:pt x="93513" y="1665871"/>
                    <a:pt x="87107" y="1665020"/>
                  </a:cubicBezTo>
                  <a:cubicBezTo>
                    <a:pt x="71451" y="1619980"/>
                    <a:pt x="55164" y="1575304"/>
                    <a:pt x="37016" y="1531188"/>
                  </a:cubicBezTo>
                  <a:cubicBezTo>
                    <a:pt x="23141" y="1493410"/>
                    <a:pt x="-3466" y="1456410"/>
                    <a:pt x="375" y="1414646"/>
                  </a:cubicBezTo>
                  <a:cubicBezTo>
                    <a:pt x="19938" y="1319521"/>
                    <a:pt x="183301" y="1207458"/>
                    <a:pt x="162383" y="1110340"/>
                  </a:cubicBezTo>
                  <a:cubicBezTo>
                    <a:pt x="127589" y="1021116"/>
                    <a:pt x="60354" y="947767"/>
                    <a:pt x="30185" y="856124"/>
                  </a:cubicBezTo>
                  <a:cubicBezTo>
                    <a:pt x="-482" y="773519"/>
                    <a:pt x="12968" y="676972"/>
                    <a:pt x="80841" y="616920"/>
                  </a:cubicBezTo>
                  <a:cubicBezTo>
                    <a:pt x="144023" y="552316"/>
                    <a:pt x="205211" y="484084"/>
                    <a:pt x="280061" y="432645"/>
                  </a:cubicBezTo>
                  <a:cubicBezTo>
                    <a:pt x="443205" y="318096"/>
                    <a:pt x="421576" y="490417"/>
                    <a:pt x="524601" y="485865"/>
                  </a:cubicBezTo>
                  <a:cubicBezTo>
                    <a:pt x="651031" y="480316"/>
                    <a:pt x="777747" y="468787"/>
                    <a:pt x="903259" y="458401"/>
                  </a:cubicBezTo>
                  <a:cubicBezTo>
                    <a:pt x="975758" y="476117"/>
                    <a:pt x="992052" y="565341"/>
                    <a:pt x="1028839" y="620549"/>
                  </a:cubicBezTo>
                  <a:cubicBezTo>
                    <a:pt x="1094081" y="625034"/>
                    <a:pt x="1157335" y="642816"/>
                    <a:pt x="1220942" y="656837"/>
                  </a:cubicBezTo>
                  <a:cubicBezTo>
                    <a:pt x="1250685" y="662459"/>
                    <a:pt x="1282489" y="665729"/>
                    <a:pt x="1306392" y="686295"/>
                  </a:cubicBezTo>
                  <a:cubicBezTo>
                    <a:pt x="1331437" y="709274"/>
                    <a:pt x="1335491" y="745064"/>
                    <a:pt x="1343319" y="777153"/>
                  </a:cubicBezTo>
                  <a:cubicBezTo>
                    <a:pt x="1423079" y="704655"/>
                    <a:pt x="1515786" y="645527"/>
                    <a:pt x="1585440" y="563068"/>
                  </a:cubicBezTo>
                  <a:cubicBezTo>
                    <a:pt x="1566441" y="473844"/>
                    <a:pt x="1543535" y="376087"/>
                    <a:pt x="1564096" y="285800"/>
                  </a:cubicBezTo>
                  <a:cubicBezTo>
                    <a:pt x="1630261" y="198783"/>
                    <a:pt x="1702693" y="120237"/>
                    <a:pt x="1757196" y="26109"/>
                  </a:cubicBezTo>
                  <a:cubicBezTo>
                    <a:pt x="1762605" y="13802"/>
                    <a:pt x="1770998" y="5190"/>
                    <a:pt x="1780746" y="0"/>
                  </a:cubicBezTo>
                  <a:cubicBezTo>
                    <a:pt x="1781384" y="6120"/>
                    <a:pt x="1782028" y="12240"/>
                    <a:pt x="1782594" y="18287"/>
                  </a:cubicBezTo>
                  <a:cubicBezTo>
                    <a:pt x="1783736" y="30442"/>
                    <a:pt x="1784733" y="42682"/>
                    <a:pt x="1785517" y="549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15"/>
            <p:cNvSpPr/>
            <p:nvPr/>
          </p:nvSpPr>
          <p:spPr>
            <a:xfrm>
              <a:off x="1576727" y="-134198"/>
              <a:ext cx="2115660" cy="1475403"/>
            </a:xfrm>
            <a:custGeom>
              <a:avLst/>
              <a:gdLst/>
              <a:ahLst/>
              <a:cxnLst/>
              <a:rect l="l" t="t" r="r" b="b"/>
              <a:pathLst>
                <a:path w="2115660" h="1475403" extrusionOk="0">
                  <a:moveTo>
                    <a:pt x="2115163" y="1056196"/>
                  </a:moveTo>
                  <a:cubicBezTo>
                    <a:pt x="2115303" y="1056694"/>
                    <a:pt x="2115448" y="1057120"/>
                    <a:pt x="2115661" y="1057618"/>
                  </a:cubicBezTo>
                  <a:cubicBezTo>
                    <a:pt x="2012848" y="1060177"/>
                    <a:pt x="1911038" y="997639"/>
                    <a:pt x="1805879" y="1010159"/>
                  </a:cubicBezTo>
                  <a:cubicBezTo>
                    <a:pt x="1827363" y="1065300"/>
                    <a:pt x="1816478" y="1139865"/>
                    <a:pt x="1754938" y="1162345"/>
                  </a:cubicBezTo>
                  <a:cubicBezTo>
                    <a:pt x="1717658" y="1183975"/>
                    <a:pt x="1683503" y="1210795"/>
                    <a:pt x="1644655" y="1230079"/>
                  </a:cubicBezTo>
                  <a:cubicBezTo>
                    <a:pt x="1625943" y="1356655"/>
                    <a:pt x="1634555" y="1518875"/>
                    <a:pt x="1453974" y="1464658"/>
                  </a:cubicBezTo>
                  <a:cubicBezTo>
                    <a:pt x="1406661" y="1454199"/>
                    <a:pt x="1380266" y="1411650"/>
                    <a:pt x="1354151" y="1374796"/>
                  </a:cubicBezTo>
                  <a:cubicBezTo>
                    <a:pt x="1311104" y="1322931"/>
                    <a:pt x="1290617" y="1246513"/>
                    <a:pt x="1234905" y="1207738"/>
                  </a:cubicBezTo>
                  <a:cubicBezTo>
                    <a:pt x="1233483" y="1207665"/>
                    <a:pt x="1232127" y="1207598"/>
                    <a:pt x="1230705" y="1207525"/>
                  </a:cubicBezTo>
                  <a:cubicBezTo>
                    <a:pt x="1229994" y="1159854"/>
                    <a:pt x="1260442" y="1115670"/>
                    <a:pt x="1255179" y="1067719"/>
                  </a:cubicBezTo>
                  <a:cubicBezTo>
                    <a:pt x="1244082" y="1009733"/>
                    <a:pt x="1225157" y="953237"/>
                    <a:pt x="1218678" y="894401"/>
                  </a:cubicBezTo>
                  <a:cubicBezTo>
                    <a:pt x="1266490" y="818554"/>
                    <a:pt x="1383031" y="726917"/>
                    <a:pt x="1347387" y="626736"/>
                  </a:cubicBezTo>
                  <a:cubicBezTo>
                    <a:pt x="1335505" y="595431"/>
                    <a:pt x="1317929" y="546549"/>
                    <a:pt x="1276165" y="553593"/>
                  </a:cubicBezTo>
                  <a:cubicBezTo>
                    <a:pt x="1199181" y="571880"/>
                    <a:pt x="1132870" y="618124"/>
                    <a:pt x="1057953" y="641322"/>
                  </a:cubicBezTo>
                  <a:cubicBezTo>
                    <a:pt x="1017397" y="654984"/>
                    <a:pt x="976769" y="643668"/>
                    <a:pt x="936646" y="636199"/>
                  </a:cubicBezTo>
                  <a:cubicBezTo>
                    <a:pt x="924479" y="635129"/>
                    <a:pt x="913095" y="639827"/>
                    <a:pt x="902995" y="646020"/>
                  </a:cubicBezTo>
                  <a:cubicBezTo>
                    <a:pt x="835474" y="682734"/>
                    <a:pt x="781402" y="738373"/>
                    <a:pt x="738070" y="801269"/>
                  </a:cubicBezTo>
                  <a:cubicBezTo>
                    <a:pt x="721636" y="823252"/>
                    <a:pt x="708898" y="847799"/>
                    <a:pt x="695169" y="871635"/>
                  </a:cubicBezTo>
                  <a:cubicBezTo>
                    <a:pt x="666708" y="884798"/>
                    <a:pt x="637749" y="894401"/>
                    <a:pt x="608151" y="882519"/>
                  </a:cubicBezTo>
                  <a:cubicBezTo>
                    <a:pt x="577557" y="867933"/>
                    <a:pt x="555143" y="841824"/>
                    <a:pt x="527114" y="823464"/>
                  </a:cubicBezTo>
                  <a:cubicBezTo>
                    <a:pt x="477734" y="807316"/>
                    <a:pt x="420320" y="824315"/>
                    <a:pt x="372150" y="800340"/>
                  </a:cubicBezTo>
                  <a:cubicBezTo>
                    <a:pt x="332233" y="797349"/>
                    <a:pt x="300861" y="775294"/>
                    <a:pt x="269769" y="752242"/>
                  </a:cubicBezTo>
                  <a:cubicBezTo>
                    <a:pt x="200965" y="713608"/>
                    <a:pt x="119503" y="710192"/>
                    <a:pt x="42805" y="716525"/>
                  </a:cubicBezTo>
                  <a:cubicBezTo>
                    <a:pt x="-382" y="711827"/>
                    <a:pt x="2037" y="660101"/>
                    <a:pt x="2535" y="627301"/>
                  </a:cubicBezTo>
                  <a:cubicBezTo>
                    <a:pt x="3459" y="604820"/>
                    <a:pt x="-1731" y="586108"/>
                    <a:pt x="615" y="565116"/>
                  </a:cubicBezTo>
                  <a:cubicBezTo>
                    <a:pt x="16836" y="505849"/>
                    <a:pt x="134733" y="506985"/>
                    <a:pt x="185316" y="488206"/>
                  </a:cubicBezTo>
                  <a:cubicBezTo>
                    <a:pt x="271975" y="471201"/>
                    <a:pt x="262725" y="414352"/>
                    <a:pt x="280441" y="345980"/>
                  </a:cubicBezTo>
                  <a:cubicBezTo>
                    <a:pt x="291611" y="315745"/>
                    <a:pt x="318863" y="297956"/>
                    <a:pt x="344260" y="279814"/>
                  </a:cubicBezTo>
                  <a:cubicBezTo>
                    <a:pt x="279796" y="230295"/>
                    <a:pt x="246431" y="154594"/>
                    <a:pt x="254399" y="69144"/>
                  </a:cubicBezTo>
                  <a:cubicBezTo>
                    <a:pt x="254824" y="64945"/>
                    <a:pt x="255037" y="60678"/>
                    <a:pt x="255110" y="56339"/>
                  </a:cubicBezTo>
                  <a:cubicBezTo>
                    <a:pt x="259662" y="55057"/>
                    <a:pt x="264147" y="53707"/>
                    <a:pt x="268699" y="52425"/>
                  </a:cubicBezTo>
                  <a:cubicBezTo>
                    <a:pt x="293459" y="45521"/>
                    <a:pt x="318431" y="39334"/>
                    <a:pt x="343549" y="33785"/>
                  </a:cubicBezTo>
                  <a:cubicBezTo>
                    <a:pt x="353437" y="31579"/>
                    <a:pt x="363398" y="29519"/>
                    <a:pt x="373359" y="27526"/>
                  </a:cubicBezTo>
                  <a:cubicBezTo>
                    <a:pt x="466424" y="8953"/>
                    <a:pt x="561622" y="-364"/>
                    <a:pt x="657458" y="420"/>
                  </a:cubicBezTo>
                  <a:cubicBezTo>
                    <a:pt x="1269911" y="-14737"/>
                    <a:pt x="1821814" y="382062"/>
                    <a:pt x="2062440" y="921087"/>
                  </a:cubicBezTo>
                  <a:cubicBezTo>
                    <a:pt x="2062440" y="921160"/>
                    <a:pt x="2062513" y="921227"/>
                    <a:pt x="2062513" y="921300"/>
                  </a:cubicBezTo>
                  <a:cubicBezTo>
                    <a:pt x="2066999" y="931261"/>
                    <a:pt x="2071338" y="941295"/>
                    <a:pt x="2075604" y="951396"/>
                  </a:cubicBezTo>
                  <a:cubicBezTo>
                    <a:pt x="2083146" y="969397"/>
                    <a:pt x="2090330" y="987465"/>
                    <a:pt x="2097234" y="1005753"/>
                  </a:cubicBezTo>
                  <a:cubicBezTo>
                    <a:pt x="2103567" y="1022472"/>
                    <a:pt x="2109541" y="1039264"/>
                    <a:pt x="2115163" y="10561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4149A12-E992-6019-A969-06C9728C6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3686" y="1597405"/>
            <a:ext cx="3063181" cy="222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67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6DF853-6A52-8ED8-202A-08F5856F7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417607"/>
            <a:ext cx="1631975" cy="449121"/>
          </a:xfrm>
        </p:spPr>
        <p:txBody>
          <a:bodyPr/>
          <a:lstStyle/>
          <a:p>
            <a:r>
              <a:rPr lang="en-IN" sz="2400" b="1" dirty="0"/>
              <a:t>Instagram </a:t>
            </a:r>
          </a:p>
        </p:txBody>
      </p:sp>
      <p:pic>
        <p:nvPicPr>
          <p:cNvPr id="5" name="slide5" descr="Engagement Rate by Country and Category - Top 5">
            <a:extLst>
              <a:ext uri="{FF2B5EF4-FFF2-40B4-BE49-F238E27FC236}">
                <a16:creationId xmlns:a16="http://schemas.microsoft.com/office/drawing/2014/main" id="{ABE4DD90-CAEB-4F60-A86F-415D60F2E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" b="4020"/>
          <a:stretch/>
        </p:blipFill>
        <p:spPr>
          <a:xfrm>
            <a:off x="225657" y="501331"/>
            <a:ext cx="8643257" cy="3689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43D7A4-6F79-4A89-8C01-C9AAF1AD59B5}"/>
              </a:ext>
            </a:extLst>
          </p:cNvPr>
          <p:cNvSpPr txBox="1"/>
          <p:nvPr/>
        </p:nvSpPr>
        <p:spPr>
          <a:xfrm>
            <a:off x="1345121" y="4205126"/>
            <a:ext cx="7726529" cy="96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 cinema &amp; actors, US Music, and Indian cinema have the highest representation. These categories have consistent engagement rates month over month.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38C2E27-E0C9-4A55-9E9A-CE7097BC8A9E}"/>
              </a:ext>
            </a:extLst>
          </p:cNvPr>
          <p:cNvSpPr txBox="1">
            <a:spLocks/>
          </p:cNvSpPr>
          <p:nvPr/>
        </p:nvSpPr>
        <p:spPr>
          <a:xfrm>
            <a:off x="408012" y="0"/>
            <a:ext cx="8835135" cy="59460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7000"/>
              </a:lnSpc>
            </a:pPr>
            <a:r>
              <a:rPr lang="en-US" sz="2800" b="1" dirty="0">
                <a:solidFill>
                  <a:srgbClr val="00B050"/>
                </a:solidFill>
                <a:latin typeface="Dosis" pitchFamily="2" charset="0"/>
                <a:ea typeface="Calibri" panose="020F0502020204030204" pitchFamily="34" charset="0"/>
                <a:cs typeface="72 Black" panose="020B0A04030603020204" pitchFamily="34" charset="0"/>
              </a:rPr>
              <a:t>What is the Engagement Rate for the top Countries?</a:t>
            </a:r>
          </a:p>
        </p:txBody>
      </p:sp>
    </p:spTree>
    <p:extLst>
      <p:ext uri="{BB962C8B-B14F-4D97-AF65-F5344CB8AC3E}">
        <p14:creationId xmlns:p14="http://schemas.microsoft.com/office/powerpoint/2010/main" val="3578289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6DF853-6A52-8ED8-202A-08F5856F7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79070" y="4417607"/>
            <a:ext cx="1631975" cy="449121"/>
          </a:xfrm>
        </p:spPr>
        <p:txBody>
          <a:bodyPr/>
          <a:lstStyle/>
          <a:p>
            <a:r>
              <a:rPr lang="en-IN" sz="2400" b="1" dirty="0"/>
              <a:t>YouTube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3D7A4-6F79-4A89-8C01-C9AAF1AD59B5}"/>
              </a:ext>
            </a:extLst>
          </p:cNvPr>
          <p:cNvSpPr txBox="1"/>
          <p:nvPr/>
        </p:nvSpPr>
        <p:spPr>
          <a:xfrm>
            <a:off x="1162051" y="4205126"/>
            <a:ext cx="7909600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 animation, music and dance, Video games, and Indian movies and Music and dance have the highest representation. These categories all have consistent engagement rates month over month.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is more movement in the engagement rate for less represented categories, this is likely since one channel can have a greater impact on the overall engagement rate for less represented categories.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38C2E27-E0C9-4A55-9E9A-CE7097BC8A9E}"/>
              </a:ext>
            </a:extLst>
          </p:cNvPr>
          <p:cNvSpPr txBox="1">
            <a:spLocks/>
          </p:cNvSpPr>
          <p:nvPr/>
        </p:nvSpPr>
        <p:spPr>
          <a:xfrm>
            <a:off x="408012" y="0"/>
            <a:ext cx="8835135" cy="442151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7000"/>
              </a:lnSpc>
            </a:pPr>
            <a:r>
              <a:rPr lang="en-US" sz="2800" b="1" dirty="0">
                <a:solidFill>
                  <a:srgbClr val="00B050"/>
                </a:solidFill>
                <a:latin typeface="Dosis" pitchFamily="2" charset="0"/>
                <a:ea typeface="Calibri" panose="020F0502020204030204" pitchFamily="34" charset="0"/>
                <a:cs typeface="72 Black" panose="020B0A04030603020204" pitchFamily="34" charset="0"/>
              </a:rPr>
              <a:t>What is the Engagement Rate for the top Countries?</a:t>
            </a:r>
          </a:p>
        </p:txBody>
      </p:sp>
      <p:pic>
        <p:nvPicPr>
          <p:cNvPr id="8" name="slide5" descr="Engagement Rate by Country and Category - Top 5">
            <a:extLst>
              <a:ext uri="{FF2B5EF4-FFF2-40B4-BE49-F238E27FC236}">
                <a16:creationId xmlns:a16="http://schemas.microsoft.com/office/drawing/2014/main" id="{1915254A-FCBA-450F-A5B9-197A69DF29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7" b="4628"/>
          <a:stretch/>
        </p:blipFill>
        <p:spPr>
          <a:xfrm>
            <a:off x="203563" y="442151"/>
            <a:ext cx="8675914" cy="380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52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9" name="Google Shape;1219;p15"/>
          <p:cNvGrpSpPr/>
          <p:nvPr/>
        </p:nvGrpSpPr>
        <p:grpSpPr>
          <a:xfrm>
            <a:off x="938463" y="211900"/>
            <a:ext cx="3661247" cy="4752702"/>
            <a:chOff x="1460200" y="443269"/>
            <a:chExt cx="8733214" cy="13271323"/>
          </a:xfrm>
        </p:grpSpPr>
        <p:sp>
          <p:nvSpPr>
            <p:cNvPr id="1220" name="Google Shape;1220;p15"/>
            <p:cNvSpPr/>
            <p:nvPr/>
          </p:nvSpPr>
          <p:spPr>
            <a:xfrm>
              <a:off x="1460200" y="443269"/>
              <a:ext cx="8733214" cy="13271323"/>
            </a:xfrm>
            <a:custGeom>
              <a:avLst/>
              <a:gdLst/>
              <a:ahLst/>
              <a:cxnLst/>
              <a:rect l="l" t="t" r="r" b="b"/>
              <a:pathLst>
                <a:path w="8733214" h="13271323" extrusionOk="0">
                  <a:moveTo>
                    <a:pt x="8729291" y="13173593"/>
                  </a:moveTo>
                  <a:cubicBezTo>
                    <a:pt x="8732158" y="13222246"/>
                    <a:pt x="9157330" y="13201516"/>
                    <a:pt x="248003" y="13271324"/>
                  </a:cubicBezTo>
                  <a:cubicBezTo>
                    <a:pt x="88757" y="13271324"/>
                    <a:pt x="57507" y="1976761"/>
                    <a:pt x="0" y="251090"/>
                  </a:cubicBezTo>
                  <a:cubicBezTo>
                    <a:pt x="0" y="127136"/>
                    <a:pt x="1396848" y="169153"/>
                    <a:pt x="1859827" y="146379"/>
                  </a:cubicBezTo>
                  <a:cubicBezTo>
                    <a:pt x="4990495" y="-7568"/>
                    <a:pt x="6566609" y="-66068"/>
                    <a:pt x="8499261" y="99850"/>
                  </a:cubicBezTo>
                  <a:cubicBezTo>
                    <a:pt x="8635941" y="111582"/>
                    <a:pt x="8362371" y="5023990"/>
                    <a:pt x="8729291" y="131735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15"/>
            <p:cNvSpPr/>
            <p:nvPr/>
          </p:nvSpPr>
          <p:spPr>
            <a:xfrm>
              <a:off x="1829324" y="852972"/>
              <a:ext cx="7983634" cy="12451881"/>
            </a:xfrm>
            <a:custGeom>
              <a:avLst/>
              <a:gdLst/>
              <a:ahLst/>
              <a:cxnLst/>
              <a:rect l="l" t="t" r="r" b="b"/>
              <a:pathLst>
                <a:path w="7983634" h="12451881" extrusionOk="0">
                  <a:moveTo>
                    <a:pt x="0" y="175453"/>
                  </a:moveTo>
                  <a:cubicBezTo>
                    <a:pt x="312414" y="148140"/>
                    <a:pt x="633403" y="152865"/>
                    <a:pt x="992784" y="153528"/>
                  </a:cubicBezTo>
                  <a:cubicBezTo>
                    <a:pt x="2223801" y="153528"/>
                    <a:pt x="5100093" y="-129045"/>
                    <a:pt x="7807476" y="72520"/>
                  </a:cubicBezTo>
                  <a:cubicBezTo>
                    <a:pt x="7886435" y="5574999"/>
                    <a:pt x="7658238" y="5251523"/>
                    <a:pt x="7983635" y="12391046"/>
                  </a:cubicBezTo>
                  <a:cubicBezTo>
                    <a:pt x="4366464" y="12420269"/>
                    <a:pt x="4625380" y="12416606"/>
                    <a:pt x="196974" y="12451881"/>
                  </a:cubicBezTo>
                  <a:cubicBezTo>
                    <a:pt x="19488" y="7103750"/>
                    <a:pt x="56976" y="2417935"/>
                    <a:pt x="0" y="175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15"/>
            <p:cNvSpPr/>
            <p:nvPr/>
          </p:nvSpPr>
          <p:spPr>
            <a:xfrm>
              <a:off x="1833775" y="848532"/>
              <a:ext cx="7967891" cy="12456510"/>
            </a:xfrm>
            <a:custGeom>
              <a:avLst/>
              <a:gdLst/>
              <a:ahLst/>
              <a:cxnLst/>
              <a:rect l="l" t="t" r="r" b="b"/>
              <a:pathLst>
                <a:path w="7967891" h="12456510" extrusionOk="0">
                  <a:moveTo>
                    <a:pt x="7913658" y="12141499"/>
                  </a:moveTo>
                  <a:cubicBezTo>
                    <a:pt x="7978361" y="12141499"/>
                    <a:pt x="7967821" y="12147816"/>
                    <a:pt x="7966413" y="12116814"/>
                  </a:cubicBezTo>
                  <a:cubicBezTo>
                    <a:pt x="7920535" y="12116867"/>
                    <a:pt x="7904021" y="12116814"/>
                    <a:pt x="7853311" y="12116894"/>
                  </a:cubicBezTo>
                  <a:cubicBezTo>
                    <a:pt x="7855726" y="11548270"/>
                    <a:pt x="7805547" y="11634640"/>
                    <a:pt x="7944244" y="11634959"/>
                  </a:cubicBezTo>
                  <a:cubicBezTo>
                    <a:pt x="7942864" y="11605072"/>
                    <a:pt x="7950377" y="11610274"/>
                    <a:pt x="7913658" y="11610274"/>
                  </a:cubicBezTo>
                  <a:cubicBezTo>
                    <a:pt x="7829176" y="11610274"/>
                    <a:pt x="7846275" y="11685709"/>
                    <a:pt x="7838761" y="11205844"/>
                  </a:cubicBezTo>
                  <a:cubicBezTo>
                    <a:pt x="7837354" y="11114776"/>
                    <a:pt x="7818211" y="11130144"/>
                    <a:pt x="7913658" y="11130144"/>
                  </a:cubicBezTo>
                  <a:cubicBezTo>
                    <a:pt x="7926775" y="11130144"/>
                    <a:pt x="7924252" y="11135108"/>
                    <a:pt x="7923217" y="11105512"/>
                  </a:cubicBezTo>
                  <a:cubicBezTo>
                    <a:pt x="7809184" y="11105512"/>
                    <a:pt x="7839903" y="11153847"/>
                    <a:pt x="7835017" y="10843271"/>
                  </a:cubicBezTo>
                  <a:cubicBezTo>
                    <a:pt x="7830717" y="10578933"/>
                    <a:pt x="7806078" y="10622144"/>
                    <a:pt x="7907446" y="10622171"/>
                  </a:cubicBezTo>
                  <a:cubicBezTo>
                    <a:pt x="7906437" y="10589232"/>
                    <a:pt x="7920323" y="10597699"/>
                    <a:pt x="7831008" y="10597407"/>
                  </a:cubicBezTo>
                  <a:cubicBezTo>
                    <a:pt x="7825805" y="10278523"/>
                    <a:pt x="7829521" y="10493864"/>
                    <a:pt x="7824716" y="10115631"/>
                  </a:cubicBezTo>
                  <a:cubicBezTo>
                    <a:pt x="7904817" y="10115445"/>
                    <a:pt x="7892791" y="10123753"/>
                    <a:pt x="7891861" y="10090893"/>
                  </a:cubicBezTo>
                  <a:cubicBezTo>
                    <a:pt x="7811600" y="10090920"/>
                    <a:pt x="7817309" y="10172141"/>
                    <a:pt x="7815052" y="9607074"/>
                  </a:cubicBezTo>
                  <a:cubicBezTo>
                    <a:pt x="7891250" y="9607923"/>
                    <a:pt x="7878719" y="9613656"/>
                    <a:pt x="7877896" y="9582840"/>
                  </a:cubicBezTo>
                  <a:cubicBezTo>
                    <a:pt x="7805494" y="9582602"/>
                    <a:pt x="7814973" y="9584592"/>
                    <a:pt x="7814946" y="9575090"/>
                  </a:cubicBezTo>
                  <a:cubicBezTo>
                    <a:pt x="7814601" y="9461381"/>
                    <a:pt x="7814096" y="9447526"/>
                    <a:pt x="7808627" y="9100587"/>
                  </a:cubicBezTo>
                  <a:cubicBezTo>
                    <a:pt x="7876090" y="9101303"/>
                    <a:pt x="7864992" y="9107090"/>
                    <a:pt x="7864143" y="9076327"/>
                  </a:cubicBezTo>
                  <a:cubicBezTo>
                    <a:pt x="7785820" y="9076009"/>
                    <a:pt x="7809184" y="9137481"/>
                    <a:pt x="7801830" y="8669269"/>
                  </a:cubicBezTo>
                  <a:cubicBezTo>
                    <a:pt x="7800396" y="8578280"/>
                    <a:pt x="7787758" y="8594047"/>
                    <a:pt x="7850656" y="8594737"/>
                  </a:cubicBezTo>
                  <a:cubicBezTo>
                    <a:pt x="7849753" y="8563257"/>
                    <a:pt x="7859868" y="8570663"/>
                    <a:pt x="7800317" y="8569177"/>
                  </a:cubicBezTo>
                  <a:cubicBezTo>
                    <a:pt x="7794104" y="8147387"/>
                    <a:pt x="7795963" y="8252522"/>
                    <a:pt x="7789670" y="8084454"/>
                  </a:cubicBezTo>
                  <a:cubicBezTo>
                    <a:pt x="7844390" y="8084136"/>
                    <a:pt x="7835416" y="8090745"/>
                    <a:pt x="7834407" y="8059610"/>
                  </a:cubicBezTo>
                  <a:cubicBezTo>
                    <a:pt x="7778041" y="8059797"/>
                    <a:pt x="7788316" y="8082915"/>
                    <a:pt x="7786139" y="7944628"/>
                  </a:cubicBezTo>
                  <a:cubicBezTo>
                    <a:pt x="7779289" y="7505798"/>
                    <a:pt x="7767130" y="7577464"/>
                    <a:pt x="7817866" y="7576747"/>
                  </a:cubicBezTo>
                  <a:cubicBezTo>
                    <a:pt x="7816724" y="7545851"/>
                    <a:pt x="7824079" y="7551823"/>
                    <a:pt x="7781095" y="7552646"/>
                  </a:cubicBezTo>
                  <a:cubicBezTo>
                    <a:pt x="7772333" y="7010618"/>
                    <a:pt x="7759961" y="7072224"/>
                    <a:pt x="7800635" y="7072118"/>
                  </a:cubicBezTo>
                  <a:cubicBezTo>
                    <a:pt x="7799839" y="7041089"/>
                    <a:pt x="7806105" y="7047407"/>
                    <a:pt x="7772333" y="7047486"/>
                  </a:cubicBezTo>
                  <a:cubicBezTo>
                    <a:pt x="7763545" y="6502964"/>
                    <a:pt x="7755049" y="6564623"/>
                    <a:pt x="7792352" y="6564303"/>
                  </a:cubicBezTo>
                  <a:cubicBezTo>
                    <a:pt x="7792087" y="6534682"/>
                    <a:pt x="7799016" y="6539540"/>
                    <a:pt x="7765032" y="6539885"/>
                  </a:cubicBezTo>
                  <a:cubicBezTo>
                    <a:pt x="7761395" y="6295002"/>
                    <a:pt x="7765563" y="6269839"/>
                    <a:pt x="7760757" y="6057631"/>
                  </a:cubicBezTo>
                  <a:cubicBezTo>
                    <a:pt x="7797502" y="6057631"/>
                    <a:pt x="7791290" y="6064001"/>
                    <a:pt x="7791449" y="6032973"/>
                  </a:cubicBezTo>
                  <a:cubicBezTo>
                    <a:pt x="7750403" y="6033000"/>
                    <a:pt x="7759111" y="6103072"/>
                    <a:pt x="7750004" y="5589737"/>
                  </a:cubicBezTo>
                  <a:cubicBezTo>
                    <a:pt x="7749155" y="5542438"/>
                    <a:pt x="7747694" y="5548649"/>
                    <a:pt x="7754067" y="5548702"/>
                  </a:cubicBezTo>
                  <a:cubicBezTo>
                    <a:pt x="7804087" y="5549180"/>
                    <a:pt x="7795591" y="5555444"/>
                    <a:pt x="7795989" y="5524415"/>
                  </a:cubicBezTo>
                  <a:cubicBezTo>
                    <a:pt x="7737579" y="5523991"/>
                    <a:pt x="7744483" y="5570228"/>
                    <a:pt x="7745943" y="5227218"/>
                  </a:cubicBezTo>
                  <a:cubicBezTo>
                    <a:pt x="7746633" y="5006037"/>
                    <a:pt x="7727411" y="5042428"/>
                    <a:pt x="7803317" y="5040862"/>
                  </a:cubicBezTo>
                  <a:cubicBezTo>
                    <a:pt x="7803821" y="5009966"/>
                    <a:pt x="7813671" y="5015726"/>
                    <a:pt x="7753881" y="5017451"/>
                  </a:cubicBezTo>
                  <a:cubicBezTo>
                    <a:pt x="7739677" y="5017849"/>
                    <a:pt x="7745465" y="5074465"/>
                    <a:pt x="7733968" y="4534640"/>
                  </a:cubicBezTo>
                  <a:cubicBezTo>
                    <a:pt x="7756191" y="4534242"/>
                    <a:pt x="7782104" y="4533738"/>
                    <a:pt x="7811361" y="4533393"/>
                  </a:cubicBezTo>
                  <a:cubicBezTo>
                    <a:pt x="7811813" y="4502523"/>
                    <a:pt x="7823256" y="4508336"/>
                    <a:pt x="7753987" y="4509637"/>
                  </a:cubicBezTo>
                  <a:cubicBezTo>
                    <a:pt x="7729721" y="4510062"/>
                    <a:pt x="7733491" y="4512291"/>
                    <a:pt x="7733304" y="4502948"/>
                  </a:cubicBezTo>
                  <a:cubicBezTo>
                    <a:pt x="7721570" y="3967609"/>
                    <a:pt x="7717719" y="4028073"/>
                    <a:pt x="7754094" y="4028445"/>
                  </a:cubicBezTo>
                  <a:cubicBezTo>
                    <a:pt x="7830238" y="4029374"/>
                    <a:pt x="7817362" y="4035267"/>
                    <a:pt x="7817601" y="4004397"/>
                  </a:cubicBezTo>
                  <a:cubicBezTo>
                    <a:pt x="7781440" y="4004132"/>
                    <a:pt x="7747907" y="4003707"/>
                    <a:pt x="7725605" y="4003469"/>
                  </a:cubicBezTo>
                  <a:cubicBezTo>
                    <a:pt x="7724702" y="3943774"/>
                    <a:pt x="7719180" y="3522409"/>
                    <a:pt x="7719154" y="3520551"/>
                  </a:cubicBezTo>
                  <a:cubicBezTo>
                    <a:pt x="7764315" y="3520392"/>
                    <a:pt x="7786803" y="3520259"/>
                    <a:pt x="7818795" y="3520180"/>
                  </a:cubicBezTo>
                  <a:cubicBezTo>
                    <a:pt x="7818689" y="3489125"/>
                    <a:pt x="7831912" y="3495415"/>
                    <a:pt x="7754120" y="3495734"/>
                  </a:cubicBezTo>
                  <a:cubicBezTo>
                    <a:pt x="7702400" y="3495946"/>
                    <a:pt x="7723853" y="3563869"/>
                    <a:pt x="7713206" y="3054356"/>
                  </a:cubicBezTo>
                  <a:cubicBezTo>
                    <a:pt x="7712171" y="3004456"/>
                    <a:pt x="7701577" y="3012445"/>
                    <a:pt x="7753987" y="3013427"/>
                  </a:cubicBezTo>
                  <a:cubicBezTo>
                    <a:pt x="7825061" y="3014755"/>
                    <a:pt x="7813300" y="3020620"/>
                    <a:pt x="7812689" y="2989725"/>
                  </a:cubicBezTo>
                  <a:cubicBezTo>
                    <a:pt x="7773050" y="2989247"/>
                    <a:pt x="7749871" y="2988610"/>
                    <a:pt x="7711878" y="2988053"/>
                  </a:cubicBezTo>
                  <a:cubicBezTo>
                    <a:pt x="7703223" y="2533828"/>
                    <a:pt x="7703117" y="2515514"/>
                    <a:pt x="7702958" y="2504552"/>
                  </a:cubicBezTo>
                  <a:cubicBezTo>
                    <a:pt x="7737579" y="2505109"/>
                    <a:pt x="7764846" y="2505879"/>
                    <a:pt x="7799149" y="2506436"/>
                  </a:cubicBezTo>
                  <a:cubicBezTo>
                    <a:pt x="7798007" y="2475249"/>
                    <a:pt x="7807990" y="2482017"/>
                    <a:pt x="7754385" y="2480849"/>
                  </a:cubicBezTo>
                  <a:cubicBezTo>
                    <a:pt x="7682806" y="2479310"/>
                    <a:pt x="7704896" y="2555036"/>
                    <a:pt x="7695816" y="1997507"/>
                  </a:cubicBezTo>
                  <a:cubicBezTo>
                    <a:pt x="7733729" y="1998224"/>
                    <a:pt x="7757014" y="1999073"/>
                    <a:pt x="7789458" y="1999843"/>
                  </a:cubicBezTo>
                  <a:cubicBezTo>
                    <a:pt x="7789272" y="1968735"/>
                    <a:pt x="7796308" y="1975397"/>
                    <a:pt x="7754465" y="1974256"/>
                  </a:cubicBezTo>
                  <a:cubicBezTo>
                    <a:pt x="7671284" y="1971867"/>
                    <a:pt x="7696559" y="2046532"/>
                    <a:pt x="7685276" y="1490145"/>
                  </a:cubicBezTo>
                  <a:cubicBezTo>
                    <a:pt x="7727676" y="1490861"/>
                    <a:pt x="7749341" y="1491817"/>
                    <a:pt x="7791104" y="1492825"/>
                  </a:cubicBezTo>
                  <a:cubicBezTo>
                    <a:pt x="7791476" y="1461691"/>
                    <a:pt x="7798485" y="1468459"/>
                    <a:pt x="7754465" y="1467132"/>
                  </a:cubicBezTo>
                  <a:cubicBezTo>
                    <a:pt x="7670886" y="1464743"/>
                    <a:pt x="7684904" y="1476342"/>
                    <a:pt x="7684107" y="1425088"/>
                  </a:cubicBezTo>
                  <a:cubicBezTo>
                    <a:pt x="7675904" y="897261"/>
                    <a:pt x="7661275" y="983631"/>
                    <a:pt x="7754226" y="983392"/>
                  </a:cubicBezTo>
                  <a:cubicBezTo>
                    <a:pt x="7807591" y="983233"/>
                    <a:pt x="7798617" y="989683"/>
                    <a:pt x="7799095" y="958628"/>
                  </a:cubicBezTo>
                  <a:cubicBezTo>
                    <a:pt x="7756430" y="958707"/>
                    <a:pt x="7730676" y="958840"/>
                    <a:pt x="7678797" y="958893"/>
                  </a:cubicBezTo>
                  <a:cubicBezTo>
                    <a:pt x="7674974" y="767468"/>
                    <a:pt x="7672797" y="758018"/>
                    <a:pt x="7671974" y="476958"/>
                  </a:cubicBezTo>
                  <a:cubicBezTo>
                    <a:pt x="7729162" y="477277"/>
                    <a:pt x="7750642" y="477834"/>
                    <a:pt x="7804352" y="478312"/>
                  </a:cubicBezTo>
                  <a:cubicBezTo>
                    <a:pt x="7804512" y="447151"/>
                    <a:pt x="7814521" y="453840"/>
                    <a:pt x="7754359" y="453070"/>
                  </a:cubicBezTo>
                  <a:cubicBezTo>
                    <a:pt x="7645503" y="451769"/>
                    <a:pt x="7673594" y="522505"/>
                    <a:pt x="7666027" y="68015"/>
                  </a:cubicBezTo>
                  <a:cubicBezTo>
                    <a:pt x="7631592" y="65627"/>
                    <a:pt x="7647601" y="17903"/>
                    <a:pt x="7650123" y="452167"/>
                  </a:cubicBezTo>
                  <a:cubicBezTo>
                    <a:pt x="7606608" y="452008"/>
                    <a:pt x="7289575" y="450708"/>
                    <a:pt x="7226598" y="450920"/>
                  </a:cubicBezTo>
                  <a:cubicBezTo>
                    <a:pt x="7216403" y="-4234"/>
                    <a:pt x="7238864" y="41473"/>
                    <a:pt x="7201323" y="39535"/>
                  </a:cubicBezTo>
                  <a:cubicBezTo>
                    <a:pt x="7206128" y="526832"/>
                    <a:pt x="7231669" y="450336"/>
                    <a:pt x="7116575" y="451955"/>
                  </a:cubicBezTo>
                  <a:cubicBezTo>
                    <a:pt x="6997525" y="453627"/>
                    <a:pt x="6995135" y="452778"/>
                    <a:pt x="6798214" y="453282"/>
                  </a:cubicBezTo>
                  <a:cubicBezTo>
                    <a:pt x="6782549" y="453309"/>
                    <a:pt x="6786399" y="470641"/>
                    <a:pt x="6784329" y="338352"/>
                  </a:cubicBezTo>
                  <a:cubicBezTo>
                    <a:pt x="6778886" y="-21991"/>
                    <a:pt x="6788656" y="20425"/>
                    <a:pt x="6757752" y="19310"/>
                  </a:cubicBezTo>
                  <a:cubicBezTo>
                    <a:pt x="6761655" y="277888"/>
                    <a:pt x="6762903" y="366620"/>
                    <a:pt x="6764548" y="453362"/>
                  </a:cubicBezTo>
                  <a:cubicBezTo>
                    <a:pt x="6665491" y="453548"/>
                    <a:pt x="6641463" y="453468"/>
                    <a:pt x="6343572" y="453256"/>
                  </a:cubicBezTo>
                  <a:cubicBezTo>
                    <a:pt x="6332740" y="-42508"/>
                    <a:pt x="6349625" y="7923"/>
                    <a:pt x="6315057" y="7206"/>
                  </a:cubicBezTo>
                  <a:cubicBezTo>
                    <a:pt x="6322412" y="489327"/>
                    <a:pt x="6322226" y="453229"/>
                    <a:pt x="6320341" y="453229"/>
                  </a:cubicBezTo>
                  <a:cubicBezTo>
                    <a:pt x="6159607" y="453229"/>
                    <a:pt x="6161359" y="450840"/>
                    <a:pt x="6001794" y="450840"/>
                  </a:cubicBezTo>
                  <a:cubicBezTo>
                    <a:pt x="5868566" y="450840"/>
                    <a:pt x="5903771" y="537475"/>
                    <a:pt x="5895647" y="1977"/>
                  </a:cubicBezTo>
                  <a:cubicBezTo>
                    <a:pt x="5866070" y="1792"/>
                    <a:pt x="5871726" y="-54877"/>
                    <a:pt x="5879930" y="451928"/>
                  </a:cubicBezTo>
                  <a:cubicBezTo>
                    <a:pt x="5656193" y="456494"/>
                    <a:pt x="5674114" y="454662"/>
                    <a:pt x="5459271" y="452990"/>
                  </a:cubicBezTo>
                  <a:cubicBezTo>
                    <a:pt x="5448970" y="-52143"/>
                    <a:pt x="5460971" y="1977"/>
                    <a:pt x="5428925" y="2269"/>
                  </a:cubicBezTo>
                  <a:cubicBezTo>
                    <a:pt x="5437660" y="529539"/>
                    <a:pt x="5464263" y="452672"/>
                    <a:pt x="5364807" y="452672"/>
                  </a:cubicBezTo>
                  <a:cubicBezTo>
                    <a:pt x="4953946" y="452672"/>
                    <a:pt x="5017241" y="488849"/>
                    <a:pt x="5014878" y="338299"/>
                  </a:cubicBezTo>
                  <a:cubicBezTo>
                    <a:pt x="5012117" y="160915"/>
                    <a:pt x="5011134" y="166993"/>
                    <a:pt x="5008506" y="9011"/>
                  </a:cubicBezTo>
                  <a:cubicBezTo>
                    <a:pt x="4977389" y="9701"/>
                    <a:pt x="4985540" y="-46649"/>
                    <a:pt x="4995098" y="453866"/>
                  </a:cubicBezTo>
                  <a:cubicBezTo>
                    <a:pt x="4888208" y="453335"/>
                    <a:pt x="4768733" y="448451"/>
                    <a:pt x="4574361" y="452619"/>
                  </a:cubicBezTo>
                  <a:cubicBezTo>
                    <a:pt x="4573086" y="306023"/>
                    <a:pt x="4568705" y="118659"/>
                    <a:pt x="4567086" y="20610"/>
                  </a:cubicBezTo>
                  <a:cubicBezTo>
                    <a:pt x="4531509" y="21699"/>
                    <a:pt x="4548713" y="-26821"/>
                    <a:pt x="4552616" y="453070"/>
                  </a:cubicBezTo>
                  <a:cubicBezTo>
                    <a:pt x="4362970" y="456998"/>
                    <a:pt x="4268186" y="452247"/>
                    <a:pt x="4129197" y="451769"/>
                  </a:cubicBezTo>
                  <a:cubicBezTo>
                    <a:pt x="4124126" y="225705"/>
                    <a:pt x="4126409" y="187749"/>
                    <a:pt x="4124551" y="35103"/>
                  </a:cubicBezTo>
                  <a:cubicBezTo>
                    <a:pt x="4095106" y="36111"/>
                    <a:pt x="4103204" y="14160"/>
                    <a:pt x="4103656" y="157438"/>
                  </a:cubicBezTo>
                  <a:cubicBezTo>
                    <a:pt x="4103974" y="259468"/>
                    <a:pt x="4105461" y="362029"/>
                    <a:pt x="4107452" y="451743"/>
                  </a:cubicBezTo>
                  <a:cubicBezTo>
                    <a:pt x="4088071" y="451716"/>
                    <a:pt x="3785454" y="451557"/>
                    <a:pt x="3772444" y="451530"/>
                  </a:cubicBezTo>
                  <a:cubicBezTo>
                    <a:pt x="3658332" y="451530"/>
                    <a:pt x="3688281" y="521337"/>
                    <a:pt x="3684060" y="51108"/>
                  </a:cubicBezTo>
                  <a:cubicBezTo>
                    <a:pt x="3654695" y="52223"/>
                    <a:pt x="3662846" y="32953"/>
                    <a:pt x="3662581" y="157358"/>
                  </a:cubicBezTo>
                  <a:cubicBezTo>
                    <a:pt x="3662368" y="256920"/>
                    <a:pt x="3663669" y="354942"/>
                    <a:pt x="3665979" y="451875"/>
                  </a:cubicBezTo>
                  <a:cubicBezTo>
                    <a:pt x="3255755" y="455007"/>
                    <a:pt x="3656660" y="451690"/>
                    <a:pt x="3246436" y="454344"/>
                  </a:cubicBezTo>
                  <a:cubicBezTo>
                    <a:pt x="3245560" y="370469"/>
                    <a:pt x="3244100" y="290390"/>
                    <a:pt x="3240489" y="68653"/>
                  </a:cubicBezTo>
                  <a:cubicBezTo>
                    <a:pt x="3210063" y="69900"/>
                    <a:pt x="3218107" y="29502"/>
                    <a:pt x="3223152" y="338697"/>
                  </a:cubicBezTo>
                  <a:cubicBezTo>
                    <a:pt x="3225488" y="486965"/>
                    <a:pt x="3308484" y="455034"/>
                    <a:pt x="2817043" y="455034"/>
                  </a:cubicBezTo>
                  <a:cubicBezTo>
                    <a:pt x="2799122" y="455034"/>
                    <a:pt x="2808468" y="498989"/>
                    <a:pt x="2797051" y="87445"/>
                  </a:cubicBezTo>
                  <a:cubicBezTo>
                    <a:pt x="2761209" y="88984"/>
                    <a:pt x="2780617" y="34864"/>
                    <a:pt x="2783484" y="454954"/>
                  </a:cubicBezTo>
                  <a:cubicBezTo>
                    <a:pt x="2648106" y="454264"/>
                    <a:pt x="2559668" y="446434"/>
                    <a:pt x="2360118" y="451822"/>
                  </a:cubicBezTo>
                  <a:cubicBezTo>
                    <a:pt x="2358445" y="373521"/>
                    <a:pt x="2358392" y="345174"/>
                    <a:pt x="2353985" y="107272"/>
                  </a:cubicBezTo>
                  <a:cubicBezTo>
                    <a:pt x="2325390" y="108599"/>
                    <a:pt x="2329957" y="54532"/>
                    <a:pt x="2338347" y="452433"/>
                  </a:cubicBezTo>
                  <a:cubicBezTo>
                    <a:pt x="2234643" y="455432"/>
                    <a:pt x="2126319" y="455034"/>
                    <a:pt x="2021154" y="453733"/>
                  </a:cubicBezTo>
                  <a:cubicBezTo>
                    <a:pt x="1887475" y="452220"/>
                    <a:pt x="1915804" y="515551"/>
                    <a:pt x="1914131" y="127843"/>
                  </a:cubicBezTo>
                  <a:cubicBezTo>
                    <a:pt x="1888032" y="129090"/>
                    <a:pt x="1888032" y="78420"/>
                    <a:pt x="1896263" y="452831"/>
                  </a:cubicBezTo>
                  <a:cubicBezTo>
                    <a:pt x="1873032" y="452778"/>
                    <a:pt x="1886519" y="452804"/>
                    <a:pt x="1543467" y="452725"/>
                  </a:cubicBezTo>
                  <a:cubicBezTo>
                    <a:pt x="1451816" y="452725"/>
                    <a:pt x="1474623" y="506739"/>
                    <a:pt x="1469552" y="149077"/>
                  </a:cubicBezTo>
                  <a:cubicBezTo>
                    <a:pt x="1437931" y="150484"/>
                    <a:pt x="1446373" y="104140"/>
                    <a:pt x="1452427" y="452486"/>
                  </a:cubicBezTo>
                  <a:cubicBezTo>
                    <a:pt x="1339324" y="451822"/>
                    <a:pt x="1323261" y="450283"/>
                    <a:pt x="1032539" y="451769"/>
                  </a:cubicBezTo>
                  <a:cubicBezTo>
                    <a:pt x="1030415" y="378060"/>
                    <a:pt x="1028662" y="270801"/>
                    <a:pt x="1028769" y="157703"/>
                  </a:cubicBezTo>
                  <a:cubicBezTo>
                    <a:pt x="1001236" y="157756"/>
                    <a:pt x="1005086" y="130497"/>
                    <a:pt x="1008352" y="338724"/>
                  </a:cubicBezTo>
                  <a:cubicBezTo>
                    <a:pt x="1010555" y="480940"/>
                    <a:pt x="1032592" y="452035"/>
                    <a:pt x="906718" y="452035"/>
                  </a:cubicBezTo>
                  <a:cubicBezTo>
                    <a:pt x="748985" y="452035"/>
                    <a:pt x="747843" y="454423"/>
                    <a:pt x="591597" y="454450"/>
                  </a:cubicBezTo>
                  <a:cubicBezTo>
                    <a:pt x="589074" y="325161"/>
                    <a:pt x="589366" y="295008"/>
                    <a:pt x="585941" y="157624"/>
                  </a:cubicBezTo>
                  <a:cubicBezTo>
                    <a:pt x="555860" y="157756"/>
                    <a:pt x="563374" y="119429"/>
                    <a:pt x="569826" y="454423"/>
                  </a:cubicBezTo>
                  <a:cubicBezTo>
                    <a:pt x="567914" y="454423"/>
                    <a:pt x="149353" y="451424"/>
                    <a:pt x="147442" y="451398"/>
                  </a:cubicBezTo>
                  <a:cubicBezTo>
                    <a:pt x="145318" y="378591"/>
                    <a:pt x="144070" y="284922"/>
                    <a:pt x="142504" y="169515"/>
                  </a:cubicBezTo>
                  <a:cubicBezTo>
                    <a:pt x="113564" y="171187"/>
                    <a:pt x="120228" y="146529"/>
                    <a:pt x="123255" y="338697"/>
                  </a:cubicBezTo>
                  <a:cubicBezTo>
                    <a:pt x="125273" y="467960"/>
                    <a:pt x="131140" y="451185"/>
                    <a:pt x="111121" y="450867"/>
                  </a:cubicBezTo>
                  <a:cubicBezTo>
                    <a:pt x="-19239" y="448929"/>
                    <a:pt x="833" y="442108"/>
                    <a:pt x="1470" y="474490"/>
                  </a:cubicBezTo>
                  <a:cubicBezTo>
                    <a:pt x="57729" y="474702"/>
                    <a:pt x="88740" y="475259"/>
                    <a:pt x="126441" y="475790"/>
                  </a:cubicBezTo>
                  <a:cubicBezTo>
                    <a:pt x="135654" y="758655"/>
                    <a:pt x="133317" y="771794"/>
                    <a:pt x="135229" y="960698"/>
                  </a:cubicBezTo>
                  <a:cubicBezTo>
                    <a:pt x="96466" y="961070"/>
                    <a:pt x="65296" y="961468"/>
                    <a:pt x="9302" y="961654"/>
                  </a:cubicBezTo>
                  <a:cubicBezTo>
                    <a:pt x="9700" y="993903"/>
                    <a:pt x="-9203" y="986869"/>
                    <a:pt x="111068" y="985595"/>
                  </a:cubicBezTo>
                  <a:cubicBezTo>
                    <a:pt x="146619" y="985250"/>
                    <a:pt x="133264" y="918363"/>
                    <a:pt x="141309" y="1425380"/>
                  </a:cubicBezTo>
                  <a:cubicBezTo>
                    <a:pt x="142158" y="1479368"/>
                    <a:pt x="165841" y="1465884"/>
                    <a:pt x="14081" y="1465805"/>
                  </a:cubicBezTo>
                  <a:cubicBezTo>
                    <a:pt x="14294" y="1498665"/>
                    <a:pt x="-8964" y="1490436"/>
                    <a:pt x="142397" y="1490516"/>
                  </a:cubicBezTo>
                  <a:cubicBezTo>
                    <a:pt x="144548" y="1611046"/>
                    <a:pt x="149725" y="1782167"/>
                    <a:pt x="150017" y="1973884"/>
                  </a:cubicBezTo>
                  <a:cubicBezTo>
                    <a:pt x="105705" y="1974070"/>
                    <a:pt x="71403" y="1974362"/>
                    <a:pt x="16630" y="1974495"/>
                  </a:cubicBezTo>
                  <a:cubicBezTo>
                    <a:pt x="16736" y="2006665"/>
                    <a:pt x="-1052" y="1999392"/>
                    <a:pt x="111015" y="1998781"/>
                  </a:cubicBezTo>
                  <a:cubicBezTo>
                    <a:pt x="165788" y="1998489"/>
                    <a:pt x="148530" y="1923692"/>
                    <a:pt x="157478" y="2480796"/>
                  </a:cubicBezTo>
                  <a:cubicBezTo>
                    <a:pt x="109475" y="2481035"/>
                    <a:pt x="74482" y="2481406"/>
                    <a:pt x="18170" y="2481592"/>
                  </a:cubicBezTo>
                  <a:cubicBezTo>
                    <a:pt x="18250" y="2514319"/>
                    <a:pt x="1443" y="2506516"/>
                    <a:pt x="111015" y="2505799"/>
                  </a:cubicBezTo>
                  <a:cubicBezTo>
                    <a:pt x="177204" y="2505348"/>
                    <a:pt x="157796" y="2448653"/>
                    <a:pt x="164460" y="2873680"/>
                  </a:cubicBezTo>
                  <a:cubicBezTo>
                    <a:pt x="166584" y="3009154"/>
                    <a:pt x="181479" y="2985982"/>
                    <a:pt x="110776" y="2987309"/>
                  </a:cubicBezTo>
                  <a:cubicBezTo>
                    <a:pt x="3196" y="2989327"/>
                    <a:pt x="19789" y="2980090"/>
                    <a:pt x="19949" y="3013268"/>
                  </a:cubicBezTo>
                  <a:cubicBezTo>
                    <a:pt x="85235" y="3012790"/>
                    <a:pt x="112502" y="3011782"/>
                    <a:pt x="167381" y="3011065"/>
                  </a:cubicBezTo>
                  <a:cubicBezTo>
                    <a:pt x="173673" y="3232165"/>
                    <a:pt x="171443" y="3130905"/>
                    <a:pt x="176461" y="3494274"/>
                  </a:cubicBezTo>
                  <a:cubicBezTo>
                    <a:pt x="123759" y="3495044"/>
                    <a:pt x="88448" y="3496610"/>
                    <a:pt x="23294" y="3497300"/>
                  </a:cubicBezTo>
                  <a:cubicBezTo>
                    <a:pt x="23560" y="3527612"/>
                    <a:pt x="5745" y="3522993"/>
                    <a:pt x="111175" y="3520313"/>
                  </a:cubicBezTo>
                  <a:cubicBezTo>
                    <a:pt x="200621" y="3518136"/>
                    <a:pt x="176514" y="3444507"/>
                    <a:pt x="184373" y="4001690"/>
                  </a:cubicBezTo>
                  <a:cubicBezTo>
                    <a:pt x="119086" y="4001371"/>
                    <a:pt x="99705" y="4000841"/>
                    <a:pt x="29719" y="4000575"/>
                  </a:cubicBezTo>
                  <a:cubicBezTo>
                    <a:pt x="30224" y="4033196"/>
                    <a:pt x="15064" y="4024915"/>
                    <a:pt x="110829" y="4025844"/>
                  </a:cubicBezTo>
                  <a:cubicBezTo>
                    <a:pt x="203542" y="4026693"/>
                    <a:pt x="184771" y="4003230"/>
                    <a:pt x="185780" y="4141012"/>
                  </a:cubicBezTo>
                  <a:cubicBezTo>
                    <a:pt x="189019" y="4584009"/>
                    <a:pt x="225844" y="4509982"/>
                    <a:pt x="110936" y="4510274"/>
                  </a:cubicBezTo>
                  <a:cubicBezTo>
                    <a:pt x="27356" y="4510407"/>
                    <a:pt x="40021" y="4502205"/>
                    <a:pt x="40844" y="4535038"/>
                  </a:cubicBezTo>
                  <a:cubicBezTo>
                    <a:pt x="83217" y="4534985"/>
                    <a:pt x="121821" y="4534879"/>
                    <a:pt x="191993" y="4534799"/>
                  </a:cubicBezTo>
                  <a:cubicBezTo>
                    <a:pt x="204577" y="5114279"/>
                    <a:pt x="216127" y="5018698"/>
                    <a:pt x="111042" y="5017716"/>
                  </a:cubicBezTo>
                  <a:cubicBezTo>
                    <a:pt x="42384" y="5017079"/>
                    <a:pt x="53667" y="5010948"/>
                    <a:pt x="54570" y="5041897"/>
                  </a:cubicBezTo>
                  <a:cubicBezTo>
                    <a:pt x="108201" y="5042242"/>
                    <a:pt x="136928" y="5042746"/>
                    <a:pt x="197382" y="5042985"/>
                  </a:cubicBezTo>
                  <a:cubicBezTo>
                    <a:pt x="197409" y="5043994"/>
                    <a:pt x="203170" y="5280356"/>
                    <a:pt x="208029" y="5526274"/>
                  </a:cubicBezTo>
                  <a:cubicBezTo>
                    <a:pt x="143725" y="5525769"/>
                    <a:pt x="116086" y="5524601"/>
                    <a:pt x="66040" y="5523752"/>
                  </a:cubicBezTo>
                  <a:cubicBezTo>
                    <a:pt x="66597" y="5554940"/>
                    <a:pt x="57464" y="5548171"/>
                    <a:pt x="110723" y="5549366"/>
                  </a:cubicBezTo>
                  <a:cubicBezTo>
                    <a:pt x="235588" y="5552232"/>
                    <a:pt x="207949" y="5462147"/>
                    <a:pt x="216976" y="6033875"/>
                  </a:cubicBezTo>
                  <a:cubicBezTo>
                    <a:pt x="155433" y="6033743"/>
                    <a:pt x="131671" y="6033424"/>
                    <a:pt x="73288" y="6033106"/>
                  </a:cubicBezTo>
                  <a:cubicBezTo>
                    <a:pt x="73633" y="6064214"/>
                    <a:pt x="66066" y="6057737"/>
                    <a:pt x="110856" y="6058029"/>
                  </a:cubicBezTo>
                  <a:cubicBezTo>
                    <a:pt x="258500" y="6059038"/>
                    <a:pt x="211348" y="5984347"/>
                    <a:pt x="219578" y="6495611"/>
                  </a:cubicBezTo>
                  <a:cubicBezTo>
                    <a:pt x="220428" y="6550979"/>
                    <a:pt x="246872" y="6537124"/>
                    <a:pt x="77403" y="6537178"/>
                  </a:cubicBezTo>
                  <a:cubicBezTo>
                    <a:pt x="77589" y="6570037"/>
                    <a:pt x="51623" y="6561809"/>
                    <a:pt x="220614" y="6561782"/>
                  </a:cubicBezTo>
                  <a:cubicBezTo>
                    <a:pt x="220667" y="6564357"/>
                    <a:pt x="226348" y="6919550"/>
                    <a:pt x="229402" y="7048734"/>
                  </a:cubicBezTo>
                  <a:cubicBezTo>
                    <a:pt x="158248" y="7048362"/>
                    <a:pt x="121556" y="7047008"/>
                    <a:pt x="79394" y="7046106"/>
                  </a:cubicBezTo>
                  <a:cubicBezTo>
                    <a:pt x="79474" y="7075754"/>
                    <a:pt x="49233" y="7072490"/>
                    <a:pt x="229986" y="7073392"/>
                  </a:cubicBezTo>
                  <a:cubicBezTo>
                    <a:pt x="230039" y="7075754"/>
                    <a:pt x="239464" y="7552354"/>
                    <a:pt x="239491" y="7554291"/>
                  </a:cubicBezTo>
                  <a:cubicBezTo>
                    <a:pt x="161327" y="7554424"/>
                    <a:pt x="126574" y="7555008"/>
                    <a:pt x="80509" y="7555433"/>
                  </a:cubicBezTo>
                  <a:cubicBezTo>
                    <a:pt x="80562" y="7586435"/>
                    <a:pt x="74350" y="7580171"/>
                    <a:pt x="111068" y="7579773"/>
                  </a:cubicBezTo>
                  <a:cubicBezTo>
                    <a:pt x="254013" y="7578233"/>
                    <a:pt x="239889" y="7577835"/>
                    <a:pt x="239969" y="7582507"/>
                  </a:cubicBezTo>
                  <a:cubicBezTo>
                    <a:pt x="242570" y="7748239"/>
                    <a:pt x="247535" y="7916731"/>
                    <a:pt x="248119" y="8059584"/>
                  </a:cubicBezTo>
                  <a:cubicBezTo>
                    <a:pt x="49154" y="8059770"/>
                    <a:pt x="81784" y="8054647"/>
                    <a:pt x="81890" y="8085357"/>
                  </a:cubicBezTo>
                  <a:cubicBezTo>
                    <a:pt x="129414" y="8084932"/>
                    <a:pt x="163823" y="8084322"/>
                    <a:pt x="248199" y="8084215"/>
                  </a:cubicBezTo>
                  <a:cubicBezTo>
                    <a:pt x="248597" y="8387254"/>
                    <a:pt x="252394" y="8424758"/>
                    <a:pt x="255713" y="8565195"/>
                  </a:cubicBezTo>
                  <a:cubicBezTo>
                    <a:pt x="170726" y="8565275"/>
                    <a:pt x="135707" y="8566044"/>
                    <a:pt x="84651" y="8566735"/>
                  </a:cubicBezTo>
                  <a:cubicBezTo>
                    <a:pt x="84890" y="8596356"/>
                    <a:pt x="78173" y="8591498"/>
                    <a:pt x="111095" y="8591021"/>
                  </a:cubicBezTo>
                  <a:cubicBezTo>
                    <a:pt x="300795" y="8588207"/>
                    <a:pt x="252022" y="8500989"/>
                    <a:pt x="260306" y="9032080"/>
                  </a:cubicBezTo>
                  <a:cubicBezTo>
                    <a:pt x="261209" y="9090102"/>
                    <a:pt x="289590" y="9075610"/>
                    <a:pt x="110909" y="9076115"/>
                  </a:cubicBezTo>
                  <a:cubicBezTo>
                    <a:pt x="85660" y="9076167"/>
                    <a:pt x="89988" y="9069824"/>
                    <a:pt x="90439" y="9100852"/>
                  </a:cubicBezTo>
                  <a:cubicBezTo>
                    <a:pt x="134937" y="9100773"/>
                    <a:pt x="166266" y="9100587"/>
                    <a:pt x="261341" y="9100587"/>
                  </a:cubicBezTo>
                  <a:cubicBezTo>
                    <a:pt x="262695" y="9198423"/>
                    <a:pt x="264129" y="9383717"/>
                    <a:pt x="268589" y="9579894"/>
                  </a:cubicBezTo>
                  <a:cubicBezTo>
                    <a:pt x="185249" y="9579921"/>
                    <a:pt x="152300" y="9580717"/>
                    <a:pt x="99493" y="9581779"/>
                  </a:cubicBezTo>
                  <a:cubicBezTo>
                    <a:pt x="100316" y="9616550"/>
                    <a:pt x="73420" y="9604552"/>
                    <a:pt x="269094" y="9604526"/>
                  </a:cubicBezTo>
                  <a:cubicBezTo>
                    <a:pt x="269147" y="9606517"/>
                    <a:pt x="278546" y="10088478"/>
                    <a:pt x="278599" y="10090681"/>
                  </a:cubicBezTo>
                  <a:cubicBezTo>
                    <a:pt x="208002" y="10090761"/>
                    <a:pt x="168496" y="10090123"/>
                    <a:pt x="113936" y="10088876"/>
                  </a:cubicBezTo>
                  <a:cubicBezTo>
                    <a:pt x="114945" y="10119532"/>
                    <a:pt x="87757" y="10115339"/>
                    <a:pt x="270182" y="10115339"/>
                  </a:cubicBezTo>
                  <a:cubicBezTo>
                    <a:pt x="280617" y="10115339"/>
                    <a:pt x="278997" y="10114251"/>
                    <a:pt x="279050" y="10118763"/>
                  </a:cubicBezTo>
                  <a:cubicBezTo>
                    <a:pt x="287334" y="10656199"/>
                    <a:pt x="292272" y="10598389"/>
                    <a:pt x="270182" y="10598389"/>
                  </a:cubicBezTo>
                  <a:cubicBezTo>
                    <a:pt x="106900" y="10598389"/>
                    <a:pt x="130609" y="10591381"/>
                    <a:pt x="131671" y="10623206"/>
                  </a:cubicBezTo>
                  <a:cubicBezTo>
                    <a:pt x="172797" y="10623100"/>
                    <a:pt x="209834" y="10623047"/>
                    <a:pt x="286856" y="10623047"/>
                  </a:cubicBezTo>
                  <a:cubicBezTo>
                    <a:pt x="294635" y="10960829"/>
                    <a:pt x="292458" y="10963828"/>
                    <a:pt x="293759" y="11101824"/>
                  </a:cubicBezTo>
                  <a:cubicBezTo>
                    <a:pt x="230703" y="11101637"/>
                    <a:pt x="184984" y="11102089"/>
                    <a:pt x="147601" y="11102752"/>
                  </a:cubicBezTo>
                  <a:cubicBezTo>
                    <a:pt x="148690" y="11135187"/>
                    <a:pt x="127131" y="11126429"/>
                    <a:pt x="270209" y="11126429"/>
                  </a:cubicBezTo>
                  <a:cubicBezTo>
                    <a:pt x="302919" y="11126429"/>
                    <a:pt x="293414" y="11070822"/>
                    <a:pt x="301193" y="11568470"/>
                  </a:cubicBezTo>
                  <a:cubicBezTo>
                    <a:pt x="302042" y="11621130"/>
                    <a:pt x="310114" y="11612132"/>
                    <a:pt x="270209" y="11612132"/>
                  </a:cubicBezTo>
                  <a:cubicBezTo>
                    <a:pt x="143459" y="11612132"/>
                    <a:pt x="164195" y="11602524"/>
                    <a:pt x="165310" y="11636101"/>
                  </a:cubicBezTo>
                  <a:cubicBezTo>
                    <a:pt x="210179" y="11636764"/>
                    <a:pt x="257014" y="11636870"/>
                    <a:pt x="302334" y="11636737"/>
                  </a:cubicBezTo>
                  <a:cubicBezTo>
                    <a:pt x="311494" y="12195142"/>
                    <a:pt x="324530" y="12120610"/>
                    <a:pt x="270209" y="12120610"/>
                  </a:cubicBezTo>
                  <a:cubicBezTo>
                    <a:pt x="164699" y="12120610"/>
                    <a:pt x="181134" y="12112594"/>
                    <a:pt x="182196" y="12145295"/>
                  </a:cubicBezTo>
                  <a:cubicBezTo>
                    <a:pt x="226879" y="12145215"/>
                    <a:pt x="266041" y="12145241"/>
                    <a:pt x="308892" y="12145241"/>
                  </a:cubicBezTo>
                  <a:cubicBezTo>
                    <a:pt x="309237" y="12231824"/>
                    <a:pt x="311043" y="12337278"/>
                    <a:pt x="313114" y="12455233"/>
                  </a:cubicBezTo>
                  <a:cubicBezTo>
                    <a:pt x="346806" y="12454968"/>
                    <a:pt x="332070" y="12495127"/>
                    <a:pt x="330637" y="12145241"/>
                  </a:cubicBezTo>
                  <a:lnTo>
                    <a:pt x="750923" y="12145268"/>
                  </a:lnTo>
                  <a:cubicBezTo>
                    <a:pt x="752728" y="12273682"/>
                    <a:pt x="753870" y="12361193"/>
                    <a:pt x="757030" y="12451703"/>
                  </a:cubicBezTo>
                  <a:cubicBezTo>
                    <a:pt x="788890" y="12451438"/>
                    <a:pt x="777500" y="12493216"/>
                    <a:pt x="772694" y="12145268"/>
                  </a:cubicBezTo>
                  <a:cubicBezTo>
                    <a:pt x="1130668" y="12145295"/>
                    <a:pt x="1033468" y="12142110"/>
                    <a:pt x="1194733" y="12141526"/>
                  </a:cubicBezTo>
                  <a:cubicBezTo>
                    <a:pt x="1197547" y="12258340"/>
                    <a:pt x="1197839" y="12322096"/>
                    <a:pt x="1200494" y="12448199"/>
                  </a:cubicBezTo>
                  <a:cubicBezTo>
                    <a:pt x="1229619" y="12447960"/>
                    <a:pt x="1222265" y="12472353"/>
                    <a:pt x="1219451" y="12293508"/>
                  </a:cubicBezTo>
                  <a:cubicBezTo>
                    <a:pt x="1216769" y="12123556"/>
                    <a:pt x="1213105" y="12141472"/>
                    <a:pt x="1225132" y="12141472"/>
                  </a:cubicBezTo>
                  <a:cubicBezTo>
                    <a:pt x="1379866" y="12141472"/>
                    <a:pt x="1382972" y="12144100"/>
                    <a:pt x="1543414" y="12144100"/>
                  </a:cubicBezTo>
                  <a:cubicBezTo>
                    <a:pt x="1662358" y="12144127"/>
                    <a:pt x="1635436" y="12113975"/>
                    <a:pt x="1638250" y="12293986"/>
                  </a:cubicBezTo>
                  <a:cubicBezTo>
                    <a:pt x="1640958" y="12467655"/>
                    <a:pt x="1635728" y="12444829"/>
                    <a:pt x="1663606" y="12444590"/>
                  </a:cubicBezTo>
                  <a:cubicBezTo>
                    <a:pt x="1660393" y="12350576"/>
                    <a:pt x="1658694" y="12230735"/>
                    <a:pt x="1658667" y="12144127"/>
                  </a:cubicBezTo>
                  <a:cubicBezTo>
                    <a:pt x="1835915" y="12144180"/>
                    <a:pt x="1919574" y="12144419"/>
                    <a:pt x="2021128" y="12143596"/>
                  </a:cubicBezTo>
                  <a:cubicBezTo>
                    <a:pt x="2093105" y="12143012"/>
                    <a:pt x="2077652" y="12113152"/>
                    <a:pt x="2080467" y="12293960"/>
                  </a:cubicBezTo>
                  <a:cubicBezTo>
                    <a:pt x="2083122" y="12463674"/>
                    <a:pt x="2075794" y="12441351"/>
                    <a:pt x="2104681" y="12441139"/>
                  </a:cubicBezTo>
                  <a:cubicBezTo>
                    <a:pt x="2102822" y="12336269"/>
                    <a:pt x="2101176" y="12230284"/>
                    <a:pt x="2099981" y="12143091"/>
                  </a:cubicBezTo>
                  <a:cubicBezTo>
                    <a:pt x="2226890" y="12142614"/>
                    <a:pt x="2328736" y="12143410"/>
                    <a:pt x="2522471" y="12143330"/>
                  </a:cubicBezTo>
                  <a:cubicBezTo>
                    <a:pt x="2522869" y="12235672"/>
                    <a:pt x="2524861" y="12355645"/>
                    <a:pt x="2526852" y="12437875"/>
                  </a:cubicBezTo>
                  <a:cubicBezTo>
                    <a:pt x="2560730" y="12437636"/>
                    <a:pt x="2545570" y="12476043"/>
                    <a:pt x="2544242" y="12143278"/>
                  </a:cubicBezTo>
                  <a:cubicBezTo>
                    <a:pt x="2546207" y="12143278"/>
                    <a:pt x="2961475" y="12141446"/>
                    <a:pt x="2963599" y="12141420"/>
                  </a:cubicBezTo>
                  <a:cubicBezTo>
                    <a:pt x="2966334" y="12286741"/>
                    <a:pt x="2966520" y="12332208"/>
                    <a:pt x="2968856" y="12434424"/>
                  </a:cubicBezTo>
                  <a:cubicBezTo>
                    <a:pt x="2999150" y="12434212"/>
                    <a:pt x="2991530" y="12476521"/>
                    <a:pt x="2985397" y="12141287"/>
                  </a:cubicBezTo>
                  <a:cubicBezTo>
                    <a:pt x="3281987" y="12139270"/>
                    <a:pt x="3257720" y="12143145"/>
                    <a:pt x="3408497" y="12143861"/>
                  </a:cubicBezTo>
                  <a:cubicBezTo>
                    <a:pt x="3411471" y="12234585"/>
                    <a:pt x="3413117" y="12345772"/>
                    <a:pt x="3413542" y="12431000"/>
                  </a:cubicBezTo>
                  <a:cubicBezTo>
                    <a:pt x="3441817" y="12430788"/>
                    <a:pt x="3436295" y="12453641"/>
                    <a:pt x="3433800" y="12293508"/>
                  </a:cubicBezTo>
                  <a:cubicBezTo>
                    <a:pt x="3431091" y="12121220"/>
                    <a:pt x="3421321" y="12143994"/>
                    <a:pt x="3453977" y="12143994"/>
                  </a:cubicBezTo>
                  <a:cubicBezTo>
                    <a:pt x="3740160" y="12144233"/>
                    <a:pt x="3788879" y="12144366"/>
                    <a:pt x="3850714" y="12144100"/>
                  </a:cubicBezTo>
                  <a:cubicBezTo>
                    <a:pt x="3852626" y="12264365"/>
                    <a:pt x="3854059" y="12345161"/>
                    <a:pt x="3854829" y="12427629"/>
                  </a:cubicBezTo>
                  <a:cubicBezTo>
                    <a:pt x="3883105" y="12427417"/>
                    <a:pt x="3877290" y="12450005"/>
                    <a:pt x="3874848" y="12293508"/>
                  </a:cubicBezTo>
                  <a:cubicBezTo>
                    <a:pt x="3872060" y="12118062"/>
                    <a:pt x="3852679" y="12144259"/>
                    <a:pt x="3931824" y="12143517"/>
                  </a:cubicBezTo>
                  <a:cubicBezTo>
                    <a:pt x="4083876" y="12142083"/>
                    <a:pt x="4170853" y="12142720"/>
                    <a:pt x="4250132" y="12143888"/>
                  </a:cubicBezTo>
                  <a:cubicBezTo>
                    <a:pt x="4305568" y="12144711"/>
                    <a:pt x="4290966" y="12116363"/>
                    <a:pt x="4293754" y="12293986"/>
                  </a:cubicBezTo>
                  <a:cubicBezTo>
                    <a:pt x="4296143" y="12446607"/>
                    <a:pt x="4290249" y="12424284"/>
                    <a:pt x="4318127" y="12424072"/>
                  </a:cubicBezTo>
                  <a:cubicBezTo>
                    <a:pt x="4316162" y="12348691"/>
                    <a:pt x="4314197" y="12235088"/>
                    <a:pt x="4314250" y="12144684"/>
                  </a:cubicBezTo>
                  <a:cubicBezTo>
                    <a:pt x="4559864" y="12146887"/>
                    <a:pt x="4541385" y="12140836"/>
                    <a:pt x="4733687" y="12140836"/>
                  </a:cubicBezTo>
                  <a:cubicBezTo>
                    <a:pt x="4734059" y="12229886"/>
                    <a:pt x="4735917" y="12344683"/>
                    <a:pt x="4737696" y="12420860"/>
                  </a:cubicBezTo>
                  <a:cubicBezTo>
                    <a:pt x="4770990" y="12420595"/>
                    <a:pt x="4756759" y="12459427"/>
                    <a:pt x="4755458" y="12140862"/>
                  </a:cubicBezTo>
                  <a:cubicBezTo>
                    <a:pt x="4796770" y="12140915"/>
                    <a:pt x="4624142" y="12140172"/>
                    <a:pt x="5178452" y="12142852"/>
                  </a:cubicBezTo>
                  <a:cubicBezTo>
                    <a:pt x="5180045" y="12221233"/>
                    <a:pt x="5182037" y="12337517"/>
                    <a:pt x="5182621" y="12417463"/>
                  </a:cubicBezTo>
                  <a:cubicBezTo>
                    <a:pt x="5211056" y="12417251"/>
                    <a:pt x="5205135" y="12438750"/>
                    <a:pt x="5202878" y="12293535"/>
                  </a:cubicBezTo>
                  <a:cubicBezTo>
                    <a:pt x="5200277" y="12126263"/>
                    <a:pt x="5197754" y="12142959"/>
                    <a:pt x="5205613" y="12142985"/>
                  </a:cubicBezTo>
                  <a:cubicBezTo>
                    <a:pt x="5705735" y="12145666"/>
                    <a:pt x="5619899" y="12096509"/>
                    <a:pt x="5623058" y="12293960"/>
                  </a:cubicBezTo>
                  <a:cubicBezTo>
                    <a:pt x="5625236" y="12434132"/>
                    <a:pt x="5618412" y="12414118"/>
                    <a:pt x="5646900" y="12413906"/>
                  </a:cubicBezTo>
                  <a:cubicBezTo>
                    <a:pt x="5644644" y="12297491"/>
                    <a:pt x="5644458" y="12254810"/>
                    <a:pt x="5642015" y="12141552"/>
                  </a:cubicBezTo>
                  <a:cubicBezTo>
                    <a:pt x="5842468" y="12141048"/>
                    <a:pt x="5832618" y="12144631"/>
                    <a:pt x="6062567" y="12144100"/>
                  </a:cubicBezTo>
                  <a:cubicBezTo>
                    <a:pt x="6065169" y="12261684"/>
                    <a:pt x="6065222" y="12303648"/>
                    <a:pt x="6067426" y="12410668"/>
                  </a:cubicBezTo>
                  <a:cubicBezTo>
                    <a:pt x="6096126" y="12410456"/>
                    <a:pt x="6089303" y="12430098"/>
                    <a:pt x="6087099" y="12293535"/>
                  </a:cubicBezTo>
                  <a:cubicBezTo>
                    <a:pt x="6084311" y="12114027"/>
                    <a:pt x="6064001" y="12144286"/>
                    <a:pt x="6161094" y="12143649"/>
                  </a:cubicBezTo>
                  <a:cubicBezTo>
                    <a:pt x="6255293" y="12143012"/>
                    <a:pt x="6332288" y="12142746"/>
                    <a:pt x="6479561" y="12143543"/>
                  </a:cubicBezTo>
                  <a:cubicBezTo>
                    <a:pt x="6515111" y="12143729"/>
                    <a:pt x="6505182" y="12116921"/>
                    <a:pt x="6507996" y="12293986"/>
                  </a:cubicBezTo>
                  <a:cubicBezTo>
                    <a:pt x="6510200" y="12429938"/>
                    <a:pt x="6502580" y="12407350"/>
                    <a:pt x="6531572" y="12407138"/>
                  </a:cubicBezTo>
                  <a:cubicBezTo>
                    <a:pt x="6530059" y="12314186"/>
                    <a:pt x="6528652" y="12233417"/>
                    <a:pt x="6527723" y="12143782"/>
                  </a:cubicBezTo>
                  <a:cubicBezTo>
                    <a:pt x="6834348" y="12144976"/>
                    <a:pt x="6750769" y="12141366"/>
                    <a:pt x="6947399" y="12141207"/>
                  </a:cubicBezTo>
                  <a:cubicBezTo>
                    <a:pt x="6951328" y="12444723"/>
                    <a:pt x="6943097" y="12403953"/>
                    <a:pt x="6973365" y="12403714"/>
                  </a:cubicBezTo>
                  <a:cubicBezTo>
                    <a:pt x="6971691" y="12325997"/>
                    <a:pt x="6970205" y="12219853"/>
                    <a:pt x="6969196" y="12141207"/>
                  </a:cubicBezTo>
                  <a:cubicBezTo>
                    <a:pt x="7108424" y="12141260"/>
                    <a:pt x="7081422" y="12142401"/>
                    <a:pt x="7390199" y="12142295"/>
                  </a:cubicBezTo>
                  <a:cubicBezTo>
                    <a:pt x="7394713" y="12440157"/>
                    <a:pt x="7385154" y="12400369"/>
                    <a:pt x="7416058" y="12400104"/>
                  </a:cubicBezTo>
                  <a:cubicBezTo>
                    <a:pt x="7414546" y="12320450"/>
                    <a:pt x="7413590" y="12252235"/>
                    <a:pt x="7411943" y="12142268"/>
                  </a:cubicBezTo>
                  <a:cubicBezTo>
                    <a:pt x="7620627" y="12142189"/>
                    <a:pt x="7668443" y="12142295"/>
                    <a:pt x="7754226" y="12141844"/>
                  </a:cubicBezTo>
                  <a:cubicBezTo>
                    <a:pt x="7852939" y="12141313"/>
                    <a:pt x="7829814" y="12111028"/>
                    <a:pt x="7832655" y="12294040"/>
                  </a:cubicBezTo>
                  <a:cubicBezTo>
                    <a:pt x="7834540" y="12415393"/>
                    <a:pt x="7827664" y="12396627"/>
                    <a:pt x="7856284" y="12396388"/>
                  </a:cubicBezTo>
                  <a:cubicBezTo>
                    <a:pt x="7849885" y="12101393"/>
                    <a:pt x="7835389" y="12141499"/>
                    <a:pt x="7913658" y="12141499"/>
                  </a:cubicBezTo>
                  <a:close/>
                  <a:moveTo>
                    <a:pt x="7803052" y="10118869"/>
                  </a:moveTo>
                  <a:cubicBezTo>
                    <a:pt x="7811521" y="10673239"/>
                    <a:pt x="7827477" y="10597513"/>
                    <a:pt x="7754252" y="10597009"/>
                  </a:cubicBezTo>
                  <a:cubicBezTo>
                    <a:pt x="7311638" y="10594009"/>
                    <a:pt x="7387173" y="10626391"/>
                    <a:pt x="7384915" y="10480911"/>
                  </a:cubicBezTo>
                  <a:cubicBezTo>
                    <a:pt x="7378040" y="10040754"/>
                    <a:pt x="7358604" y="10113189"/>
                    <a:pt x="7435149" y="10114649"/>
                  </a:cubicBezTo>
                  <a:cubicBezTo>
                    <a:pt x="7706993" y="10119771"/>
                    <a:pt x="7802919" y="10111384"/>
                    <a:pt x="7803052" y="10118869"/>
                  </a:cubicBezTo>
                  <a:close/>
                  <a:moveTo>
                    <a:pt x="7802574" y="10091026"/>
                  </a:moveTo>
                  <a:cubicBezTo>
                    <a:pt x="7440166" y="10091902"/>
                    <a:pt x="7573713" y="10091584"/>
                    <a:pt x="7379658" y="10089089"/>
                  </a:cubicBezTo>
                  <a:cubicBezTo>
                    <a:pt x="7377694" y="9949899"/>
                    <a:pt x="7379128" y="9774585"/>
                    <a:pt x="7372835" y="9604632"/>
                  </a:cubicBezTo>
                  <a:cubicBezTo>
                    <a:pt x="7741137" y="9604817"/>
                    <a:pt x="7633530" y="9604526"/>
                    <a:pt x="7793281" y="9606835"/>
                  </a:cubicBezTo>
                  <a:cubicBezTo>
                    <a:pt x="7794316" y="9839454"/>
                    <a:pt x="7799892" y="9937052"/>
                    <a:pt x="7802574" y="10091026"/>
                  </a:cubicBezTo>
                  <a:close/>
                  <a:moveTo>
                    <a:pt x="7793202" y="9582124"/>
                  </a:moveTo>
                  <a:cubicBezTo>
                    <a:pt x="7354410" y="9575541"/>
                    <a:pt x="7372145" y="9586344"/>
                    <a:pt x="7371720" y="9574612"/>
                  </a:cubicBezTo>
                  <a:cubicBezTo>
                    <a:pt x="7366835" y="9450525"/>
                    <a:pt x="7365508" y="9340957"/>
                    <a:pt x="7364950" y="9212942"/>
                  </a:cubicBezTo>
                  <a:cubicBezTo>
                    <a:pt x="7364366" y="9075982"/>
                    <a:pt x="7345197" y="9099021"/>
                    <a:pt x="7435307" y="9098782"/>
                  </a:cubicBezTo>
                  <a:cubicBezTo>
                    <a:pt x="7563066" y="9098436"/>
                    <a:pt x="7652885" y="9098224"/>
                    <a:pt x="7754040" y="9099843"/>
                  </a:cubicBezTo>
                  <a:cubicBezTo>
                    <a:pt x="7797343" y="9100560"/>
                    <a:pt x="7790971" y="9032638"/>
                    <a:pt x="7793202" y="9582124"/>
                  </a:cubicBezTo>
                  <a:close/>
                  <a:moveTo>
                    <a:pt x="3399762" y="10118445"/>
                  </a:moveTo>
                  <a:cubicBezTo>
                    <a:pt x="3399630" y="10111013"/>
                    <a:pt x="3350937" y="10109341"/>
                    <a:pt x="3819783" y="10112048"/>
                  </a:cubicBezTo>
                  <a:cubicBezTo>
                    <a:pt x="3822996" y="10297926"/>
                    <a:pt x="3820128" y="10380261"/>
                    <a:pt x="3825651" y="10596876"/>
                  </a:cubicBezTo>
                  <a:cubicBezTo>
                    <a:pt x="3589250" y="10597088"/>
                    <a:pt x="3535008" y="10600273"/>
                    <a:pt x="3403426" y="10599079"/>
                  </a:cubicBezTo>
                  <a:cubicBezTo>
                    <a:pt x="3397506" y="10267190"/>
                    <a:pt x="3402922" y="10321124"/>
                    <a:pt x="3399762" y="10118445"/>
                  </a:cubicBezTo>
                  <a:close/>
                  <a:moveTo>
                    <a:pt x="735471" y="9608056"/>
                  </a:moveTo>
                  <a:cubicBezTo>
                    <a:pt x="1165873" y="9608056"/>
                    <a:pt x="971182" y="9606835"/>
                    <a:pt x="1154987" y="9605507"/>
                  </a:cubicBezTo>
                  <a:cubicBezTo>
                    <a:pt x="1155359" y="9709183"/>
                    <a:pt x="1156952" y="9757199"/>
                    <a:pt x="1159023" y="9937742"/>
                  </a:cubicBezTo>
                  <a:cubicBezTo>
                    <a:pt x="1161333" y="10138988"/>
                    <a:pt x="1246452" y="10085027"/>
                    <a:pt x="747578" y="10087734"/>
                  </a:cubicBezTo>
                  <a:cubicBezTo>
                    <a:pt x="728940" y="10087840"/>
                    <a:pt x="749410" y="10071278"/>
                    <a:pt x="735471" y="9608056"/>
                  </a:cubicBezTo>
                  <a:close/>
                  <a:moveTo>
                    <a:pt x="712532" y="8084535"/>
                  </a:moveTo>
                  <a:cubicBezTo>
                    <a:pt x="894532" y="8087242"/>
                    <a:pt x="843583" y="8086737"/>
                    <a:pt x="1130030" y="8085835"/>
                  </a:cubicBezTo>
                  <a:cubicBezTo>
                    <a:pt x="1140411" y="8586482"/>
                    <a:pt x="1126924" y="8000288"/>
                    <a:pt x="1140411" y="8565938"/>
                  </a:cubicBezTo>
                  <a:cubicBezTo>
                    <a:pt x="989342" y="8567928"/>
                    <a:pt x="1081895" y="8570610"/>
                    <a:pt x="717523" y="8568858"/>
                  </a:cubicBezTo>
                  <a:cubicBezTo>
                    <a:pt x="716567" y="8385448"/>
                    <a:pt x="720523" y="8523231"/>
                    <a:pt x="712532" y="8084535"/>
                  </a:cubicBezTo>
                  <a:close/>
                  <a:moveTo>
                    <a:pt x="682716" y="6133039"/>
                  </a:moveTo>
                  <a:cubicBezTo>
                    <a:pt x="681123" y="6030266"/>
                    <a:pt x="613208" y="6059436"/>
                    <a:pt x="1065992" y="6056384"/>
                  </a:cubicBezTo>
                  <a:cubicBezTo>
                    <a:pt x="1116171" y="6056065"/>
                    <a:pt x="1096923" y="5990239"/>
                    <a:pt x="1104834" y="6495797"/>
                  </a:cubicBezTo>
                  <a:cubicBezTo>
                    <a:pt x="1105684" y="6548404"/>
                    <a:pt x="1163669" y="6541982"/>
                    <a:pt x="747684" y="6537523"/>
                  </a:cubicBezTo>
                  <a:cubicBezTo>
                    <a:pt x="659458" y="6536540"/>
                    <a:pt x="690044" y="6601464"/>
                    <a:pt x="682716" y="6133039"/>
                  </a:cubicBezTo>
                  <a:close/>
                  <a:moveTo>
                    <a:pt x="641484" y="3597711"/>
                  </a:moveTo>
                  <a:cubicBezTo>
                    <a:pt x="639971" y="3500883"/>
                    <a:pt x="562418" y="3517446"/>
                    <a:pt x="1060708" y="3521427"/>
                  </a:cubicBezTo>
                  <a:cubicBezTo>
                    <a:pt x="1069417" y="4039168"/>
                    <a:pt x="1068541" y="4003999"/>
                    <a:pt x="1066151" y="4003946"/>
                  </a:cubicBezTo>
                  <a:cubicBezTo>
                    <a:pt x="585703" y="3994258"/>
                    <a:pt x="645334" y="4033355"/>
                    <a:pt x="644166" y="3959859"/>
                  </a:cubicBezTo>
                  <a:cubicBezTo>
                    <a:pt x="641378" y="3775786"/>
                    <a:pt x="644351" y="3776821"/>
                    <a:pt x="641484" y="3597711"/>
                  </a:cubicBezTo>
                  <a:close/>
                  <a:moveTo>
                    <a:pt x="1046079" y="2505746"/>
                  </a:moveTo>
                  <a:cubicBezTo>
                    <a:pt x="1046637" y="2540384"/>
                    <a:pt x="1052770" y="2987017"/>
                    <a:pt x="1052770" y="2988902"/>
                  </a:cubicBezTo>
                  <a:cubicBezTo>
                    <a:pt x="549993" y="2979798"/>
                    <a:pt x="633652" y="3029141"/>
                    <a:pt x="631236" y="2873388"/>
                  </a:cubicBezTo>
                  <a:cubicBezTo>
                    <a:pt x="628395" y="2691837"/>
                    <a:pt x="625581" y="2692314"/>
                    <a:pt x="622740" y="2511506"/>
                  </a:cubicBezTo>
                  <a:cubicBezTo>
                    <a:pt x="622501" y="2496828"/>
                    <a:pt x="600703" y="2508931"/>
                    <a:pt x="1046079" y="2505746"/>
                  </a:cubicBezTo>
                  <a:close/>
                  <a:moveTo>
                    <a:pt x="622235" y="2479840"/>
                  </a:moveTo>
                  <a:cubicBezTo>
                    <a:pt x="618492" y="2245203"/>
                    <a:pt x="615253" y="2124275"/>
                    <a:pt x="615438" y="2000135"/>
                  </a:cubicBezTo>
                  <a:cubicBezTo>
                    <a:pt x="773730" y="2000268"/>
                    <a:pt x="765419" y="2001621"/>
                    <a:pt x="1036097" y="2001117"/>
                  </a:cubicBezTo>
                  <a:cubicBezTo>
                    <a:pt x="1036495" y="2239842"/>
                    <a:pt x="1042548" y="2306172"/>
                    <a:pt x="1045681" y="2481061"/>
                  </a:cubicBezTo>
                  <a:cubicBezTo>
                    <a:pt x="818599" y="2482760"/>
                    <a:pt x="764915" y="2480106"/>
                    <a:pt x="622235" y="2479840"/>
                  </a:cubicBezTo>
                  <a:close/>
                  <a:moveTo>
                    <a:pt x="1053035" y="3013560"/>
                  </a:moveTo>
                  <a:cubicBezTo>
                    <a:pt x="1055637" y="3263061"/>
                    <a:pt x="1057230" y="3320181"/>
                    <a:pt x="1060284" y="3496796"/>
                  </a:cubicBezTo>
                  <a:cubicBezTo>
                    <a:pt x="955438" y="3495973"/>
                    <a:pt x="851468" y="3496079"/>
                    <a:pt x="747551" y="3496637"/>
                  </a:cubicBezTo>
                  <a:cubicBezTo>
                    <a:pt x="611244" y="3497380"/>
                    <a:pt x="639732" y="3581467"/>
                    <a:pt x="633678" y="3054516"/>
                  </a:cubicBezTo>
                  <a:cubicBezTo>
                    <a:pt x="633041" y="2998511"/>
                    <a:pt x="565790" y="3005066"/>
                    <a:pt x="1053035" y="3013560"/>
                  </a:cubicBezTo>
                  <a:close/>
                  <a:moveTo>
                    <a:pt x="4588193" y="2873840"/>
                  </a:moveTo>
                  <a:cubicBezTo>
                    <a:pt x="4590556" y="3024814"/>
                    <a:pt x="4660993" y="2982319"/>
                    <a:pt x="4250158" y="2987256"/>
                  </a:cubicBezTo>
                  <a:cubicBezTo>
                    <a:pt x="4151605" y="2988451"/>
                    <a:pt x="4172924" y="3010614"/>
                    <a:pt x="4170774" y="2873362"/>
                  </a:cubicBezTo>
                  <a:cubicBezTo>
                    <a:pt x="4167933" y="2692129"/>
                    <a:pt x="4164721" y="2691996"/>
                    <a:pt x="4161906" y="2511479"/>
                  </a:cubicBezTo>
                  <a:cubicBezTo>
                    <a:pt x="4161694" y="2497996"/>
                    <a:pt x="4135861" y="2510895"/>
                    <a:pt x="4568812" y="2506224"/>
                  </a:cubicBezTo>
                  <a:cubicBezTo>
                    <a:pt x="4599291" y="2505905"/>
                    <a:pt x="4581795" y="2465056"/>
                    <a:pt x="4588193" y="2873840"/>
                  </a:cubicBezTo>
                  <a:close/>
                  <a:moveTo>
                    <a:pt x="5032454" y="2987469"/>
                  </a:moveTo>
                  <a:cubicBezTo>
                    <a:pt x="4902731" y="2987416"/>
                    <a:pt x="5063411" y="2987283"/>
                    <a:pt x="4612168" y="2986566"/>
                  </a:cubicBezTo>
                  <a:cubicBezTo>
                    <a:pt x="4605796" y="2734093"/>
                    <a:pt x="4611238" y="2713840"/>
                    <a:pt x="4607946" y="2505826"/>
                  </a:cubicBezTo>
                  <a:cubicBezTo>
                    <a:pt x="4859056" y="2503463"/>
                    <a:pt x="5028763" y="2509462"/>
                    <a:pt x="5028790" y="2511798"/>
                  </a:cubicBezTo>
                  <a:cubicBezTo>
                    <a:pt x="5031923" y="2711372"/>
                    <a:pt x="5025578" y="2742135"/>
                    <a:pt x="5032454" y="2987469"/>
                  </a:cubicBezTo>
                  <a:close/>
                  <a:moveTo>
                    <a:pt x="6794630" y="2481486"/>
                  </a:moveTo>
                  <a:cubicBezTo>
                    <a:pt x="6287897" y="2481672"/>
                    <a:pt x="6375724" y="2509913"/>
                    <a:pt x="6374211" y="2330511"/>
                  </a:cubicBezTo>
                  <a:cubicBezTo>
                    <a:pt x="6373414" y="2222138"/>
                    <a:pt x="6371503" y="2100174"/>
                    <a:pt x="6369299" y="1999312"/>
                  </a:cubicBezTo>
                  <a:cubicBezTo>
                    <a:pt x="6484101" y="1998728"/>
                    <a:pt x="6612311" y="1993022"/>
                    <a:pt x="6789266" y="1998277"/>
                  </a:cubicBezTo>
                  <a:cubicBezTo>
                    <a:pt x="6796781" y="2194480"/>
                    <a:pt x="6792904" y="2347605"/>
                    <a:pt x="6794630" y="2481486"/>
                  </a:cubicBezTo>
                  <a:close/>
                  <a:moveTo>
                    <a:pt x="6807161" y="3235987"/>
                  </a:moveTo>
                  <a:cubicBezTo>
                    <a:pt x="6811728" y="3531991"/>
                    <a:pt x="6816613" y="3495707"/>
                    <a:pt x="6798002" y="3496132"/>
                  </a:cubicBezTo>
                  <a:cubicBezTo>
                    <a:pt x="6686996" y="3498521"/>
                    <a:pt x="6591894" y="3498547"/>
                    <a:pt x="6479774" y="3496132"/>
                  </a:cubicBezTo>
                  <a:cubicBezTo>
                    <a:pt x="6357484" y="3493504"/>
                    <a:pt x="6399486" y="3572549"/>
                    <a:pt x="6384326" y="3054277"/>
                  </a:cubicBezTo>
                  <a:cubicBezTo>
                    <a:pt x="6382972" y="3007933"/>
                    <a:pt x="6315190" y="3007216"/>
                    <a:pt x="6798081" y="3013082"/>
                  </a:cubicBezTo>
                  <a:cubicBezTo>
                    <a:pt x="6811409" y="3013242"/>
                    <a:pt x="6803258" y="2986566"/>
                    <a:pt x="6807161" y="3235987"/>
                  </a:cubicBezTo>
                  <a:close/>
                  <a:moveTo>
                    <a:pt x="7275981" y="8567212"/>
                  </a:moveTo>
                  <a:cubicBezTo>
                    <a:pt x="6842154" y="8567212"/>
                    <a:pt x="6911609" y="8587013"/>
                    <a:pt x="6910786" y="8488301"/>
                  </a:cubicBezTo>
                  <a:cubicBezTo>
                    <a:pt x="6906909" y="8023247"/>
                    <a:pt x="6887874" y="8087374"/>
                    <a:pt x="6957461" y="8087374"/>
                  </a:cubicBezTo>
                  <a:cubicBezTo>
                    <a:pt x="7379978" y="8087374"/>
                    <a:pt x="7327143" y="8061920"/>
                    <a:pt x="7327568" y="8126100"/>
                  </a:cubicBezTo>
                  <a:cubicBezTo>
                    <a:pt x="7330196" y="8633702"/>
                    <a:pt x="7361392" y="8567212"/>
                    <a:pt x="7275981" y="8567212"/>
                  </a:cubicBezTo>
                  <a:close/>
                  <a:moveTo>
                    <a:pt x="7333913" y="8591764"/>
                  </a:moveTo>
                  <a:cubicBezTo>
                    <a:pt x="7337895" y="8847423"/>
                    <a:pt x="7340311" y="8948046"/>
                    <a:pt x="7342011" y="9074309"/>
                  </a:cubicBezTo>
                  <a:cubicBezTo>
                    <a:pt x="7076379" y="9074602"/>
                    <a:pt x="7093291" y="9076406"/>
                    <a:pt x="6921008" y="9076009"/>
                  </a:cubicBezTo>
                  <a:cubicBezTo>
                    <a:pt x="6915220" y="8752931"/>
                    <a:pt x="6914503" y="8801690"/>
                    <a:pt x="6911822" y="8591525"/>
                  </a:cubicBezTo>
                  <a:cubicBezTo>
                    <a:pt x="7042633" y="8591233"/>
                    <a:pt x="7211306" y="8592188"/>
                    <a:pt x="7333913" y="8591764"/>
                  </a:cubicBezTo>
                  <a:close/>
                  <a:moveTo>
                    <a:pt x="7275981" y="8059239"/>
                  </a:moveTo>
                  <a:cubicBezTo>
                    <a:pt x="6830791" y="8059239"/>
                    <a:pt x="6907468" y="8101230"/>
                    <a:pt x="6905025" y="7944602"/>
                  </a:cubicBezTo>
                  <a:cubicBezTo>
                    <a:pt x="6898148" y="7505320"/>
                    <a:pt x="6876298" y="7578870"/>
                    <a:pt x="6957461" y="7578870"/>
                  </a:cubicBezTo>
                  <a:cubicBezTo>
                    <a:pt x="7348622" y="7578870"/>
                    <a:pt x="7318727" y="7572606"/>
                    <a:pt x="7318860" y="7582666"/>
                  </a:cubicBezTo>
                  <a:cubicBezTo>
                    <a:pt x="7327408" y="8133665"/>
                    <a:pt x="7347533" y="8059239"/>
                    <a:pt x="7275981" y="8059239"/>
                  </a:cubicBezTo>
                  <a:close/>
                  <a:moveTo>
                    <a:pt x="6895653" y="7400981"/>
                  </a:moveTo>
                  <a:cubicBezTo>
                    <a:pt x="6892997" y="7273868"/>
                    <a:pt x="6891219" y="7155409"/>
                    <a:pt x="6890396" y="7070313"/>
                  </a:cubicBezTo>
                  <a:cubicBezTo>
                    <a:pt x="6979842" y="7070260"/>
                    <a:pt x="6909857" y="7070260"/>
                    <a:pt x="7275981" y="7070393"/>
                  </a:cubicBezTo>
                  <a:cubicBezTo>
                    <a:pt x="7323532" y="7070393"/>
                    <a:pt x="7309089" y="6995728"/>
                    <a:pt x="7318408" y="7552620"/>
                  </a:cubicBezTo>
                  <a:cubicBezTo>
                    <a:pt x="6814834" y="7551080"/>
                    <a:pt x="6899901" y="7603661"/>
                    <a:pt x="6895653" y="7400981"/>
                  </a:cubicBezTo>
                  <a:close/>
                  <a:moveTo>
                    <a:pt x="7275981" y="7045734"/>
                  </a:moveTo>
                  <a:cubicBezTo>
                    <a:pt x="6907069" y="7045602"/>
                    <a:pt x="6978913" y="7045628"/>
                    <a:pt x="6890157" y="7045655"/>
                  </a:cubicBezTo>
                  <a:cubicBezTo>
                    <a:pt x="6888138" y="6803187"/>
                    <a:pt x="6883466" y="6658132"/>
                    <a:pt x="6881687" y="6565020"/>
                  </a:cubicBezTo>
                  <a:cubicBezTo>
                    <a:pt x="7193305" y="6564065"/>
                    <a:pt x="7126903" y="6560747"/>
                    <a:pt x="7301708" y="6561278"/>
                  </a:cubicBezTo>
                  <a:cubicBezTo>
                    <a:pt x="7312753" y="7103411"/>
                    <a:pt x="7326346" y="7045734"/>
                    <a:pt x="7275981" y="7045734"/>
                  </a:cubicBezTo>
                  <a:close/>
                  <a:moveTo>
                    <a:pt x="5579888" y="8085994"/>
                  </a:moveTo>
                  <a:cubicBezTo>
                    <a:pt x="6058585" y="8089498"/>
                    <a:pt x="5997068" y="8060991"/>
                    <a:pt x="5998900" y="8125755"/>
                  </a:cubicBezTo>
                  <a:cubicBezTo>
                    <a:pt x="6003971" y="8306086"/>
                    <a:pt x="6006971" y="8567557"/>
                    <a:pt x="6001741" y="8567557"/>
                  </a:cubicBezTo>
                  <a:cubicBezTo>
                    <a:pt x="5843503" y="8567557"/>
                    <a:pt x="5839388" y="8569813"/>
                    <a:pt x="5683194" y="8569813"/>
                  </a:cubicBezTo>
                  <a:cubicBezTo>
                    <a:pt x="5545825" y="8569840"/>
                    <a:pt x="5591889" y="8656953"/>
                    <a:pt x="5579888" y="8085994"/>
                  </a:cubicBezTo>
                  <a:close/>
                  <a:moveTo>
                    <a:pt x="3809562" y="8083738"/>
                  </a:moveTo>
                  <a:cubicBezTo>
                    <a:pt x="4296541" y="8085782"/>
                    <a:pt x="4228016" y="8074262"/>
                    <a:pt x="4229688" y="8126472"/>
                  </a:cubicBezTo>
                  <a:cubicBezTo>
                    <a:pt x="4232476" y="8215097"/>
                    <a:pt x="4234813" y="8309881"/>
                    <a:pt x="4235928" y="8488460"/>
                  </a:cubicBezTo>
                  <a:cubicBezTo>
                    <a:pt x="4236645" y="8602010"/>
                    <a:pt x="4301851" y="8568751"/>
                    <a:pt x="3815615" y="8565991"/>
                  </a:cubicBezTo>
                  <a:cubicBezTo>
                    <a:pt x="3814818" y="8424598"/>
                    <a:pt x="3817845" y="8443682"/>
                    <a:pt x="3809562" y="8083738"/>
                  </a:cubicBezTo>
                  <a:close/>
                  <a:moveTo>
                    <a:pt x="1147527" y="7582162"/>
                  </a:moveTo>
                  <a:cubicBezTo>
                    <a:pt x="1147474" y="7579268"/>
                    <a:pt x="1114180" y="7576269"/>
                    <a:pt x="1543467" y="7576269"/>
                  </a:cubicBezTo>
                  <a:cubicBezTo>
                    <a:pt x="1572061" y="7576269"/>
                    <a:pt x="1564494" y="7519707"/>
                    <a:pt x="1571158" y="7945053"/>
                  </a:cubicBezTo>
                  <a:cubicBezTo>
                    <a:pt x="1573495" y="8096399"/>
                    <a:pt x="1645764" y="8061044"/>
                    <a:pt x="1225186" y="8061044"/>
                  </a:cubicBezTo>
                  <a:cubicBezTo>
                    <a:pt x="1117074" y="8061044"/>
                    <a:pt x="1156156" y="8133930"/>
                    <a:pt x="1147527" y="7582162"/>
                  </a:cubicBezTo>
                  <a:close/>
                  <a:moveTo>
                    <a:pt x="1512642" y="4027357"/>
                  </a:moveTo>
                  <a:cubicBezTo>
                    <a:pt x="1513757" y="4159062"/>
                    <a:pt x="1516306" y="4504249"/>
                    <a:pt x="1516386" y="4510247"/>
                  </a:cubicBezTo>
                  <a:cubicBezTo>
                    <a:pt x="1172378" y="4510539"/>
                    <a:pt x="1154244" y="4510460"/>
                    <a:pt x="1096073" y="4511256"/>
                  </a:cubicBezTo>
                  <a:cubicBezTo>
                    <a:pt x="1088931" y="4144861"/>
                    <a:pt x="1092197" y="4202857"/>
                    <a:pt x="1090152" y="4029082"/>
                  </a:cubicBezTo>
                  <a:cubicBezTo>
                    <a:pt x="1271887" y="4032453"/>
                    <a:pt x="1395265" y="4027675"/>
                    <a:pt x="1512642" y="4027357"/>
                  </a:cubicBezTo>
                  <a:close/>
                  <a:moveTo>
                    <a:pt x="1089860" y="4004424"/>
                  </a:moveTo>
                  <a:cubicBezTo>
                    <a:pt x="1082134" y="3421839"/>
                    <a:pt x="1041194" y="3522144"/>
                    <a:pt x="1225212" y="3522144"/>
                  </a:cubicBezTo>
                  <a:cubicBezTo>
                    <a:pt x="1374981" y="3522144"/>
                    <a:pt x="1380131" y="3520551"/>
                    <a:pt x="1502341" y="3520233"/>
                  </a:cubicBezTo>
                  <a:cubicBezTo>
                    <a:pt x="1511554" y="3967344"/>
                    <a:pt x="1510863" y="3869853"/>
                    <a:pt x="1512377" y="4002752"/>
                  </a:cubicBezTo>
                  <a:cubicBezTo>
                    <a:pt x="1383344" y="4003044"/>
                    <a:pt x="1270135" y="4007795"/>
                    <a:pt x="1089860" y="4004424"/>
                  </a:cubicBezTo>
                  <a:close/>
                  <a:moveTo>
                    <a:pt x="1516731" y="4534879"/>
                  </a:moveTo>
                  <a:cubicBezTo>
                    <a:pt x="1521935" y="4903371"/>
                    <a:pt x="1522572" y="4814612"/>
                    <a:pt x="1526103" y="5015301"/>
                  </a:cubicBezTo>
                  <a:cubicBezTo>
                    <a:pt x="1524218" y="5015301"/>
                    <a:pt x="1134013" y="5017345"/>
                    <a:pt x="1106321" y="5017743"/>
                  </a:cubicBezTo>
                  <a:cubicBezTo>
                    <a:pt x="1104038" y="4882004"/>
                    <a:pt x="1106958" y="5076031"/>
                    <a:pt x="1096577" y="4535888"/>
                  </a:cubicBezTo>
                  <a:cubicBezTo>
                    <a:pt x="1164227" y="4535012"/>
                    <a:pt x="1176732" y="4535171"/>
                    <a:pt x="1516731" y="4534879"/>
                  </a:cubicBezTo>
                  <a:close/>
                  <a:moveTo>
                    <a:pt x="2392350" y="3960284"/>
                  </a:moveTo>
                  <a:cubicBezTo>
                    <a:pt x="2393093" y="4008273"/>
                    <a:pt x="2453255" y="4014802"/>
                    <a:pt x="2021340" y="4002991"/>
                  </a:cubicBezTo>
                  <a:cubicBezTo>
                    <a:pt x="1959505" y="4001212"/>
                    <a:pt x="1974559" y="4070940"/>
                    <a:pt x="1967152" y="3597764"/>
                  </a:cubicBezTo>
                  <a:cubicBezTo>
                    <a:pt x="1965558" y="3495230"/>
                    <a:pt x="1899661" y="3522914"/>
                    <a:pt x="2339488" y="3521162"/>
                  </a:cubicBezTo>
                  <a:cubicBezTo>
                    <a:pt x="2413510" y="3520950"/>
                    <a:pt x="2384491" y="3457433"/>
                    <a:pt x="2392350" y="3960284"/>
                  </a:cubicBezTo>
                  <a:close/>
                  <a:moveTo>
                    <a:pt x="3288305" y="4511203"/>
                  </a:moveTo>
                  <a:cubicBezTo>
                    <a:pt x="2869400" y="4503320"/>
                    <a:pt x="2868417" y="4524288"/>
                    <a:pt x="2867648" y="4503134"/>
                  </a:cubicBezTo>
                  <a:cubicBezTo>
                    <a:pt x="2863107" y="4380905"/>
                    <a:pt x="2861594" y="4263984"/>
                    <a:pt x="2860930" y="4141039"/>
                  </a:cubicBezTo>
                  <a:cubicBezTo>
                    <a:pt x="2860187" y="3994709"/>
                    <a:pt x="2776767" y="4026056"/>
                    <a:pt x="3281827" y="4025631"/>
                  </a:cubicBezTo>
                  <a:cubicBezTo>
                    <a:pt x="3283022" y="4160043"/>
                    <a:pt x="3278482" y="4276035"/>
                    <a:pt x="3288305" y="4511203"/>
                  </a:cubicBezTo>
                  <a:close/>
                  <a:moveTo>
                    <a:pt x="3729062" y="4512796"/>
                  </a:moveTo>
                  <a:cubicBezTo>
                    <a:pt x="3440490" y="4512902"/>
                    <a:pt x="3400585" y="4513300"/>
                    <a:pt x="3310103" y="4511627"/>
                  </a:cubicBezTo>
                  <a:cubicBezTo>
                    <a:pt x="3300226" y="4275822"/>
                    <a:pt x="3304714" y="4153089"/>
                    <a:pt x="3303572" y="4025631"/>
                  </a:cubicBezTo>
                  <a:cubicBezTo>
                    <a:pt x="3812163" y="4025207"/>
                    <a:pt x="3725664" y="4001239"/>
                    <a:pt x="3724920" y="4141012"/>
                  </a:cubicBezTo>
                  <a:cubicBezTo>
                    <a:pt x="3724442" y="4232850"/>
                    <a:pt x="3724707" y="4261490"/>
                    <a:pt x="3729062" y="4512796"/>
                  </a:cubicBezTo>
                  <a:close/>
                  <a:moveTo>
                    <a:pt x="6798134" y="6540814"/>
                  </a:moveTo>
                  <a:cubicBezTo>
                    <a:pt x="6380901" y="6543627"/>
                    <a:pt x="6437771" y="6552890"/>
                    <a:pt x="6436869" y="6495319"/>
                  </a:cubicBezTo>
                  <a:cubicBezTo>
                    <a:pt x="6428930" y="5988673"/>
                    <a:pt x="6414620" y="6057870"/>
                    <a:pt x="6479826" y="6056065"/>
                  </a:cubicBezTo>
                  <a:cubicBezTo>
                    <a:pt x="6577929" y="6053517"/>
                    <a:pt x="6671544" y="6052907"/>
                    <a:pt x="6797949" y="6055800"/>
                  </a:cubicBezTo>
                  <a:cubicBezTo>
                    <a:pt x="6865943" y="6057366"/>
                    <a:pt x="6852455" y="6041361"/>
                    <a:pt x="6853890" y="6133437"/>
                  </a:cubicBezTo>
                  <a:cubicBezTo>
                    <a:pt x="6861350" y="6610992"/>
                    <a:pt x="6879244" y="6540282"/>
                    <a:pt x="6798134" y="6540814"/>
                  </a:cubicBezTo>
                  <a:close/>
                  <a:moveTo>
                    <a:pt x="6859943" y="6565126"/>
                  </a:moveTo>
                  <a:cubicBezTo>
                    <a:pt x="6862677" y="6712810"/>
                    <a:pt x="6865439" y="6746493"/>
                    <a:pt x="6868412" y="7045708"/>
                  </a:cubicBezTo>
                  <a:cubicBezTo>
                    <a:pt x="6399407" y="7045947"/>
                    <a:pt x="6447197" y="7050432"/>
                    <a:pt x="6447064" y="7038860"/>
                  </a:cubicBezTo>
                  <a:cubicBezTo>
                    <a:pt x="6441382" y="6494576"/>
                    <a:pt x="6417036" y="6564941"/>
                    <a:pt x="6479481" y="6565445"/>
                  </a:cubicBezTo>
                  <a:cubicBezTo>
                    <a:pt x="6652852" y="6566799"/>
                    <a:pt x="6796010" y="6565392"/>
                    <a:pt x="6859943" y="6565126"/>
                  </a:cubicBezTo>
                  <a:close/>
                  <a:moveTo>
                    <a:pt x="5555330" y="6563906"/>
                  </a:moveTo>
                  <a:cubicBezTo>
                    <a:pt x="6055823" y="6563481"/>
                    <a:pt x="5974527" y="6534311"/>
                    <a:pt x="5978244" y="6677004"/>
                  </a:cubicBezTo>
                  <a:cubicBezTo>
                    <a:pt x="5981483" y="6805470"/>
                    <a:pt x="5983634" y="6918621"/>
                    <a:pt x="5982731" y="7039258"/>
                  </a:cubicBezTo>
                  <a:cubicBezTo>
                    <a:pt x="5982625" y="7051680"/>
                    <a:pt x="6028291" y="7047911"/>
                    <a:pt x="5560029" y="7048176"/>
                  </a:cubicBezTo>
                  <a:cubicBezTo>
                    <a:pt x="5552250" y="6540947"/>
                    <a:pt x="5557613" y="6782909"/>
                    <a:pt x="5555330" y="6563906"/>
                  </a:cubicBezTo>
                  <a:close/>
                  <a:moveTo>
                    <a:pt x="4227803" y="6563746"/>
                  </a:moveTo>
                  <a:cubicBezTo>
                    <a:pt x="4451646" y="6566905"/>
                    <a:pt x="4542155" y="6564277"/>
                    <a:pt x="4648939" y="6563693"/>
                  </a:cubicBezTo>
                  <a:cubicBezTo>
                    <a:pt x="4655550" y="7018634"/>
                    <a:pt x="4655763" y="7045389"/>
                    <a:pt x="4655789" y="7048627"/>
                  </a:cubicBezTo>
                  <a:cubicBezTo>
                    <a:pt x="4184899" y="7048548"/>
                    <a:pt x="4233299" y="7053485"/>
                    <a:pt x="4232928" y="7038674"/>
                  </a:cubicBezTo>
                  <a:cubicBezTo>
                    <a:pt x="4225626" y="6734708"/>
                    <a:pt x="4229157" y="6703812"/>
                    <a:pt x="4227803" y="6563746"/>
                  </a:cubicBezTo>
                  <a:close/>
                  <a:moveTo>
                    <a:pt x="2024022" y="7072197"/>
                  </a:moveTo>
                  <a:cubicBezTo>
                    <a:pt x="2292893" y="7075091"/>
                    <a:pt x="2306460" y="7070632"/>
                    <a:pt x="2441361" y="7069676"/>
                  </a:cubicBezTo>
                  <a:cubicBezTo>
                    <a:pt x="2449804" y="7523768"/>
                    <a:pt x="2449618" y="7382880"/>
                    <a:pt x="2452698" y="7555221"/>
                  </a:cubicBezTo>
                  <a:cubicBezTo>
                    <a:pt x="2257635" y="7554717"/>
                    <a:pt x="2431989" y="7553495"/>
                    <a:pt x="2028031" y="7553788"/>
                  </a:cubicBezTo>
                  <a:cubicBezTo>
                    <a:pt x="2025535" y="7359123"/>
                    <a:pt x="2031668" y="7390418"/>
                    <a:pt x="2024022" y="7072197"/>
                  </a:cubicBezTo>
                  <a:close/>
                  <a:moveTo>
                    <a:pt x="2415076" y="5409114"/>
                  </a:moveTo>
                  <a:cubicBezTo>
                    <a:pt x="2417280" y="5549658"/>
                    <a:pt x="2438122" y="5525822"/>
                    <a:pt x="2339329" y="5526592"/>
                  </a:cubicBezTo>
                  <a:cubicBezTo>
                    <a:pt x="2198057" y="5527733"/>
                    <a:pt x="2106911" y="5527362"/>
                    <a:pt x="2021154" y="5526433"/>
                  </a:cubicBezTo>
                  <a:cubicBezTo>
                    <a:pt x="1988976" y="5526088"/>
                    <a:pt x="2000976" y="5583951"/>
                    <a:pt x="1992294" y="5046329"/>
                  </a:cubicBezTo>
                  <a:cubicBezTo>
                    <a:pt x="1992268" y="5044445"/>
                    <a:pt x="1957886" y="5033403"/>
                    <a:pt x="2339197" y="5042640"/>
                  </a:cubicBezTo>
                  <a:cubicBezTo>
                    <a:pt x="2444414" y="5045161"/>
                    <a:pt x="2408227" y="4970152"/>
                    <a:pt x="2415076" y="5409114"/>
                  </a:cubicBezTo>
                  <a:close/>
                  <a:moveTo>
                    <a:pt x="2020968" y="5551065"/>
                  </a:moveTo>
                  <a:cubicBezTo>
                    <a:pt x="2479513" y="5556001"/>
                    <a:pt x="2417572" y="5531503"/>
                    <a:pt x="2419484" y="5589896"/>
                  </a:cubicBezTo>
                  <a:cubicBezTo>
                    <a:pt x="2423254" y="5702703"/>
                    <a:pt x="2423068" y="5717912"/>
                    <a:pt x="2428112" y="6033796"/>
                  </a:cubicBezTo>
                  <a:cubicBezTo>
                    <a:pt x="2065227" y="6033212"/>
                    <a:pt x="2090742" y="6032920"/>
                    <a:pt x="2006658" y="6031646"/>
                  </a:cubicBezTo>
                  <a:cubicBezTo>
                    <a:pt x="2000498" y="5490760"/>
                    <a:pt x="1989878" y="5550746"/>
                    <a:pt x="2020968" y="5551065"/>
                  </a:cubicBezTo>
                  <a:close/>
                  <a:moveTo>
                    <a:pt x="2020915" y="6056596"/>
                  </a:moveTo>
                  <a:cubicBezTo>
                    <a:pt x="2500143" y="6064320"/>
                    <a:pt x="2427953" y="6025515"/>
                    <a:pt x="2429679" y="6133464"/>
                  </a:cubicBezTo>
                  <a:cubicBezTo>
                    <a:pt x="2437299" y="6620255"/>
                    <a:pt x="2457902" y="6537655"/>
                    <a:pt x="2339435" y="6537496"/>
                  </a:cubicBezTo>
                  <a:cubicBezTo>
                    <a:pt x="1947080" y="6536407"/>
                    <a:pt x="2012658" y="6559871"/>
                    <a:pt x="2011623" y="6495346"/>
                  </a:cubicBezTo>
                  <a:cubicBezTo>
                    <a:pt x="2003897" y="6001892"/>
                    <a:pt x="2003286" y="6056304"/>
                    <a:pt x="2020915" y="6056596"/>
                  </a:cubicBezTo>
                  <a:close/>
                  <a:moveTo>
                    <a:pt x="2021314" y="6564012"/>
                  </a:moveTo>
                  <a:cubicBezTo>
                    <a:pt x="2117531" y="6561544"/>
                    <a:pt x="2146975" y="6561889"/>
                    <a:pt x="2339435" y="6562127"/>
                  </a:cubicBezTo>
                  <a:cubicBezTo>
                    <a:pt x="2464911" y="6562472"/>
                    <a:pt x="2430104" y="6470767"/>
                    <a:pt x="2440777" y="7039231"/>
                  </a:cubicBezTo>
                  <a:cubicBezTo>
                    <a:pt x="2440803" y="7041196"/>
                    <a:pt x="2489204" y="7052556"/>
                    <a:pt x="2023411" y="7047513"/>
                  </a:cubicBezTo>
                  <a:cubicBezTo>
                    <a:pt x="2023384" y="7045655"/>
                    <a:pt x="2010508" y="6564277"/>
                    <a:pt x="2021314" y="6564012"/>
                  </a:cubicBezTo>
                  <a:close/>
                  <a:moveTo>
                    <a:pt x="2817043" y="5524283"/>
                  </a:moveTo>
                  <a:cubicBezTo>
                    <a:pt x="2362667" y="5524283"/>
                    <a:pt x="2439317" y="5561682"/>
                    <a:pt x="2436821" y="5408663"/>
                  </a:cubicBezTo>
                  <a:cubicBezTo>
                    <a:pt x="2434060" y="5232181"/>
                    <a:pt x="2437803" y="5226527"/>
                    <a:pt x="2434989" y="5046303"/>
                  </a:cubicBezTo>
                  <a:cubicBezTo>
                    <a:pt x="2434962" y="5044418"/>
                    <a:pt x="2856337" y="5039083"/>
                    <a:pt x="2856443" y="5046674"/>
                  </a:cubicBezTo>
                  <a:cubicBezTo>
                    <a:pt x="2865125" y="5600726"/>
                    <a:pt x="2875719" y="5524283"/>
                    <a:pt x="2817043" y="5524283"/>
                  </a:cubicBezTo>
                  <a:close/>
                  <a:moveTo>
                    <a:pt x="2862099" y="5548994"/>
                  </a:moveTo>
                  <a:cubicBezTo>
                    <a:pt x="2870887" y="6106098"/>
                    <a:pt x="2887427" y="6030876"/>
                    <a:pt x="2817043" y="6030876"/>
                  </a:cubicBezTo>
                  <a:cubicBezTo>
                    <a:pt x="2657504" y="6030876"/>
                    <a:pt x="2657929" y="6033875"/>
                    <a:pt x="2498682" y="6033875"/>
                  </a:cubicBezTo>
                  <a:cubicBezTo>
                    <a:pt x="2424555" y="6033875"/>
                    <a:pt x="2457131" y="6107239"/>
                    <a:pt x="2440033" y="5550693"/>
                  </a:cubicBezTo>
                  <a:cubicBezTo>
                    <a:pt x="2783537" y="5549684"/>
                    <a:pt x="2680497" y="5548569"/>
                    <a:pt x="2862099" y="5548994"/>
                  </a:cubicBezTo>
                  <a:close/>
                  <a:moveTo>
                    <a:pt x="2498682" y="6058507"/>
                  </a:moveTo>
                  <a:cubicBezTo>
                    <a:pt x="2658195" y="6058507"/>
                    <a:pt x="2657796" y="6055508"/>
                    <a:pt x="2817043" y="6055508"/>
                  </a:cubicBezTo>
                  <a:cubicBezTo>
                    <a:pt x="2885277" y="6055508"/>
                    <a:pt x="2867249" y="5978667"/>
                    <a:pt x="2876807" y="6541398"/>
                  </a:cubicBezTo>
                  <a:cubicBezTo>
                    <a:pt x="2696798" y="6543176"/>
                    <a:pt x="2693692" y="6537787"/>
                    <a:pt x="2456680" y="6537655"/>
                  </a:cubicBezTo>
                  <a:cubicBezTo>
                    <a:pt x="2449220" y="5981985"/>
                    <a:pt x="2435414" y="6058507"/>
                    <a:pt x="2498682" y="6058507"/>
                  </a:cubicBezTo>
                  <a:close/>
                  <a:moveTo>
                    <a:pt x="2498682" y="6562313"/>
                  </a:moveTo>
                  <a:cubicBezTo>
                    <a:pt x="2656814" y="6562313"/>
                    <a:pt x="2655327" y="6566321"/>
                    <a:pt x="2817043" y="6566321"/>
                  </a:cubicBezTo>
                  <a:cubicBezTo>
                    <a:pt x="2895684" y="6566321"/>
                    <a:pt x="2879223" y="6489825"/>
                    <a:pt x="2885516" y="7039098"/>
                  </a:cubicBezTo>
                  <a:cubicBezTo>
                    <a:pt x="2885622" y="7048203"/>
                    <a:pt x="2462707" y="7047885"/>
                    <a:pt x="2462548" y="7038727"/>
                  </a:cubicBezTo>
                  <a:cubicBezTo>
                    <a:pt x="2452114" y="6486162"/>
                    <a:pt x="2445237" y="6562313"/>
                    <a:pt x="2498682" y="6562313"/>
                  </a:cubicBezTo>
                  <a:close/>
                  <a:moveTo>
                    <a:pt x="2878082" y="5040835"/>
                  </a:moveTo>
                  <a:cubicBezTo>
                    <a:pt x="2962351" y="5041552"/>
                    <a:pt x="3110580" y="5047869"/>
                    <a:pt x="3295368" y="5042348"/>
                  </a:cubicBezTo>
                  <a:cubicBezTo>
                    <a:pt x="3298368" y="5229314"/>
                    <a:pt x="3303465" y="5351703"/>
                    <a:pt x="3304289" y="5525557"/>
                  </a:cubicBezTo>
                  <a:cubicBezTo>
                    <a:pt x="2953669" y="5526327"/>
                    <a:pt x="3042612" y="5524893"/>
                    <a:pt x="2883445" y="5524389"/>
                  </a:cubicBezTo>
                  <a:cubicBezTo>
                    <a:pt x="2878772" y="5227483"/>
                    <a:pt x="2880843" y="5211133"/>
                    <a:pt x="2878082" y="5040835"/>
                  </a:cubicBezTo>
                  <a:close/>
                  <a:moveTo>
                    <a:pt x="2883843" y="5549047"/>
                  </a:moveTo>
                  <a:cubicBezTo>
                    <a:pt x="3038072" y="5549605"/>
                    <a:pt x="2969361" y="5550932"/>
                    <a:pt x="3304395" y="5550215"/>
                  </a:cubicBezTo>
                  <a:cubicBezTo>
                    <a:pt x="3305058" y="5883325"/>
                    <a:pt x="3309572" y="5898322"/>
                    <a:pt x="3313262" y="6032442"/>
                  </a:cubicBezTo>
                  <a:cubicBezTo>
                    <a:pt x="2955740" y="6033265"/>
                    <a:pt x="3037382" y="6031752"/>
                    <a:pt x="2890454" y="6031035"/>
                  </a:cubicBezTo>
                  <a:cubicBezTo>
                    <a:pt x="2887985" y="5829630"/>
                    <a:pt x="2891436" y="6029894"/>
                    <a:pt x="2883843" y="5549047"/>
                  </a:cubicBezTo>
                  <a:close/>
                  <a:moveTo>
                    <a:pt x="3315386" y="6133464"/>
                  </a:moveTo>
                  <a:cubicBezTo>
                    <a:pt x="3322528" y="6600906"/>
                    <a:pt x="3332777" y="6538823"/>
                    <a:pt x="3294890" y="6538265"/>
                  </a:cubicBezTo>
                  <a:cubicBezTo>
                    <a:pt x="2840540" y="6530940"/>
                    <a:pt x="2898923" y="6567064"/>
                    <a:pt x="2897808" y="6495293"/>
                  </a:cubicBezTo>
                  <a:cubicBezTo>
                    <a:pt x="2892445" y="6166031"/>
                    <a:pt x="2891649" y="6121758"/>
                    <a:pt x="2890772" y="6055693"/>
                  </a:cubicBezTo>
                  <a:cubicBezTo>
                    <a:pt x="3388611" y="6058188"/>
                    <a:pt x="3313740" y="6029523"/>
                    <a:pt x="3315386" y="6133464"/>
                  </a:cubicBezTo>
                  <a:close/>
                  <a:moveTo>
                    <a:pt x="3317112" y="5041737"/>
                  </a:moveTo>
                  <a:cubicBezTo>
                    <a:pt x="3488333" y="5037172"/>
                    <a:pt x="3737558" y="5043383"/>
                    <a:pt x="3737611" y="5046807"/>
                  </a:cubicBezTo>
                  <a:cubicBezTo>
                    <a:pt x="3739071" y="5140848"/>
                    <a:pt x="3741328" y="5262280"/>
                    <a:pt x="3745602" y="5526592"/>
                  </a:cubicBezTo>
                  <a:cubicBezTo>
                    <a:pt x="3580329" y="5526433"/>
                    <a:pt x="3610941" y="5524973"/>
                    <a:pt x="3326086" y="5525504"/>
                  </a:cubicBezTo>
                  <a:cubicBezTo>
                    <a:pt x="3325024" y="5321656"/>
                    <a:pt x="3319369" y="5208983"/>
                    <a:pt x="3317112" y="5041737"/>
                  </a:cubicBezTo>
                  <a:close/>
                  <a:moveTo>
                    <a:pt x="2976609" y="6564012"/>
                  </a:moveTo>
                  <a:cubicBezTo>
                    <a:pt x="3084906" y="6560747"/>
                    <a:pt x="3186354" y="6561278"/>
                    <a:pt x="3294598" y="6562897"/>
                  </a:cubicBezTo>
                  <a:cubicBezTo>
                    <a:pt x="3330759" y="6563481"/>
                    <a:pt x="3323378" y="6542857"/>
                    <a:pt x="3322104" y="6676526"/>
                  </a:cubicBezTo>
                  <a:cubicBezTo>
                    <a:pt x="3317590" y="7101792"/>
                    <a:pt x="3349344" y="7045947"/>
                    <a:pt x="3294837" y="7045416"/>
                  </a:cubicBezTo>
                  <a:cubicBezTo>
                    <a:pt x="2874126" y="7041488"/>
                    <a:pt x="2907366" y="7049450"/>
                    <a:pt x="2907234" y="7038780"/>
                  </a:cubicBezTo>
                  <a:cubicBezTo>
                    <a:pt x="2900862" y="6482287"/>
                    <a:pt x="2870727" y="6567064"/>
                    <a:pt x="2976609" y="6564012"/>
                  </a:cubicBezTo>
                  <a:close/>
                  <a:moveTo>
                    <a:pt x="3326192" y="5589923"/>
                  </a:moveTo>
                  <a:cubicBezTo>
                    <a:pt x="3326192" y="5532723"/>
                    <a:pt x="3262021" y="5550826"/>
                    <a:pt x="3746001" y="5551224"/>
                  </a:cubicBezTo>
                  <a:cubicBezTo>
                    <a:pt x="3750833" y="5850917"/>
                    <a:pt x="3750833" y="5855057"/>
                    <a:pt x="3752957" y="5952443"/>
                  </a:cubicBezTo>
                  <a:cubicBezTo>
                    <a:pt x="3755134" y="6051446"/>
                    <a:pt x="3834067" y="6031301"/>
                    <a:pt x="3335007" y="6032389"/>
                  </a:cubicBezTo>
                  <a:cubicBezTo>
                    <a:pt x="3332511" y="5941321"/>
                    <a:pt x="3326192" y="5837380"/>
                    <a:pt x="3326192" y="5589923"/>
                  </a:cubicBezTo>
                  <a:close/>
                  <a:moveTo>
                    <a:pt x="3453951" y="6056915"/>
                  </a:moveTo>
                  <a:cubicBezTo>
                    <a:pt x="3614870" y="6056915"/>
                    <a:pt x="3609268" y="6054525"/>
                    <a:pt x="3755054" y="6054313"/>
                  </a:cubicBezTo>
                  <a:cubicBezTo>
                    <a:pt x="3756143" y="6112893"/>
                    <a:pt x="3756355" y="6131499"/>
                    <a:pt x="3762011" y="6495718"/>
                  </a:cubicBezTo>
                  <a:cubicBezTo>
                    <a:pt x="3762966" y="6556633"/>
                    <a:pt x="3809562" y="6539194"/>
                    <a:pt x="3453951" y="6539486"/>
                  </a:cubicBezTo>
                  <a:cubicBezTo>
                    <a:pt x="3321573" y="6539486"/>
                    <a:pt x="3344140" y="6549572"/>
                    <a:pt x="3343290" y="6495240"/>
                  </a:cubicBezTo>
                  <a:cubicBezTo>
                    <a:pt x="3335113" y="5967598"/>
                    <a:pt x="3303041" y="6056915"/>
                    <a:pt x="3453951" y="6056915"/>
                  </a:cubicBezTo>
                  <a:close/>
                  <a:moveTo>
                    <a:pt x="3759276" y="5043569"/>
                  </a:moveTo>
                  <a:cubicBezTo>
                    <a:pt x="4214528" y="5044312"/>
                    <a:pt x="4179960" y="5040278"/>
                    <a:pt x="4180066" y="5046807"/>
                  </a:cubicBezTo>
                  <a:cubicBezTo>
                    <a:pt x="4188748" y="5601602"/>
                    <a:pt x="4229954" y="5523593"/>
                    <a:pt x="4090965" y="5523593"/>
                  </a:cubicBezTo>
                  <a:cubicBezTo>
                    <a:pt x="3931718" y="5523593"/>
                    <a:pt x="3931479" y="5526592"/>
                    <a:pt x="3772418" y="5526592"/>
                  </a:cubicBezTo>
                  <a:cubicBezTo>
                    <a:pt x="3765542" y="5526592"/>
                    <a:pt x="3767666" y="5580420"/>
                    <a:pt x="3759276" y="5043569"/>
                  </a:cubicBezTo>
                  <a:close/>
                  <a:moveTo>
                    <a:pt x="3343822" y="6676845"/>
                  </a:moveTo>
                  <a:cubicBezTo>
                    <a:pt x="3345388" y="6528842"/>
                    <a:pt x="3254932" y="6564303"/>
                    <a:pt x="3763205" y="6563879"/>
                  </a:cubicBezTo>
                  <a:cubicBezTo>
                    <a:pt x="3765595" y="6689240"/>
                    <a:pt x="3771542" y="6839922"/>
                    <a:pt x="3770719" y="7038886"/>
                  </a:cubicBezTo>
                  <a:cubicBezTo>
                    <a:pt x="3770719" y="7040771"/>
                    <a:pt x="3820527" y="7049026"/>
                    <a:pt x="3348574" y="7045867"/>
                  </a:cubicBezTo>
                  <a:cubicBezTo>
                    <a:pt x="3344963" y="6922364"/>
                    <a:pt x="3342627" y="6800931"/>
                    <a:pt x="3343822" y="6676845"/>
                  </a:cubicBezTo>
                  <a:close/>
                  <a:moveTo>
                    <a:pt x="3767745" y="5551224"/>
                  </a:moveTo>
                  <a:cubicBezTo>
                    <a:pt x="3876998" y="5551224"/>
                    <a:pt x="3919107" y="5548516"/>
                    <a:pt x="4190421" y="5548171"/>
                  </a:cubicBezTo>
                  <a:cubicBezTo>
                    <a:pt x="4189624" y="5863870"/>
                    <a:pt x="4194616" y="5895243"/>
                    <a:pt x="4198174" y="6032601"/>
                  </a:cubicBezTo>
                  <a:cubicBezTo>
                    <a:pt x="3696379" y="6031168"/>
                    <a:pt x="3776932" y="6051553"/>
                    <a:pt x="3774728" y="5951832"/>
                  </a:cubicBezTo>
                  <a:cubicBezTo>
                    <a:pt x="3772152" y="5833744"/>
                    <a:pt x="3772418" y="5841282"/>
                    <a:pt x="3767745" y="5551224"/>
                  </a:cubicBezTo>
                  <a:close/>
                  <a:moveTo>
                    <a:pt x="4198784" y="6057260"/>
                  </a:moveTo>
                  <a:cubicBezTo>
                    <a:pt x="4200431" y="6129270"/>
                    <a:pt x="4205767" y="6536726"/>
                    <a:pt x="4205794" y="6538770"/>
                  </a:cubicBezTo>
                  <a:cubicBezTo>
                    <a:pt x="3722822" y="6533302"/>
                    <a:pt x="3784870" y="6564118"/>
                    <a:pt x="3783781" y="6495293"/>
                  </a:cubicBezTo>
                  <a:cubicBezTo>
                    <a:pt x="3778684" y="6166721"/>
                    <a:pt x="3777967" y="6117379"/>
                    <a:pt x="3776825" y="6054287"/>
                  </a:cubicBezTo>
                  <a:cubicBezTo>
                    <a:pt x="3926434" y="6054340"/>
                    <a:pt x="3837784" y="6056277"/>
                    <a:pt x="4198784" y="6057260"/>
                  </a:cubicBezTo>
                  <a:close/>
                  <a:moveTo>
                    <a:pt x="4206033" y="6563455"/>
                  </a:moveTo>
                  <a:cubicBezTo>
                    <a:pt x="4207333" y="6700361"/>
                    <a:pt x="4203802" y="6742511"/>
                    <a:pt x="4211396" y="7048787"/>
                  </a:cubicBezTo>
                  <a:cubicBezTo>
                    <a:pt x="4021298" y="7049079"/>
                    <a:pt x="3792410" y="7045814"/>
                    <a:pt x="3792437" y="7039019"/>
                  </a:cubicBezTo>
                  <a:cubicBezTo>
                    <a:pt x="3793260" y="6841356"/>
                    <a:pt x="3787498" y="6695663"/>
                    <a:pt x="3784950" y="6563826"/>
                  </a:cubicBezTo>
                  <a:cubicBezTo>
                    <a:pt x="3939178" y="6563800"/>
                    <a:pt x="4072858" y="6561835"/>
                    <a:pt x="4206033" y="6563455"/>
                  </a:cubicBezTo>
                  <a:close/>
                  <a:moveTo>
                    <a:pt x="3792357" y="7068296"/>
                  </a:moveTo>
                  <a:cubicBezTo>
                    <a:pt x="3957657" y="7068853"/>
                    <a:pt x="3880636" y="7074029"/>
                    <a:pt x="4212006" y="7073472"/>
                  </a:cubicBezTo>
                  <a:cubicBezTo>
                    <a:pt x="4212272" y="7085389"/>
                    <a:pt x="4221113" y="7551850"/>
                    <a:pt x="4221166" y="7555008"/>
                  </a:cubicBezTo>
                  <a:cubicBezTo>
                    <a:pt x="3924443" y="7556415"/>
                    <a:pt x="3968516" y="7552593"/>
                    <a:pt x="3801464" y="7552168"/>
                  </a:cubicBezTo>
                  <a:cubicBezTo>
                    <a:pt x="3798755" y="7398035"/>
                    <a:pt x="3791853" y="7268162"/>
                    <a:pt x="3792357" y="7068296"/>
                  </a:cubicBezTo>
                  <a:close/>
                  <a:moveTo>
                    <a:pt x="4220529" y="6057339"/>
                  </a:moveTo>
                  <a:cubicBezTo>
                    <a:pt x="4560422" y="6058507"/>
                    <a:pt x="4505729" y="6056941"/>
                    <a:pt x="4638665" y="6055932"/>
                  </a:cubicBezTo>
                  <a:cubicBezTo>
                    <a:pt x="4640921" y="6276528"/>
                    <a:pt x="4645089" y="6304903"/>
                    <a:pt x="4648568" y="6539035"/>
                  </a:cubicBezTo>
                  <a:cubicBezTo>
                    <a:pt x="4523650" y="6539672"/>
                    <a:pt x="4462028" y="6542273"/>
                    <a:pt x="4227511" y="6539062"/>
                  </a:cubicBezTo>
                  <a:cubicBezTo>
                    <a:pt x="4227485" y="6536965"/>
                    <a:pt x="4222334" y="6137710"/>
                    <a:pt x="4220529" y="6057339"/>
                  </a:cubicBezTo>
                  <a:close/>
                  <a:moveTo>
                    <a:pt x="4653904" y="5589498"/>
                  </a:moveTo>
                  <a:cubicBezTo>
                    <a:pt x="4651913" y="5529724"/>
                    <a:pt x="4592308" y="5549578"/>
                    <a:pt x="5046499" y="5549578"/>
                  </a:cubicBezTo>
                  <a:cubicBezTo>
                    <a:pt x="5092032" y="5549578"/>
                    <a:pt x="5065695" y="5491052"/>
                    <a:pt x="5079660" y="5952549"/>
                  </a:cubicBezTo>
                  <a:cubicBezTo>
                    <a:pt x="5082474" y="6045740"/>
                    <a:pt x="5154239" y="6030982"/>
                    <a:pt x="4727979" y="6030982"/>
                  </a:cubicBezTo>
                  <a:cubicBezTo>
                    <a:pt x="4629425" y="6030982"/>
                    <a:pt x="4671135" y="6105700"/>
                    <a:pt x="4653904" y="5589498"/>
                  </a:cubicBezTo>
                  <a:close/>
                  <a:moveTo>
                    <a:pt x="4728005" y="6055614"/>
                  </a:moveTo>
                  <a:cubicBezTo>
                    <a:pt x="5145743" y="6055614"/>
                    <a:pt x="5082235" y="6030425"/>
                    <a:pt x="5083855" y="6133464"/>
                  </a:cubicBezTo>
                  <a:cubicBezTo>
                    <a:pt x="5091182" y="6600587"/>
                    <a:pt x="5101086" y="6537071"/>
                    <a:pt x="5046526" y="6537071"/>
                  </a:cubicBezTo>
                  <a:cubicBezTo>
                    <a:pt x="4611530" y="6537071"/>
                    <a:pt x="4670631" y="6555412"/>
                    <a:pt x="4669675" y="6495293"/>
                  </a:cubicBezTo>
                  <a:cubicBezTo>
                    <a:pt x="4661577" y="5982754"/>
                    <a:pt x="4633965" y="6055614"/>
                    <a:pt x="4728005" y="6055614"/>
                  </a:cubicBezTo>
                  <a:close/>
                  <a:moveTo>
                    <a:pt x="4728005" y="6563481"/>
                  </a:moveTo>
                  <a:cubicBezTo>
                    <a:pt x="4886110" y="6563481"/>
                    <a:pt x="4894527" y="6561702"/>
                    <a:pt x="5046526" y="6561702"/>
                  </a:cubicBezTo>
                  <a:cubicBezTo>
                    <a:pt x="5105759" y="6561702"/>
                    <a:pt x="5087943" y="6493435"/>
                    <a:pt x="5096068" y="7044540"/>
                  </a:cubicBezTo>
                  <a:cubicBezTo>
                    <a:pt x="4921396" y="7043451"/>
                    <a:pt x="4892482" y="7048654"/>
                    <a:pt x="4677587" y="7048627"/>
                  </a:cubicBezTo>
                  <a:cubicBezTo>
                    <a:pt x="4669993" y="6495824"/>
                    <a:pt x="4647612" y="6563481"/>
                    <a:pt x="4728005" y="6563481"/>
                  </a:cubicBezTo>
                  <a:close/>
                  <a:moveTo>
                    <a:pt x="5087333" y="5046303"/>
                  </a:moveTo>
                  <a:cubicBezTo>
                    <a:pt x="5087253" y="5040543"/>
                    <a:pt x="5510168" y="5039720"/>
                    <a:pt x="5510274" y="5046727"/>
                  </a:cubicBezTo>
                  <a:cubicBezTo>
                    <a:pt x="5513434" y="5248691"/>
                    <a:pt x="5509929" y="5176866"/>
                    <a:pt x="5515664" y="5523858"/>
                  </a:cubicBezTo>
                  <a:cubicBezTo>
                    <a:pt x="5320627" y="5520753"/>
                    <a:pt x="5210100" y="5524362"/>
                    <a:pt x="5096731" y="5524814"/>
                  </a:cubicBezTo>
                  <a:cubicBezTo>
                    <a:pt x="5096546" y="5345253"/>
                    <a:pt x="5090014" y="5217636"/>
                    <a:pt x="5087333" y="5046303"/>
                  </a:cubicBezTo>
                  <a:close/>
                  <a:moveTo>
                    <a:pt x="5096439" y="5590029"/>
                  </a:moveTo>
                  <a:cubicBezTo>
                    <a:pt x="5096784" y="5544216"/>
                    <a:pt x="5033383" y="5540766"/>
                    <a:pt x="5516035" y="5548596"/>
                  </a:cubicBezTo>
                  <a:cubicBezTo>
                    <a:pt x="5523629" y="5995415"/>
                    <a:pt x="5520522" y="5847758"/>
                    <a:pt x="5522700" y="6032256"/>
                  </a:cubicBezTo>
                  <a:cubicBezTo>
                    <a:pt x="5035826" y="6023683"/>
                    <a:pt x="5104749" y="6063125"/>
                    <a:pt x="5101378" y="5951752"/>
                  </a:cubicBezTo>
                  <a:cubicBezTo>
                    <a:pt x="5096678" y="5795920"/>
                    <a:pt x="5095829" y="5687998"/>
                    <a:pt x="5096439" y="5590029"/>
                  </a:cubicBezTo>
                  <a:close/>
                  <a:moveTo>
                    <a:pt x="5523018" y="6056888"/>
                  </a:moveTo>
                  <a:cubicBezTo>
                    <a:pt x="5526257" y="6304398"/>
                    <a:pt x="5530797" y="6336462"/>
                    <a:pt x="5533293" y="6539301"/>
                  </a:cubicBezTo>
                  <a:cubicBezTo>
                    <a:pt x="5365948" y="6539433"/>
                    <a:pt x="5312848" y="6539858"/>
                    <a:pt x="5205772" y="6538265"/>
                  </a:cubicBezTo>
                  <a:cubicBezTo>
                    <a:pt x="5082395" y="6536434"/>
                    <a:pt x="5113033" y="6611842"/>
                    <a:pt x="5105546" y="6133039"/>
                  </a:cubicBezTo>
                  <a:cubicBezTo>
                    <a:pt x="5104006" y="6033610"/>
                    <a:pt x="5024489" y="6048819"/>
                    <a:pt x="5523018" y="6056888"/>
                  </a:cubicBezTo>
                  <a:close/>
                  <a:moveTo>
                    <a:pt x="5533585" y="6563932"/>
                  </a:moveTo>
                  <a:cubicBezTo>
                    <a:pt x="5536399" y="6841860"/>
                    <a:pt x="5530027" y="6510873"/>
                    <a:pt x="5538311" y="7048176"/>
                  </a:cubicBezTo>
                  <a:cubicBezTo>
                    <a:pt x="5083297" y="7048415"/>
                    <a:pt x="5330371" y="7046849"/>
                    <a:pt x="5117839" y="7044726"/>
                  </a:cubicBezTo>
                  <a:cubicBezTo>
                    <a:pt x="5116538" y="6940413"/>
                    <a:pt x="5117202" y="6990711"/>
                    <a:pt x="5110617" y="6561862"/>
                  </a:cubicBezTo>
                  <a:cubicBezTo>
                    <a:pt x="5289166" y="6562817"/>
                    <a:pt x="5124184" y="6564277"/>
                    <a:pt x="5533585" y="6563932"/>
                  </a:cubicBezTo>
                  <a:close/>
                  <a:moveTo>
                    <a:pt x="5537833" y="5548941"/>
                  </a:moveTo>
                  <a:cubicBezTo>
                    <a:pt x="6017113" y="5556532"/>
                    <a:pt x="5957695" y="5522823"/>
                    <a:pt x="5958969" y="5590188"/>
                  </a:cubicBezTo>
                  <a:cubicBezTo>
                    <a:pt x="5961465" y="5722318"/>
                    <a:pt x="5963217" y="5824560"/>
                    <a:pt x="5964411" y="5952336"/>
                  </a:cubicBezTo>
                  <a:cubicBezTo>
                    <a:pt x="5965235" y="6041520"/>
                    <a:pt x="6050965" y="6040511"/>
                    <a:pt x="5544497" y="6032601"/>
                  </a:cubicBezTo>
                  <a:cubicBezTo>
                    <a:pt x="5542798" y="5887068"/>
                    <a:pt x="5544630" y="5939463"/>
                    <a:pt x="5537833" y="5548941"/>
                  </a:cubicBezTo>
                  <a:close/>
                  <a:moveTo>
                    <a:pt x="5538709" y="7072808"/>
                  </a:moveTo>
                  <a:cubicBezTo>
                    <a:pt x="5541311" y="7241513"/>
                    <a:pt x="5542055" y="7298315"/>
                    <a:pt x="5544417" y="7401619"/>
                  </a:cubicBezTo>
                  <a:cubicBezTo>
                    <a:pt x="5548904" y="7605572"/>
                    <a:pt x="5622182" y="7545082"/>
                    <a:pt x="5205454" y="7554027"/>
                  </a:cubicBezTo>
                  <a:cubicBezTo>
                    <a:pt x="5106130" y="7556044"/>
                    <a:pt x="5125644" y="7647430"/>
                    <a:pt x="5118157" y="7069357"/>
                  </a:cubicBezTo>
                  <a:cubicBezTo>
                    <a:pt x="5282024" y="7071029"/>
                    <a:pt x="5125299" y="7073020"/>
                    <a:pt x="5538709" y="7072808"/>
                  </a:cubicBezTo>
                  <a:close/>
                  <a:moveTo>
                    <a:pt x="5545878" y="6133092"/>
                  </a:moveTo>
                  <a:cubicBezTo>
                    <a:pt x="5544364" y="6036158"/>
                    <a:pt x="5463148" y="6056915"/>
                    <a:pt x="5965580" y="6054844"/>
                  </a:cubicBezTo>
                  <a:cubicBezTo>
                    <a:pt x="5968952" y="6303841"/>
                    <a:pt x="5970146" y="6247438"/>
                    <a:pt x="5975297" y="6541186"/>
                  </a:cubicBezTo>
                  <a:cubicBezTo>
                    <a:pt x="5487919" y="6540363"/>
                    <a:pt x="5555383" y="6555439"/>
                    <a:pt x="5554453" y="6495293"/>
                  </a:cubicBezTo>
                  <a:cubicBezTo>
                    <a:pt x="5551613" y="6314139"/>
                    <a:pt x="5548665" y="6309707"/>
                    <a:pt x="5545878" y="6133092"/>
                  </a:cubicBezTo>
                  <a:close/>
                  <a:moveTo>
                    <a:pt x="6001741" y="5523646"/>
                  </a:moveTo>
                  <a:cubicBezTo>
                    <a:pt x="5972244" y="5523646"/>
                    <a:pt x="5979678" y="5541164"/>
                    <a:pt x="5977607" y="5408636"/>
                  </a:cubicBezTo>
                  <a:cubicBezTo>
                    <a:pt x="5970917" y="4987670"/>
                    <a:pt x="5959819" y="5043065"/>
                    <a:pt x="6001741" y="5043065"/>
                  </a:cubicBezTo>
                  <a:cubicBezTo>
                    <a:pt x="6161306" y="5043065"/>
                    <a:pt x="6160377" y="5042215"/>
                    <a:pt x="6320288" y="5042215"/>
                  </a:cubicBezTo>
                  <a:cubicBezTo>
                    <a:pt x="6426381" y="5042215"/>
                    <a:pt x="6394070" y="4969966"/>
                    <a:pt x="6400946" y="5409035"/>
                  </a:cubicBezTo>
                  <a:cubicBezTo>
                    <a:pt x="6403363" y="5563460"/>
                    <a:pt x="6482880" y="5523646"/>
                    <a:pt x="6001741" y="5523646"/>
                  </a:cubicBezTo>
                  <a:close/>
                  <a:moveTo>
                    <a:pt x="6402354" y="5550348"/>
                  </a:moveTo>
                  <a:cubicBezTo>
                    <a:pt x="6402938" y="5806803"/>
                    <a:pt x="6405752" y="5866152"/>
                    <a:pt x="6409044" y="6033000"/>
                  </a:cubicBezTo>
                  <a:cubicBezTo>
                    <a:pt x="6238248" y="6035574"/>
                    <a:pt x="6163430" y="6030000"/>
                    <a:pt x="5987032" y="6030133"/>
                  </a:cubicBezTo>
                  <a:cubicBezTo>
                    <a:pt x="5985652" y="5915760"/>
                    <a:pt x="5986209" y="5879875"/>
                    <a:pt x="5979996" y="5548304"/>
                  </a:cubicBezTo>
                  <a:cubicBezTo>
                    <a:pt x="6166510" y="5548118"/>
                    <a:pt x="6113463" y="5550481"/>
                    <a:pt x="6402354" y="5550348"/>
                  </a:cubicBezTo>
                  <a:close/>
                  <a:moveTo>
                    <a:pt x="5982545" y="7072596"/>
                  </a:moveTo>
                  <a:cubicBezTo>
                    <a:pt x="5981536" y="7284061"/>
                    <a:pt x="5989395" y="7392116"/>
                    <a:pt x="5992316" y="7550788"/>
                  </a:cubicBezTo>
                  <a:cubicBezTo>
                    <a:pt x="5804103" y="7550948"/>
                    <a:pt x="5821865" y="7555937"/>
                    <a:pt x="5569135" y="7553707"/>
                  </a:cubicBezTo>
                  <a:cubicBezTo>
                    <a:pt x="5566135" y="7370696"/>
                    <a:pt x="5566374" y="7458552"/>
                    <a:pt x="5560427" y="7072808"/>
                  </a:cubicBezTo>
                  <a:lnTo>
                    <a:pt x="5982545" y="7072596"/>
                  </a:lnTo>
                  <a:close/>
                  <a:moveTo>
                    <a:pt x="5988466" y="6133092"/>
                  </a:moveTo>
                  <a:cubicBezTo>
                    <a:pt x="5986740" y="6023046"/>
                    <a:pt x="5921029" y="6058242"/>
                    <a:pt x="6320288" y="6058242"/>
                  </a:cubicBezTo>
                  <a:cubicBezTo>
                    <a:pt x="6436842" y="6058242"/>
                    <a:pt x="6407000" y="5976676"/>
                    <a:pt x="6415124" y="6495770"/>
                  </a:cubicBezTo>
                  <a:cubicBezTo>
                    <a:pt x="6416053" y="6555014"/>
                    <a:pt x="6481924" y="6541211"/>
                    <a:pt x="6001741" y="6541211"/>
                  </a:cubicBezTo>
                  <a:cubicBezTo>
                    <a:pt x="5997759" y="6541211"/>
                    <a:pt x="5995581" y="6588431"/>
                    <a:pt x="5988466" y="6133092"/>
                  </a:cubicBezTo>
                  <a:close/>
                  <a:moveTo>
                    <a:pt x="6001741" y="6565843"/>
                  </a:moveTo>
                  <a:cubicBezTo>
                    <a:pt x="6497668" y="6565843"/>
                    <a:pt x="6414912" y="6530223"/>
                    <a:pt x="6419054" y="6677057"/>
                  </a:cubicBezTo>
                  <a:cubicBezTo>
                    <a:pt x="6422611" y="6807966"/>
                    <a:pt x="6423912" y="6907368"/>
                    <a:pt x="6425293" y="7039098"/>
                  </a:cubicBezTo>
                  <a:cubicBezTo>
                    <a:pt x="6425426" y="7050989"/>
                    <a:pt x="6465622" y="7047937"/>
                    <a:pt x="6004475" y="7047937"/>
                  </a:cubicBezTo>
                  <a:cubicBezTo>
                    <a:pt x="6007263" y="6688418"/>
                    <a:pt x="5990271" y="6565843"/>
                    <a:pt x="6001741" y="6565843"/>
                  </a:cubicBezTo>
                  <a:close/>
                  <a:moveTo>
                    <a:pt x="6004316" y="7072596"/>
                  </a:moveTo>
                  <a:cubicBezTo>
                    <a:pt x="6019051" y="7072596"/>
                    <a:pt x="6367892" y="7072251"/>
                    <a:pt x="6425638" y="7071826"/>
                  </a:cubicBezTo>
                  <a:cubicBezTo>
                    <a:pt x="6428426" y="7328122"/>
                    <a:pt x="6431506" y="7387604"/>
                    <a:pt x="6434266" y="7553230"/>
                  </a:cubicBezTo>
                  <a:cubicBezTo>
                    <a:pt x="6188148" y="7555141"/>
                    <a:pt x="6190936" y="7550974"/>
                    <a:pt x="6014060" y="7550815"/>
                  </a:cubicBezTo>
                  <a:cubicBezTo>
                    <a:pt x="6010981" y="7382402"/>
                    <a:pt x="6003308" y="7280557"/>
                    <a:pt x="6004316" y="7072596"/>
                  </a:cubicBezTo>
                  <a:close/>
                  <a:moveTo>
                    <a:pt x="6798426" y="6031141"/>
                  </a:moveTo>
                  <a:cubicBezTo>
                    <a:pt x="6370228" y="6021374"/>
                    <a:pt x="6431745" y="6067930"/>
                    <a:pt x="6429090" y="5951805"/>
                  </a:cubicBezTo>
                  <a:cubicBezTo>
                    <a:pt x="6426302" y="5830718"/>
                    <a:pt x="6424178" y="5710055"/>
                    <a:pt x="6424178" y="5589923"/>
                  </a:cubicBezTo>
                  <a:cubicBezTo>
                    <a:pt x="6424178" y="5530521"/>
                    <a:pt x="6361945" y="5554462"/>
                    <a:pt x="6844464" y="5548092"/>
                  </a:cubicBezTo>
                  <a:cubicBezTo>
                    <a:pt x="6851447" y="6108248"/>
                    <a:pt x="6874094" y="6032867"/>
                    <a:pt x="6798426" y="6031141"/>
                  </a:cubicBezTo>
                  <a:close/>
                  <a:moveTo>
                    <a:pt x="6798055" y="5524177"/>
                  </a:moveTo>
                  <a:cubicBezTo>
                    <a:pt x="6701811" y="5525876"/>
                    <a:pt x="6691217" y="5525557"/>
                    <a:pt x="6424018" y="5525690"/>
                  </a:cubicBezTo>
                  <a:cubicBezTo>
                    <a:pt x="6423806" y="5487097"/>
                    <a:pt x="6418682" y="5093947"/>
                    <a:pt x="6417912" y="5042109"/>
                  </a:cubicBezTo>
                  <a:cubicBezTo>
                    <a:pt x="6420620" y="5042109"/>
                    <a:pt x="6721724" y="5041498"/>
                    <a:pt x="6836552" y="5040968"/>
                  </a:cubicBezTo>
                  <a:cubicBezTo>
                    <a:pt x="6845287" y="5598443"/>
                    <a:pt x="6862199" y="5523062"/>
                    <a:pt x="6798055" y="5524177"/>
                  </a:cubicBezTo>
                  <a:close/>
                  <a:moveTo>
                    <a:pt x="6798134" y="5016522"/>
                  </a:moveTo>
                  <a:cubicBezTo>
                    <a:pt x="6651817" y="5017318"/>
                    <a:pt x="6622374" y="5016655"/>
                    <a:pt x="6479535" y="5017212"/>
                  </a:cubicBezTo>
                  <a:cubicBezTo>
                    <a:pt x="6394575" y="5017557"/>
                    <a:pt x="6418443" y="5094584"/>
                    <a:pt x="6408619" y="4534879"/>
                  </a:cubicBezTo>
                  <a:cubicBezTo>
                    <a:pt x="6537600" y="4535383"/>
                    <a:pt x="6514103" y="4536233"/>
                    <a:pt x="6826941" y="4535569"/>
                  </a:cubicBezTo>
                  <a:cubicBezTo>
                    <a:pt x="6829808" y="5082507"/>
                    <a:pt x="6859650" y="5016177"/>
                    <a:pt x="6798134" y="5016522"/>
                  </a:cubicBezTo>
                  <a:close/>
                  <a:moveTo>
                    <a:pt x="6798187" y="4510964"/>
                  </a:moveTo>
                  <a:cubicBezTo>
                    <a:pt x="6362263" y="4512158"/>
                    <a:pt x="6408195" y="4511840"/>
                    <a:pt x="6408035" y="4502975"/>
                  </a:cubicBezTo>
                  <a:cubicBezTo>
                    <a:pt x="6398026" y="3939580"/>
                    <a:pt x="6373680" y="4024490"/>
                    <a:pt x="6479375" y="4026348"/>
                  </a:cubicBezTo>
                  <a:cubicBezTo>
                    <a:pt x="6879483" y="4033329"/>
                    <a:pt x="6822587" y="3988525"/>
                    <a:pt x="6823198" y="4141862"/>
                  </a:cubicBezTo>
                  <a:cubicBezTo>
                    <a:pt x="6824552" y="4567314"/>
                    <a:pt x="6843031" y="4510831"/>
                    <a:pt x="6798187" y="4510964"/>
                  </a:cubicBezTo>
                  <a:close/>
                  <a:moveTo>
                    <a:pt x="6798267" y="4003893"/>
                  </a:moveTo>
                  <a:cubicBezTo>
                    <a:pt x="6337413" y="3998930"/>
                    <a:pt x="6399247" y="4017748"/>
                    <a:pt x="6398345" y="3959806"/>
                  </a:cubicBezTo>
                  <a:cubicBezTo>
                    <a:pt x="6390247" y="3439463"/>
                    <a:pt x="6364520" y="3518348"/>
                    <a:pt x="6479375" y="3520844"/>
                  </a:cubicBezTo>
                  <a:cubicBezTo>
                    <a:pt x="6878687" y="3529417"/>
                    <a:pt x="6810985" y="3485064"/>
                    <a:pt x="6812711" y="3598188"/>
                  </a:cubicBezTo>
                  <a:cubicBezTo>
                    <a:pt x="6819825" y="4051750"/>
                    <a:pt x="6836446" y="4004265"/>
                    <a:pt x="6798267" y="4003893"/>
                  </a:cubicBezTo>
                  <a:close/>
                  <a:moveTo>
                    <a:pt x="6320314" y="5017557"/>
                  </a:moveTo>
                  <a:cubicBezTo>
                    <a:pt x="6160749" y="5017557"/>
                    <a:pt x="6161678" y="5018406"/>
                    <a:pt x="6001768" y="5018406"/>
                  </a:cubicBezTo>
                  <a:cubicBezTo>
                    <a:pt x="5959234" y="5018406"/>
                    <a:pt x="5972217" y="5068944"/>
                    <a:pt x="5966084" y="4684208"/>
                  </a:cubicBezTo>
                  <a:cubicBezTo>
                    <a:pt x="5963323" y="4507938"/>
                    <a:pt x="5952013" y="4534905"/>
                    <a:pt x="6001768" y="4534905"/>
                  </a:cubicBezTo>
                  <a:cubicBezTo>
                    <a:pt x="6326500" y="4534746"/>
                    <a:pt x="6334864" y="4534693"/>
                    <a:pt x="6386849" y="4534826"/>
                  </a:cubicBezTo>
                  <a:cubicBezTo>
                    <a:pt x="6396937" y="5101060"/>
                    <a:pt x="6421204" y="5017557"/>
                    <a:pt x="6320314" y="5017557"/>
                  </a:cubicBezTo>
                  <a:close/>
                  <a:moveTo>
                    <a:pt x="6320314" y="4510115"/>
                  </a:moveTo>
                  <a:cubicBezTo>
                    <a:pt x="5962261" y="4510301"/>
                    <a:pt x="6000891" y="4510301"/>
                    <a:pt x="5963881" y="4510247"/>
                  </a:cubicBezTo>
                  <a:cubicBezTo>
                    <a:pt x="5962978" y="4425152"/>
                    <a:pt x="5957509" y="4027596"/>
                    <a:pt x="5957482" y="4025684"/>
                  </a:cubicBezTo>
                  <a:cubicBezTo>
                    <a:pt x="5959420" y="4025684"/>
                    <a:pt x="6315880" y="4024782"/>
                    <a:pt x="6377689" y="4025100"/>
                  </a:cubicBezTo>
                  <a:cubicBezTo>
                    <a:pt x="6387432" y="4587832"/>
                    <a:pt x="6414806" y="4510115"/>
                    <a:pt x="6320314" y="4510115"/>
                  </a:cubicBezTo>
                  <a:close/>
                  <a:moveTo>
                    <a:pt x="5957774" y="5523699"/>
                  </a:moveTo>
                  <a:cubicBezTo>
                    <a:pt x="5843184" y="5523964"/>
                    <a:pt x="5709903" y="5527017"/>
                    <a:pt x="5537435" y="5524230"/>
                  </a:cubicBezTo>
                  <a:cubicBezTo>
                    <a:pt x="5531779" y="5192102"/>
                    <a:pt x="5535337" y="5258883"/>
                    <a:pt x="5532019" y="5046303"/>
                  </a:cubicBezTo>
                  <a:cubicBezTo>
                    <a:pt x="5531886" y="5038712"/>
                    <a:pt x="5500345" y="5041817"/>
                    <a:pt x="5950075" y="5042985"/>
                  </a:cubicBezTo>
                  <a:cubicBezTo>
                    <a:pt x="5956951" y="5477674"/>
                    <a:pt x="5956765" y="5467774"/>
                    <a:pt x="5957774" y="5523699"/>
                  </a:cubicBezTo>
                  <a:close/>
                  <a:moveTo>
                    <a:pt x="5531540" y="5017292"/>
                  </a:moveTo>
                  <a:cubicBezTo>
                    <a:pt x="5523496" y="4507036"/>
                    <a:pt x="5522036" y="4533260"/>
                    <a:pt x="5523921" y="4533260"/>
                  </a:cubicBezTo>
                  <a:cubicBezTo>
                    <a:pt x="5689646" y="4533950"/>
                    <a:pt x="5696761" y="4533101"/>
                    <a:pt x="5842388" y="4534269"/>
                  </a:cubicBezTo>
                  <a:cubicBezTo>
                    <a:pt x="5974687" y="4535330"/>
                    <a:pt x="5940570" y="4446784"/>
                    <a:pt x="5949650" y="5018327"/>
                  </a:cubicBezTo>
                  <a:cubicBezTo>
                    <a:pt x="5851309" y="5018035"/>
                    <a:pt x="5744126" y="5015885"/>
                    <a:pt x="5531540" y="5017292"/>
                  </a:cubicBezTo>
                  <a:close/>
                  <a:moveTo>
                    <a:pt x="5522461" y="4502922"/>
                  </a:moveTo>
                  <a:cubicBezTo>
                    <a:pt x="5510539" y="3985048"/>
                    <a:pt x="5518478" y="4027569"/>
                    <a:pt x="5523921" y="4027569"/>
                  </a:cubicBezTo>
                  <a:cubicBezTo>
                    <a:pt x="6019343" y="4029613"/>
                    <a:pt x="5935313" y="3986800"/>
                    <a:pt x="5937251" y="4141251"/>
                  </a:cubicBezTo>
                  <a:cubicBezTo>
                    <a:pt x="5939163" y="4308125"/>
                    <a:pt x="5940517" y="4342710"/>
                    <a:pt x="5942030" y="4503452"/>
                  </a:cubicBezTo>
                  <a:cubicBezTo>
                    <a:pt x="5942110" y="4513380"/>
                    <a:pt x="5522646" y="4511840"/>
                    <a:pt x="5522461" y="4502922"/>
                  </a:cubicBezTo>
                  <a:close/>
                  <a:moveTo>
                    <a:pt x="5842335" y="4002088"/>
                  </a:moveTo>
                  <a:cubicBezTo>
                    <a:pt x="5456590" y="4007795"/>
                    <a:pt x="5516673" y="4017509"/>
                    <a:pt x="5515744" y="3959779"/>
                  </a:cubicBezTo>
                  <a:cubicBezTo>
                    <a:pt x="5508203" y="3466484"/>
                    <a:pt x="5501141" y="3520233"/>
                    <a:pt x="5523921" y="3520366"/>
                  </a:cubicBezTo>
                  <a:cubicBezTo>
                    <a:pt x="6003865" y="3523577"/>
                    <a:pt x="5929233" y="3496291"/>
                    <a:pt x="5930826" y="3598162"/>
                  </a:cubicBezTo>
                  <a:cubicBezTo>
                    <a:pt x="5933534" y="3771194"/>
                    <a:pt x="5931914" y="3779422"/>
                    <a:pt x="5934755" y="3960257"/>
                  </a:cubicBezTo>
                  <a:cubicBezTo>
                    <a:pt x="5935552" y="4012227"/>
                    <a:pt x="5953951" y="4000416"/>
                    <a:pt x="5842335" y="4002088"/>
                  </a:cubicBezTo>
                  <a:close/>
                  <a:moveTo>
                    <a:pt x="5509796" y="5017424"/>
                  </a:moveTo>
                  <a:cubicBezTo>
                    <a:pt x="5425394" y="5017875"/>
                    <a:pt x="5432191" y="5017796"/>
                    <a:pt x="5086908" y="5017955"/>
                  </a:cubicBezTo>
                  <a:cubicBezTo>
                    <a:pt x="5084067" y="4819416"/>
                    <a:pt x="5087492" y="4885030"/>
                    <a:pt x="5081200" y="4536843"/>
                  </a:cubicBezTo>
                  <a:cubicBezTo>
                    <a:pt x="5252553" y="4536126"/>
                    <a:pt x="5175824" y="4531800"/>
                    <a:pt x="5501406" y="4533180"/>
                  </a:cubicBezTo>
                  <a:cubicBezTo>
                    <a:pt x="5502973" y="4602112"/>
                    <a:pt x="5509557" y="5002162"/>
                    <a:pt x="5509796" y="5017424"/>
                  </a:cubicBezTo>
                  <a:close/>
                  <a:moveTo>
                    <a:pt x="5080749" y="4512158"/>
                  </a:moveTo>
                  <a:cubicBezTo>
                    <a:pt x="5072252" y="4023322"/>
                    <a:pt x="5074058" y="4152558"/>
                    <a:pt x="5071854" y="4028684"/>
                  </a:cubicBezTo>
                  <a:cubicBezTo>
                    <a:pt x="5243739" y="4028498"/>
                    <a:pt x="5233251" y="4026375"/>
                    <a:pt x="5494928" y="4027463"/>
                  </a:cubicBezTo>
                  <a:cubicBezTo>
                    <a:pt x="5496229" y="4144967"/>
                    <a:pt x="5494397" y="4239751"/>
                    <a:pt x="5500743" y="4503585"/>
                  </a:cubicBezTo>
                  <a:cubicBezTo>
                    <a:pt x="5500822" y="4508549"/>
                    <a:pt x="5537780" y="4510194"/>
                    <a:pt x="5080749" y="4512158"/>
                  </a:cubicBezTo>
                  <a:close/>
                  <a:moveTo>
                    <a:pt x="5071403" y="4004052"/>
                  </a:moveTo>
                  <a:cubicBezTo>
                    <a:pt x="5067978" y="3800178"/>
                    <a:pt x="5069810" y="3803470"/>
                    <a:pt x="5065403" y="3520206"/>
                  </a:cubicBezTo>
                  <a:cubicBezTo>
                    <a:pt x="5562073" y="3520127"/>
                    <a:pt x="5486113" y="3493743"/>
                    <a:pt x="5487733" y="3598162"/>
                  </a:cubicBezTo>
                  <a:cubicBezTo>
                    <a:pt x="5490229" y="3758878"/>
                    <a:pt x="5490999" y="3773264"/>
                    <a:pt x="5493972" y="3960204"/>
                  </a:cubicBezTo>
                  <a:cubicBezTo>
                    <a:pt x="5494902" y="4017642"/>
                    <a:pt x="5562365" y="4003522"/>
                    <a:pt x="5071403" y="4004052"/>
                  </a:cubicBezTo>
                  <a:close/>
                  <a:moveTo>
                    <a:pt x="5065535" y="5042587"/>
                  </a:moveTo>
                  <a:cubicBezTo>
                    <a:pt x="5068217" y="5220582"/>
                    <a:pt x="5074828" y="5342705"/>
                    <a:pt x="5074961" y="5524893"/>
                  </a:cubicBezTo>
                  <a:cubicBezTo>
                    <a:pt x="4935387" y="5525159"/>
                    <a:pt x="4880137" y="5523248"/>
                    <a:pt x="4651860" y="5523248"/>
                  </a:cubicBezTo>
                  <a:cubicBezTo>
                    <a:pt x="4646444" y="5325054"/>
                    <a:pt x="4649205" y="5220635"/>
                    <a:pt x="4646285" y="5042481"/>
                  </a:cubicBezTo>
                  <a:cubicBezTo>
                    <a:pt x="4700685" y="5042826"/>
                    <a:pt x="4712181" y="5042746"/>
                    <a:pt x="5065535" y="5042587"/>
                  </a:cubicBezTo>
                  <a:close/>
                  <a:moveTo>
                    <a:pt x="4728005" y="5018088"/>
                  </a:moveTo>
                  <a:cubicBezTo>
                    <a:pt x="4623372" y="5018088"/>
                    <a:pt x="4647771" y="5048028"/>
                    <a:pt x="4642249" y="4865043"/>
                  </a:cubicBezTo>
                  <a:cubicBezTo>
                    <a:pt x="4638983" y="4757121"/>
                    <a:pt x="4636620" y="4635874"/>
                    <a:pt x="4637178" y="4536126"/>
                  </a:cubicBezTo>
                  <a:cubicBezTo>
                    <a:pt x="4651754" y="4536206"/>
                    <a:pt x="5005930" y="4536976"/>
                    <a:pt x="5059429" y="4536896"/>
                  </a:cubicBezTo>
                  <a:cubicBezTo>
                    <a:pt x="5065668" y="4883278"/>
                    <a:pt x="5062429" y="4827512"/>
                    <a:pt x="5065164" y="5017955"/>
                  </a:cubicBezTo>
                  <a:lnTo>
                    <a:pt x="4728005" y="5018088"/>
                  </a:lnTo>
                  <a:close/>
                  <a:moveTo>
                    <a:pt x="4638134" y="5952177"/>
                  </a:moveTo>
                  <a:cubicBezTo>
                    <a:pt x="4638240" y="6049642"/>
                    <a:pt x="4714120" y="6034672"/>
                    <a:pt x="4250318" y="6032814"/>
                  </a:cubicBezTo>
                  <a:cubicBezTo>
                    <a:pt x="4219334" y="6032681"/>
                    <a:pt x="4208714" y="6103152"/>
                    <a:pt x="4212006" y="5590401"/>
                  </a:cubicBezTo>
                  <a:cubicBezTo>
                    <a:pt x="4212351" y="5533891"/>
                    <a:pt x="4145313" y="5547906"/>
                    <a:pt x="4630832" y="5547906"/>
                  </a:cubicBezTo>
                  <a:cubicBezTo>
                    <a:pt x="4634496" y="5669498"/>
                    <a:pt x="4637921" y="5759982"/>
                    <a:pt x="4638134" y="5952177"/>
                  </a:cubicBezTo>
                  <a:close/>
                  <a:moveTo>
                    <a:pt x="4212192" y="5523487"/>
                  </a:moveTo>
                  <a:cubicBezTo>
                    <a:pt x="4211847" y="5297343"/>
                    <a:pt x="4204015" y="5220821"/>
                    <a:pt x="4201758" y="5042826"/>
                  </a:cubicBezTo>
                  <a:cubicBezTo>
                    <a:pt x="4400538" y="5040331"/>
                    <a:pt x="4317543" y="5039720"/>
                    <a:pt x="4624513" y="5042321"/>
                  </a:cubicBezTo>
                  <a:cubicBezTo>
                    <a:pt x="4627620" y="5232738"/>
                    <a:pt x="4624487" y="5317303"/>
                    <a:pt x="4630062" y="5523248"/>
                  </a:cubicBezTo>
                  <a:cubicBezTo>
                    <a:pt x="4253079" y="5523274"/>
                    <a:pt x="4365996" y="5523248"/>
                    <a:pt x="4212192" y="5523487"/>
                  </a:cubicBezTo>
                  <a:close/>
                  <a:moveTo>
                    <a:pt x="4568865" y="5017053"/>
                  </a:moveTo>
                  <a:cubicBezTo>
                    <a:pt x="4466806" y="5015673"/>
                    <a:pt x="4354686" y="5015540"/>
                    <a:pt x="4250132" y="5017371"/>
                  </a:cubicBezTo>
                  <a:cubicBezTo>
                    <a:pt x="4169792" y="5018778"/>
                    <a:pt x="4214130" y="5079534"/>
                    <a:pt x="4196156" y="4534905"/>
                  </a:cubicBezTo>
                  <a:cubicBezTo>
                    <a:pt x="4553598" y="4534083"/>
                    <a:pt x="4450000" y="4534534"/>
                    <a:pt x="4615433" y="4535941"/>
                  </a:cubicBezTo>
                  <a:cubicBezTo>
                    <a:pt x="4612460" y="5079083"/>
                    <a:pt x="4660754" y="5018167"/>
                    <a:pt x="4568865" y="5017053"/>
                  </a:cubicBezTo>
                  <a:close/>
                  <a:moveTo>
                    <a:pt x="4615646" y="4503134"/>
                  </a:moveTo>
                  <a:cubicBezTo>
                    <a:pt x="4615540" y="4516591"/>
                    <a:pt x="4658444" y="4508469"/>
                    <a:pt x="4250212" y="4510088"/>
                  </a:cubicBezTo>
                  <a:cubicBezTo>
                    <a:pt x="4175048" y="4510301"/>
                    <a:pt x="4193660" y="4584726"/>
                    <a:pt x="4187739" y="4137801"/>
                  </a:cubicBezTo>
                  <a:cubicBezTo>
                    <a:pt x="4186067" y="4005751"/>
                    <a:pt x="4169659" y="4027224"/>
                    <a:pt x="4250105" y="4028418"/>
                  </a:cubicBezTo>
                  <a:cubicBezTo>
                    <a:pt x="4349588" y="4030011"/>
                    <a:pt x="4386652" y="4029639"/>
                    <a:pt x="4610336" y="4029692"/>
                  </a:cubicBezTo>
                  <a:cubicBezTo>
                    <a:pt x="4615885" y="4380666"/>
                    <a:pt x="4616575" y="4391708"/>
                    <a:pt x="4615646" y="4503134"/>
                  </a:cubicBezTo>
                  <a:close/>
                  <a:moveTo>
                    <a:pt x="4185854" y="4002938"/>
                  </a:moveTo>
                  <a:cubicBezTo>
                    <a:pt x="4182721" y="3799196"/>
                    <a:pt x="4181898" y="3772388"/>
                    <a:pt x="4178022" y="3519410"/>
                  </a:cubicBezTo>
                  <a:cubicBezTo>
                    <a:pt x="4295692" y="3518640"/>
                    <a:pt x="4333181" y="3516278"/>
                    <a:pt x="4600751" y="3519065"/>
                  </a:cubicBezTo>
                  <a:cubicBezTo>
                    <a:pt x="4606433" y="3890290"/>
                    <a:pt x="4604601" y="3668341"/>
                    <a:pt x="4609938" y="4005061"/>
                  </a:cubicBezTo>
                  <a:cubicBezTo>
                    <a:pt x="4177146" y="4004981"/>
                    <a:pt x="4362996" y="4004583"/>
                    <a:pt x="4185854" y="4002938"/>
                  </a:cubicBezTo>
                  <a:close/>
                  <a:moveTo>
                    <a:pt x="4178951" y="4865441"/>
                  </a:moveTo>
                  <a:cubicBezTo>
                    <a:pt x="4178314" y="5061857"/>
                    <a:pt x="4268319" y="5019707"/>
                    <a:pt x="3758904" y="5018911"/>
                  </a:cubicBezTo>
                  <a:cubicBezTo>
                    <a:pt x="3753727" y="4688959"/>
                    <a:pt x="3752506" y="4608827"/>
                    <a:pt x="3751284" y="4537427"/>
                  </a:cubicBezTo>
                  <a:cubicBezTo>
                    <a:pt x="3947303" y="4537374"/>
                    <a:pt x="3857245" y="4535489"/>
                    <a:pt x="4174332" y="4534958"/>
                  </a:cubicBezTo>
                  <a:cubicBezTo>
                    <a:pt x="4177252" y="4622310"/>
                    <a:pt x="4179350" y="4737585"/>
                    <a:pt x="4178951" y="4865441"/>
                  </a:cubicBezTo>
                  <a:close/>
                  <a:moveTo>
                    <a:pt x="4090965" y="4510380"/>
                  </a:moveTo>
                  <a:cubicBezTo>
                    <a:pt x="3713211" y="4510380"/>
                    <a:pt x="3750992" y="4520546"/>
                    <a:pt x="3750674" y="4503054"/>
                  </a:cubicBezTo>
                  <a:cubicBezTo>
                    <a:pt x="3741142" y="3965088"/>
                    <a:pt x="3740903" y="4029055"/>
                    <a:pt x="3772418" y="4029055"/>
                  </a:cubicBezTo>
                  <a:cubicBezTo>
                    <a:pt x="4244238" y="4029055"/>
                    <a:pt x="4164083" y="3992480"/>
                    <a:pt x="4165969" y="4138225"/>
                  </a:cubicBezTo>
                  <a:cubicBezTo>
                    <a:pt x="4168278" y="4312584"/>
                    <a:pt x="4169446" y="4396432"/>
                    <a:pt x="4173243" y="4503797"/>
                  </a:cubicBezTo>
                  <a:cubicBezTo>
                    <a:pt x="4173562" y="4512477"/>
                    <a:pt x="4185934" y="4510380"/>
                    <a:pt x="4090965" y="4510380"/>
                  </a:cubicBezTo>
                  <a:close/>
                  <a:moveTo>
                    <a:pt x="4090965" y="4002566"/>
                  </a:moveTo>
                  <a:cubicBezTo>
                    <a:pt x="3690883" y="4002566"/>
                    <a:pt x="3746718" y="4021730"/>
                    <a:pt x="3745708" y="3959753"/>
                  </a:cubicBezTo>
                  <a:cubicBezTo>
                    <a:pt x="3737797" y="3454354"/>
                    <a:pt x="3717380" y="3519490"/>
                    <a:pt x="3772391" y="3519490"/>
                  </a:cubicBezTo>
                  <a:cubicBezTo>
                    <a:pt x="4056025" y="3519622"/>
                    <a:pt x="4103204" y="3519755"/>
                    <a:pt x="4156278" y="3519516"/>
                  </a:cubicBezTo>
                  <a:cubicBezTo>
                    <a:pt x="4164880" y="4082672"/>
                    <a:pt x="4194563" y="4002566"/>
                    <a:pt x="4090965" y="4002566"/>
                  </a:cubicBezTo>
                  <a:close/>
                  <a:moveTo>
                    <a:pt x="3737160" y="5018858"/>
                  </a:moveTo>
                  <a:cubicBezTo>
                    <a:pt x="3616676" y="5018380"/>
                    <a:pt x="3488917" y="5012647"/>
                    <a:pt x="3316740" y="5017053"/>
                  </a:cubicBezTo>
                  <a:cubicBezTo>
                    <a:pt x="3314670" y="4860425"/>
                    <a:pt x="3318732" y="4733126"/>
                    <a:pt x="3311085" y="4536339"/>
                  </a:cubicBezTo>
                  <a:cubicBezTo>
                    <a:pt x="3403055" y="4538011"/>
                    <a:pt x="3453340" y="4537533"/>
                    <a:pt x="3729487" y="4537427"/>
                  </a:cubicBezTo>
                  <a:cubicBezTo>
                    <a:pt x="3731159" y="4632529"/>
                    <a:pt x="3731956" y="4686199"/>
                    <a:pt x="3737160" y="5018858"/>
                  </a:cubicBezTo>
                  <a:close/>
                  <a:moveTo>
                    <a:pt x="3303333" y="4000973"/>
                  </a:moveTo>
                  <a:cubicBezTo>
                    <a:pt x="3301209" y="3820988"/>
                    <a:pt x="3297067" y="3763390"/>
                    <a:pt x="3293907" y="3520180"/>
                  </a:cubicBezTo>
                  <a:cubicBezTo>
                    <a:pt x="3323352" y="3520180"/>
                    <a:pt x="3594507" y="3519861"/>
                    <a:pt x="3714220" y="3519543"/>
                  </a:cubicBezTo>
                  <a:cubicBezTo>
                    <a:pt x="3718283" y="3804292"/>
                    <a:pt x="3722186" y="3795586"/>
                    <a:pt x="3724601" y="4004212"/>
                  </a:cubicBezTo>
                  <a:cubicBezTo>
                    <a:pt x="3526857" y="4003123"/>
                    <a:pt x="3717247" y="4000628"/>
                    <a:pt x="3303333" y="4000973"/>
                  </a:cubicBezTo>
                  <a:close/>
                  <a:moveTo>
                    <a:pt x="3294439" y="5017663"/>
                  </a:moveTo>
                  <a:cubicBezTo>
                    <a:pt x="3096163" y="5023370"/>
                    <a:pt x="2990123" y="5017106"/>
                    <a:pt x="2877683" y="5016177"/>
                  </a:cubicBezTo>
                  <a:cubicBezTo>
                    <a:pt x="2868683" y="4445908"/>
                    <a:pt x="2834619" y="4538064"/>
                    <a:pt x="2976449" y="4535781"/>
                  </a:cubicBezTo>
                  <a:cubicBezTo>
                    <a:pt x="3081215" y="4534083"/>
                    <a:pt x="3181150" y="4533924"/>
                    <a:pt x="3289288" y="4535967"/>
                  </a:cubicBezTo>
                  <a:cubicBezTo>
                    <a:pt x="3294226" y="4662549"/>
                    <a:pt x="3296324" y="5017584"/>
                    <a:pt x="3294439" y="5017663"/>
                  </a:cubicBezTo>
                  <a:close/>
                  <a:moveTo>
                    <a:pt x="3135537" y="4001106"/>
                  </a:moveTo>
                  <a:cubicBezTo>
                    <a:pt x="2987547" y="4001106"/>
                    <a:pt x="2983034" y="4002831"/>
                    <a:pt x="2859629" y="4003177"/>
                  </a:cubicBezTo>
                  <a:cubicBezTo>
                    <a:pt x="2854957" y="3665686"/>
                    <a:pt x="2854080" y="3606257"/>
                    <a:pt x="2852594" y="3522436"/>
                  </a:cubicBezTo>
                  <a:cubicBezTo>
                    <a:pt x="3340556" y="3520950"/>
                    <a:pt x="3271552" y="3489098"/>
                    <a:pt x="3273278" y="3598188"/>
                  </a:cubicBezTo>
                  <a:cubicBezTo>
                    <a:pt x="3280925" y="4086282"/>
                    <a:pt x="3321679" y="4000947"/>
                    <a:pt x="3135537" y="4001106"/>
                  </a:cubicBezTo>
                  <a:close/>
                  <a:moveTo>
                    <a:pt x="2855965" y="5016044"/>
                  </a:moveTo>
                  <a:cubicBezTo>
                    <a:pt x="2653310" y="5015036"/>
                    <a:pt x="2640751" y="5021485"/>
                    <a:pt x="2434537" y="5019654"/>
                  </a:cubicBezTo>
                  <a:cubicBezTo>
                    <a:pt x="2424528" y="4459259"/>
                    <a:pt x="2391288" y="4533738"/>
                    <a:pt x="2498682" y="4533738"/>
                  </a:cubicBezTo>
                  <a:cubicBezTo>
                    <a:pt x="2655380" y="4533738"/>
                    <a:pt x="2658619" y="4537056"/>
                    <a:pt x="2817043" y="4537056"/>
                  </a:cubicBezTo>
                  <a:cubicBezTo>
                    <a:pt x="2859417" y="4537056"/>
                    <a:pt x="2847363" y="4471362"/>
                    <a:pt x="2855965" y="5016044"/>
                  </a:cubicBezTo>
                  <a:close/>
                  <a:moveTo>
                    <a:pt x="2817043" y="4512424"/>
                  </a:moveTo>
                  <a:cubicBezTo>
                    <a:pt x="2814680" y="4512424"/>
                    <a:pt x="2423997" y="4511176"/>
                    <a:pt x="2423971" y="4503320"/>
                  </a:cubicBezTo>
                  <a:cubicBezTo>
                    <a:pt x="2422829" y="3955479"/>
                    <a:pt x="2376579" y="4029321"/>
                    <a:pt x="2498682" y="4029321"/>
                  </a:cubicBezTo>
                  <a:cubicBezTo>
                    <a:pt x="2906225" y="4029321"/>
                    <a:pt x="2838389" y="3991073"/>
                    <a:pt x="2839159" y="4141172"/>
                  </a:cubicBezTo>
                  <a:cubicBezTo>
                    <a:pt x="2841390" y="4568907"/>
                    <a:pt x="2862762" y="4512424"/>
                    <a:pt x="2817043" y="4512424"/>
                  </a:cubicBezTo>
                  <a:close/>
                  <a:moveTo>
                    <a:pt x="2817043" y="4003256"/>
                  </a:moveTo>
                  <a:cubicBezTo>
                    <a:pt x="2352949" y="4003256"/>
                    <a:pt x="2415103" y="4023747"/>
                    <a:pt x="2414094" y="3959859"/>
                  </a:cubicBezTo>
                  <a:cubicBezTo>
                    <a:pt x="2411253" y="3779050"/>
                    <a:pt x="2414864" y="3778944"/>
                    <a:pt x="2412023" y="3597711"/>
                  </a:cubicBezTo>
                  <a:cubicBezTo>
                    <a:pt x="2410510" y="3501175"/>
                    <a:pt x="2393013" y="3520897"/>
                    <a:pt x="2498682" y="3520897"/>
                  </a:cubicBezTo>
                  <a:cubicBezTo>
                    <a:pt x="2897968" y="3520897"/>
                    <a:pt x="2830557" y="3497963"/>
                    <a:pt x="2832124" y="3598135"/>
                  </a:cubicBezTo>
                  <a:cubicBezTo>
                    <a:pt x="2839531" y="4065764"/>
                    <a:pt x="2844549" y="4003256"/>
                    <a:pt x="2817043" y="4003256"/>
                  </a:cubicBezTo>
                  <a:close/>
                  <a:moveTo>
                    <a:pt x="2412767" y="5019415"/>
                  </a:moveTo>
                  <a:cubicBezTo>
                    <a:pt x="2255113" y="5017398"/>
                    <a:pt x="2363808" y="5015115"/>
                    <a:pt x="1991817" y="5016549"/>
                  </a:cubicBezTo>
                  <a:cubicBezTo>
                    <a:pt x="1982418" y="4463054"/>
                    <a:pt x="1963408" y="4533738"/>
                    <a:pt x="2021181" y="4533260"/>
                  </a:cubicBezTo>
                  <a:cubicBezTo>
                    <a:pt x="2117371" y="4532490"/>
                    <a:pt x="2196039" y="4532198"/>
                    <a:pt x="2339356" y="4533154"/>
                  </a:cubicBezTo>
                  <a:cubicBezTo>
                    <a:pt x="2417758" y="4533764"/>
                    <a:pt x="2402492" y="4452172"/>
                    <a:pt x="2412767" y="5019415"/>
                  </a:cubicBezTo>
                  <a:close/>
                  <a:moveTo>
                    <a:pt x="1978010" y="5550640"/>
                  </a:moveTo>
                  <a:cubicBezTo>
                    <a:pt x="1985020" y="5923590"/>
                    <a:pt x="1983267" y="5888953"/>
                    <a:pt x="1984860" y="6031327"/>
                  </a:cubicBezTo>
                  <a:cubicBezTo>
                    <a:pt x="1916946" y="6030398"/>
                    <a:pt x="1897750" y="6030611"/>
                    <a:pt x="1563618" y="6030531"/>
                  </a:cubicBezTo>
                  <a:cubicBezTo>
                    <a:pt x="1560671" y="5897632"/>
                    <a:pt x="1557857" y="5861614"/>
                    <a:pt x="1555627" y="5548596"/>
                  </a:cubicBezTo>
                  <a:cubicBezTo>
                    <a:pt x="1558574" y="5548622"/>
                    <a:pt x="1975807" y="5550640"/>
                    <a:pt x="1978010" y="5550640"/>
                  </a:cubicBezTo>
                  <a:close/>
                  <a:moveTo>
                    <a:pt x="1555441" y="5523964"/>
                  </a:moveTo>
                  <a:cubicBezTo>
                    <a:pt x="1554830" y="5457342"/>
                    <a:pt x="1554166" y="5422625"/>
                    <a:pt x="1548379" y="5046303"/>
                  </a:cubicBezTo>
                  <a:cubicBezTo>
                    <a:pt x="1548193" y="5033907"/>
                    <a:pt x="1526289" y="5042746"/>
                    <a:pt x="1970470" y="5041286"/>
                  </a:cubicBezTo>
                  <a:cubicBezTo>
                    <a:pt x="1973205" y="5206382"/>
                    <a:pt x="1973338" y="5292061"/>
                    <a:pt x="1977559" y="5526008"/>
                  </a:cubicBezTo>
                  <a:cubicBezTo>
                    <a:pt x="1975382" y="5525982"/>
                    <a:pt x="1557459" y="5523964"/>
                    <a:pt x="1555441" y="5523964"/>
                  </a:cubicBezTo>
                  <a:close/>
                  <a:moveTo>
                    <a:pt x="1861881" y="6055242"/>
                  </a:moveTo>
                  <a:cubicBezTo>
                    <a:pt x="2023358" y="6055242"/>
                    <a:pt x="1981621" y="5967519"/>
                    <a:pt x="1989878" y="6495770"/>
                  </a:cubicBezTo>
                  <a:cubicBezTo>
                    <a:pt x="1990940" y="6563295"/>
                    <a:pt x="2046722" y="6538531"/>
                    <a:pt x="1570654" y="6536806"/>
                  </a:cubicBezTo>
                  <a:cubicBezTo>
                    <a:pt x="1567521" y="6373701"/>
                    <a:pt x="1568052" y="6248818"/>
                    <a:pt x="1564149" y="6055189"/>
                  </a:cubicBezTo>
                  <a:lnTo>
                    <a:pt x="1861881" y="6055242"/>
                  </a:lnTo>
                  <a:close/>
                  <a:moveTo>
                    <a:pt x="2339488" y="4508496"/>
                  </a:moveTo>
                  <a:cubicBezTo>
                    <a:pt x="2242024" y="4507726"/>
                    <a:pt x="2132160" y="4507646"/>
                    <a:pt x="2020968" y="4508549"/>
                  </a:cubicBezTo>
                  <a:cubicBezTo>
                    <a:pt x="1965001" y="4509000"/>
                    <a:pt x="1982869" y="4582284"/>
                    <a:pt x="1974745" y="4026454"/>
                  </a:cubicBezTo>
                  <a:cubicBezTo>
                    <a:pt x="2140098" y="4030011"/>
                    <a:pt x="2041996" y="4030409"/>
                    <a:pt x="2393597" y="4029427"/>
                  </a:cubicBezTo>
                  <a:cubicBezTo>
                    <a:pt x="2404802" y="4584355"/>
                    <a:pt x="2426254" y="4509080"/>
                    <a:pt x="2339488" y="4508496"/>
                  </a:cubicBezTo>
                  <a:close/>
                  <a:moveTo>
                    <a:pt x="1970072" y="5016628"/>
                  </a:moveTo>
                  <a:cubicBezTo>
                    <a:pt x="1714555" y="5017557"/>
                    <a:pt x="1734175" y="5015328"/>
                    <a:pt x="1547874" y="5015301"/>
                  </a:cubicBezTo>
                  <a:cubicBezTo>
                    <a:pt x="1539060" y="4499949"/>
                    <a:pt x="1534042" y="4534879"/>
                    <a:pt x="1543467" y="4534852"/>
                  </a:cubicBezTo>
                  <a:cubicBezTo>
                    <a:pt x="1546600" y="4534852"/>
                    <a:pt x="1958204" y="4533685"/>
                    <a:pt x="1960514" y="4533658"/>
                  </a:cubicBezTo>
                  <a:cubicBezTo>
                    <a:pt x="1964656" y="4789370"/>
                    <a:pt x="1968930" y="4950776"/>
                    <a:pt x="1970072" y="5016628"/>
                  </a:cubicBezTo>
                  <a:close/>
                  <a:moveTo>
                    <a:pt x="1538051" y="4503187"/>
                  </a:moveTo>
                  <a:cubicBezTo>
                    <a:pt x="1536590" y="4396300"/>
                    <a:pt x="1528068" y="4027304"/>
                    <a:pt x="1543493" y="4027304"/>
                  </a:cubicBezTo>
                  <a:cubicBezTo>
                    <a:pt x="2035226" y="4027304"/>
                    <a:pt x="1952655" y="3988366"/>
                    <a:pt x="1954567" y="4141251"/>
                  </a:cubicBezTo>
                  <a:cubicBezTo>
                    <a:pt x="1956213" y="4273089"/>
                    <a:pt x="1957222" y="4328297"/>
                    <a:pt x="1960142" y="4509000"/>
                  </a:cubicBezTo>
                  <a:cubicBezTo>
                    <a:pt x="1485694" y="4511707"/>
                    <a:pt x="1538183" y="4513034"/>
                    <a:pt x="1538051" y="4503187"/>
                  </a:cubicBezTo>
                  <a:close/>
                  <a:moveTo>
                    <a:pt x="1861881" y="4000734"/>
                  </a:moveTo>
                  <a:cubicBezTo>
                    <a:pt x="1472844" y="4000734"/>
                    <a:pt x="1534519" y="4022207"/>
                    <a:pt x="1533537" y="3959753"/>
                  </a:cubicBezTo>
                  <a:cubicBezTo>
                    <a:pt x="1525838" y="3467094"/>
                    <a:pt x="1512111" y="3520127"/>
                    <a:pt x="1543467" y="3520127"/>
                  </a:cubicBezTo>
                  <a:cubicBezTo>
                    <a:pt x="2018420" y="3520127"/>
                    <a:pt x="1943814" y="3496291"/>
                    <a:pt x="1945407" y="3598188"/>
                  </a:cubicBezTo>
                  <a:cubicBezTo>
                    <a:pt x="1952921" y="4076885"/>
                    <a:pt x="1977798" y="4000734"/>
                    <a:pt x="1861881" y="4000734"/>
                  </a:cubicBezTo>
                  <a:close/>
                  <a:moveTo>
                    <a:pt x="1526528" y="5039959"/>
                  </a:moveTo>
                  <a:cubicBezTo>
                    <a:pt x="1526554" y="5042295"/>
                    <a:pt x="1532979" y="5447495"/>
                    <a:pt x="1533670" y="5523964"/>
                  </a:cubicBezTo>
                  <a:cubicBezTo>
                    <a:pt x="1401849" y="5523911"/>
                    <a:pt x="1559052" y="5523672"/>
                    <a:pt x="1114100" y="5522505"/>
                  </a:cubicBezTo>
                  <a:cubicBezTo>
                    <a:pt x="1113145" y="5448397"/>
                    <a:pt x="1112056" y="5382943"/>
                    <a:pt x="1106773" y="5046329"/>
                  </a:cubicBezTo>
                  <a:cubicBezTo>
                    <a:pt x="1106720" y="5041419"/>
                    <a:pt x="1070293" y="5040357"/>
                    <a:pt x="1526528" y="5039959"/>
                  </a:cubicBezTo>
                  <a:close/>
                  <a:moveTo>
                    <a:pt x="1533882" y="5548596"/>
                  </a:moveTo>
                  <a:cubicBezTo>
                    <a:pt x="1536272" y="5875230"/>
                    <a:pt x="1538953" y="5899463"/>
                    <a:pt x="1541847" y="6030531"/>
                  </a:cubicBezTo>
                  <a:cubicBezTo>
                    <a:pt x="1539564" y="6030531"/>
                    <a:pt x="1124455" y="6031327"/>
                    <a:pt x="1121322" y="6031354"/>
                  </a:cubicBezTo>
                  <a:cubicBezTo>
                    <a:pt x="1114366" y="5579784"/>
                    <a:pt x="1116755" y="5737075"/>
                    <a:pt x="1114392" y="5547136"/>
                  </a:cubicBezTo>
                  <a:cubicBezTo>
                    <a:pt x="1514687" y="5548065"/>
                    <a:pt x="1385760" y="5548543"/>
                    <a:pt x="1533882" y="5548596"/>
                  </a:cubicBezTo>
                  <a:close/>
                  <a:moveTo>
                    <a:pt x="1542378" y="6055189"/>
                  </a:moveTo>
                  <a:cubicBezTo>
                    <a:pt x="1546520" y="6260337"/>
                    <a:pt x="1545325" y="6348778"/>
                    <a:pt x="1548910" y="6536752"/>
                  </a:cubicBezTo>
                  <a:cubicBezTo>
                    <a:pt x="1546254" y="6536752"/>
                    <a:pt x="1500429" y="6536567"/>
                    <a:pt x="1127269" y="6537655"/>
                  </a:cubicBezTo>
                  <a:cubicBezTo>
                    <a:pt x="1123632" y="6314059"/>
                    <a:pt x="1126181" y="6346893"/>
                    <a:pt x="1121720" y="6056012"/>
                  </a:cubicBezTo>
                  <a:cubicBezTo>
                    <a:pt x="1126951" y="6056012"/>
                    <a:pt x="1516784" y="6055189"/>
                    <a:pt x="1542378" y="6055189"/>
                  </a:cubicBezTo>
                  <a:close/>
                  <a:moveTo>
                    <a:pt x="1543467" y="6561384"/>
                  </a:moveTo>
                  <a:cubicBezTo>
                    <a:pt x="1552414" y="6561384"/>
                    <a:pt x="1548299" y="6548591"/>
                    <a:pt x="1552733" y="6677110"/>
                  </a:cubicBezTo>
                  <a:cubicBezTo>
                    <a:pt x="1566937" y="7089662"/>
                    <a:pt x="1563778" y="7048043"/>
                    <a:pt x="1543467" y="7048043"/>
                  </a:cubicBezTo>
                  <a:cubicBezTo>
                    <a:pt x="1540838" y="7048043"/>
                    <a:pt x="1136774" y="7048124"/>
                    <a:pt x="1136509" y="7038568"/>
                  </a:cubicBezTo>
                  <a:cubicBezTo>
                    <a:pt x="1133190" y="6921196"/>
                    <a:pt x="1133455" y="6916339"/>
                    <a:pt x="1127694" y="6562340"/>
                  </a:cubicBezTo>
                  <a:cubicBezTo>
                    <a:pt x="1130641" y="6562340"/>
                    <a:pt x="1541104" y="6561384"/>
                    <a:pt x="1543467" y="6561384"/>
                  </a:cubicBezTo>
                  <a:close/>
                  <a:moveTo>
                    <a:pt x="1225212" y="7069703"/>
                  </a:moveTo>
                  <a:cubicBezTo>
                    <a:pt x="1383689" y="7069703"/>
                    <a:pt x="1384247" y="7072702"/>
                    <a:pt x="1543493" y="7072702"/>
                  </a:cubicBezTo>
                  <a:cubicBezTo>
                    <a:pt x="1569141" y="7072702"/>
                    <a:pt x="1556423" y="7019536"/>
                    <a:pt x="1563910" y="7551664"/>
                  </a:cubicBezTo>
                  <a:cubicBezTo>
                    <a:pt x="1553556" y="7551638"/>
                    <a:pt x="1149040" y="7553920"/>
                    <a:pt x="1147076" y="7553946"/>
                  </a:cubicBezTo>
                  <a:cubicBezTo>
                    <a:pt x="1137597" y="6983545"/>
                    <a:pt x="1107357" y="7069703"/>
                    <a:pt x="1225212" y="7069703"/>
                  </a:cubicBezTo>
                  <a:close/>
                  <a:moveTo>
                    <a:pt x="1571158" y="6561437"/>
                  </a:moveTo>
                  <a:cubicBezTo>
                    <a:pt x="1712617" y="6561995"/>
                    <a:pt x="1704121" y="6566003"/>
                    <a:pt x="1861881" y="6566003"/>
                  </a:cubicBezTo>
                  <a:cubicBezTo>
                    <a:pt x="2031535" y="6566003"/>
                    <a:pt x="1987064" y="6465433"/>
                    <a:pt x="2001401" y="7039311"/>
                  </a:cubicBezTo>
                  <a:cubicBezTo>
                    <a:pt x="2001666" y="7050008"/>
                    <a:pt x="2054687" y="7047195"/>
                    <a:pt x="1580929" y="7048017"/>
                  </a:cubicBezTo>
                  <a:cubicBezTo>
                    <a:pt x="1579814" y="6772053"/>
                    <a:pt x="1573495" y="6670103"/>
                    <a:pt x="1571158" y="6561437"/>
                  </a:cubicBezTo>
                  <a:close/>
                  <a:moveTo>
                    <a:pt x="2002224" y="7071958"/>
                  </a:moveTo>
                  <a:cubicBezTo>
                    <a:pt x="2009260" y="7360132"/>
                    <a:pt x="2004029" y="7379588"/>
                    <a:pt x="2006286" y="7553788"/>
                  </a:cubicBezTo>
                  <a:cubicBezTo>
                    <a:pt x="1615869" y="7554052"/>
                    <a:pt x="1767097" y="7552221"/>
                    <a:pt x="1585628" y="7551690"/>
                  </a:cubicBezTo>
                  <a:cubicBezTo>
                    <a:pt x="1585602" y="7549593"/>
                    <a:pt x="1581088" y="7074719"/>
                    <a:pt x="1581062" y="7072649"/>
                  </a:cubicBezTo>
                  <a:cubicBezTo>
                    <a:pt x="1700457" y="7072463"/>
                    <a:pt x="1825932" y="7070154"/>
                    <a:pt x="2002224" y="7071958"/>
                  </a:cubicBezTo>
                  <a:close/>
                  <a:moveTo>
                    <a:pt x="2006658" y="7578419"/>
                  </a:moveTo>
                  <a:cubicBezTo>
                    <a:pt x="2006684" y="7580383"/>
                    <a:pt x="2013030" y="7985929"/>
                    <a:pt x="2014915" y="8061283"/>
                  </a:cubicBezTo>
                  <a:cubicBezTo>
                    <a:pt x="1786930" y="8059797"/>
                    <a:pt x="1693899" y="8062132"/>
                    <a:pt x="1594974" y="8062424"/>
                  </a:cubicBezTo>
                  <a:cubicBezTo>
                    <a:pt x="1594947" y="8060539"/>
                    <a:pt x="1586159" y="7584896"/>
                    <a:pt x="1586026" y="7576349"/>
                  </a:cubicBezTo>
                  <a:cubicBezTo>
                    <a:pt x="1785709" y="7576986"/>
                    <a:pt x="1602939" y="7578711"/>
                    <a:pt x="2006658" y="7578419"/>
                  </a:cubicBezTo>
                  <a:close/>
                  <a:moveTo>
                    <a:pt x="2015526" y="8085967"/>
                  </a:moveTo>
                  <a:cubicBezTo>
                    <a:pt x="2023889" y="8393411"/>
                    <a:pt x="2021685" y="8425793"/>
                    <a:pt x="2023066" y="8568167"/>
                  </a:cubicBezTo>
                  <a:cubicBezTo>
                    <a:pt x="1860845" y="8566336"/>
                    <a:pt x="1661827" y="8568300"/>
                    <a:pt x="1601983" y="8568460"/>
                  </a:cubicBezTo>
                  <a:cubicBezTo>
                    <a:pt x="1600629" y="8432907"/>
                    <a:pt x="1602541" y="8438772"/>
                    <a:pt x="1595425" y="8087056"/>
                  </a:cubicBezTo>
                  <a:cubicBezTo>
                    <a:pt x="1726184" y="8086737"/>
                    <a:pt x="1774744" y="8084402"/>
                    <a:pt x="2015526" y="8085967"/>
                  </a:cubicBezTo>
                  <a:close/>
                  <a:moveTo>
                    <a:pt x="2020968" y="8592879"/>
                  </a:moveTo>
                  <a:cubicBezTo>
                    <a:pt x="2026358" y="8592905"/>
                    <a:pt x="2020623" y="8564876"/>
                    <a:pt x="2030633" y="9073858"/>
                  </a:cubicBezTo>
                  <a:cubicBezTo>
                    <a:pt x="1789240" y="9072505"/>
                    <a:pt x="1721538" y="9073964"/>
                    <a:pt x="1612470" y="9074257"/>
                  </a:cubicBezTo>
                  <a:cubicBezTo>
                    <a:pt x="1608700" y="8823189"/>
                    <a:pt x="1605010" y="8835346"/>
                    <a:pt x="1602222" y="8593144"/>
                  </a:cubicBezTo>
                  <a:cubicBezTo>
                    <a:pt x="1734653" y="8592853"/>
                    <a:pt x="1823012" y="8590995"/>
                    <a:pt x="2020968" y="8592879"/>
                  </a:cubicBezTo>
                  <a:close/>
                  <a:moveTo>
                    <a:pt x="2028429" y="7582268"/>
                  </a:moveTo>
                  <a:cubicBezTo>
                    <a:pt x="2028323" y="7575340"/>
                    <a:pt x="1994843" y="7578844"/>
                    <a:pt x="2453096" y="7579852"/>
                  </a:cubicBezTo>
                  <a:cubicBezTo>
                    <a:pt x="2453733" y="7619215"/>
                    <a:pt x="2458831" y="8049365"/>
                    <a:pt x="2458910" y="8061256"/>
                  </a:cubicBezTo>
                  <a:cubicBezTo>
                    <a:pt x="2332612" y="8061336"/>
                    <a:pt x="2196278" y="8062451"/>
                    <a:pt x="2036606" y="8061416"/>
                  </a:cubicBezTo>
                  <a:cubicBezTo>
                    <a:pt x="2034960" y="7993625"/>
                    <a:pt x="2034589" y="7959359"/>
                    <a:pt x="2028429" y="7582268"/>
                  </a:cubicBezTo>
                  <a:close/>
                  <a:moveTo>
                    <a:pt x="2459070" y="8085915"/>
                  </a:moveTo>
                  <a:cubicBezTo>
                    <a:pt x="2460052" y="8358375"/>
                    <a:pt x="2462973" y="8417459"/>
                    <a:pt x="2465973" y="8569203"/>
                  </a:cubicBezTo>
                  <a:cubicBezTo>
                    <a:pt x="2136859" y="8568938"/>
                    <a:pt x="2117318" y="8569044"/>
                    <a:pt x="2044837" y="8568380"/>
                  </a:cubicBezTo>
                  <a:cubicBezTo>
                    <a:pt x="2043589" y="8434658"/>
                    <a:pt x="2045474" y="8389403"/>
                    <a:pt x="2037297" y="8086100"/>
                  </a:cubicBezTo>
                  <a:cubicBezTo>
                    <a:pt x="2191472" y="8087056"/>
                    <a:pt x="2361552" y="8085994"/>
                    <a:pt x="2459070" y="8085915"/>
                  </a:cubicBezTo>
                  <a:close/>
                  <a:moveTo>
                    <a:pt x="2180242" y="8593622"/>
                  </a:moveTo>
                  <a:cubicBezTo>
                    <a:pt x="2521436" y="8593914"/>
                    <a:pt x="2466132" y="8568619"/>
                    <a:pt x="2467698" y="8669800"/>
                  </a:cubicBezTo>
                  <a:cubicBezTo>
                    <a:pt x="2470194" y="8829374"/>
                    <a:pt x="2469955" y="8853209"/>
                    <a:pt x="2472743" y="9032213"/>
                  </a:cubicBezTo>
                  <a:cubicBezTo>
                    <a:pt x="2473619" y="9088590"/>
                    <a:pt x="2541428" y="9076486"/>
                    <a:pt x="2052350" y="9073964"/>
                  </a:cubicBezTo>
                  <a:cubicBezTo>
                    <a:pt x="2051713" y="9041821"/>
                    <a:pt x="2052138" y="9068152"/>
                    <a:pt x="2046058" y="8669375"/>
                  </a:cubicBezTo>
                  <a:cubicBezTo>
                    <a:pt x="2044598" y="8572653"/>
                    <a:pt x="2018021" y="8593622"/>
                    <a:pt x="2180242" y="8593622"/>
                  </a:cubicBezTo>
                  <a:close/>
                  <a:moveTo>
                    <a:pt x="2463105" y="7069543"/>
                  </a:moveTo>
                  <a:cubicBezTo>
                    <a:pt x="2464990" y="7069543"/>
                    <a:pt x="2798405" y="7068800"/>
                    <a:pt x="2885861" y="7068933"/>
                  </a:cubicBezTo>
                  <a:cubicBezTo>
                    <a:pt x="2892604" y="7640370"/>
                    <a:pt x="2915384" y="7552805"/>
                    <a:pt x="2817043" y="7552805"/>
                  </a:cubicBezTo>
                  <a:cubicBezTo>
                    <a:pt x="2658540" y="7552805"/>
                    <a:pt x="2655062" y="7555274"/>
                    <a:pt x="2498682" y="7555274"/>
                  </a:cubicBezTo>
                  <a:cubicBezTo>
                    <a:pt x="2467008" y="7555274"/>
                    <a:pt x="2473274" y="7619719"/>
                    <a:pt x="2463105" y="7069543"/>
                  </a:cubicBezTo>
                  <a:close/>
                  <a:moveTo>
                    <a:pt x="2498682" y="7579905"/>
                  </a:moveTo>
                  <a:cubicBezTo>
                    <a:pt x="2923827" y="7579905"/>
                    <a:pt x="2891808" y="7571783"/>
                    <a:pt x="2891994" y="7582692"/>
                  </a:cubicBezTo>
                  <a:cubicBezTo>
                    <a:pt x="2900808" y="8143618"/>
                    <a:pt x="2933890" y="8062822"/>
                    <a:pt x="2817043" y="8062902"/>
                  </a:cubicBezTo>
                  <a:cubicBezTo>
                    <a:pt x="2661646" y="8062902"/>
                    <a:pt x="2661752" y="8061256"/>
                    <a:pt x="2498682" y="8061256"/>
                  </a:cubicBezTo>
                  <a:cubicBezTo>
                    <a:pt x="2474283" y="8061256"/>
                    <a:pt x="2481451" y="8078934"/>
                    <a:pt x="2479354" y="7944628"/>
                  </a:cubicBezTo>
                  <a:cubicBezTo>
                    <a:pt x="2472770" y="7523821"/>
                    <a:pt x="2465681" y="7579905"/>
                    <a:pt x="2498682" y="7579905"/>
                  </a:cubicBezTo>
                  <a:close/>
                  <a:moveTo>
                    <a:pt x="2498682" y="8085915"/>
                  </a:moveTo>
                  <a:cubicBezTo>
                    <a:pt x="2966015" y="8085915"/>
                    <a:pt x="2901764" y="8075058"/>
                    <a:pt x="2903039" y="8126365"/>
                  </a:cubicBezTo>
                  <a:cubicBezTo>
                    <a:pt x="2915676" y="8652998"/>
                    <a:pt x="2928872" y="8566469"/>
                    <a:pt x="2817043" y="8566469"/>
                  </a:cubicBezTo>
                  <a:cubicBezTo>
                    <a:pt x="2420838" y="8566469"/>
                    <a:pt x="2488593" y="8602832"/>
                    <a:pt x="2485965" y="8488088"/>
                  </a:cubicBezTo>
                  <a:cubicBezTo>
                    <a:pt x="2475584" y="8036439"/>
                    <a:pt x="2478159" y="8085915"/>
                    <a:pt x="2498682" y="8085915"/>
                  </a:cubicBezTo>
                  <a:close/>
                  <a:moveTo>
                    <a:pt x="2907579" y="7068986"/>
                  </a:moveTo>
                  <a:cubicBezTo>
                    <a:pt x="3335379" y="7069835"/>
                    <a:pt x="3142148" y="7069039"/>
                    <a:pt x="3327493" y="7070419"/>
                  </a:cubicBezTo>
                  <a:cubicBezTo>
                    <a:pt x="3342760" y="7631663"/>
                    <a:pt x="3341538" y="7554212"/>
                    <a:pt x="3294943" y="7553097"/>
                  </a:cubicBezTo>
                  <a:cubicBezTo>
                    <a:pt x="2832867" y="7541897"/>
                    <a:pt x="2912995" y="7606103"/>
                    <a:pt x="2911694" y="7401220"/>
                  </a:cubicBezTo>
                  <a:cubicBezTo>
                    <a:pt x="2910844" y="7262004"/>
                    <a:pt x="2909437" y="7224314"/>
                    <a:pt x="2907579" y="7068986"/>
                  </a:cubicBezTo>
                  <a:close/>
                  <a:moveTo>
                    <a:pt x="2976396" y="7576641"/>
                  </a:moveTo>
                  <a:cubicBezTo>
                    <a:pt x="3372203" y="7572898"/>
                    <a:pt x="3333892" y="7580755"/>
                    <a:pt x="3333945" y="7582692"/>
                  </a:cubicBezTo>
                  <a:cubicBezTo>
                    <a:pt x="3342547" y="8132471"/>
                    <a:pt x="3370982" y="8061230"/>
                    <a:pt x="3294624" y="8061946"/>
                  </a:cubicBezTo>
                  <a:cubicBezTo>
                    <a:pt x="3188743" y="8062796"/>
                    <a:pt x="3203399" y="8062584"/>
                    <a:pt x="2923296" y="8062822"/>
                  </a:cubicBezTo>
                  <a:cubicBezTo>
                    <a:pt x="2911083" y="7499508"/>
                    <a:pt x="2890454" y="7577570"/>
                    <a:pt x="2976396" y="7576641"/>
                  </a:cubicBezTo>
                  <a:close/>
                  <a:moveTo>
                    <a:pt x="3346105" y="8086206"/>
                  </a:moveTo>
                  <a:cubicBezTo>
                    <a:pt x="3353061" y="8456051"/>
                    <a:pt x="3351229" y="8423085"/>
                    <a:pt x="3352955" y="8569442"/>
                  </a:cubicBezTo>
                  <a:cubicBezTo>
                    <a:pt x="2902269" y="8566655"/>
                    <a:pt x="3265791" y="8569681"/>
                    <a:pt x="2930810" y="8566867"/>
                  </a:cubicBezTo>
                  <a:cubicBezTo>
                    <a:pt x="2929589" y="8437260"/>
                    <a:pt x="2931129" y="8400471"/>
                    <a:pt x="2923854" y="8087481"/>
                  </a:cubicBezTo>
                  <a:cubicBezTo>
                    <a:pt x="3329219" y="8087136"/>
                    <a:pt x="3167423" y="8087374"/>
                    <a:pt x="3346105" y="8086206"/>
                  </a:cubicBezTo>
                  <a:close/>
                  <a:moveTo>
                    <a:pt x="3349291" y="7070552"/>
                  </a:moveTo>
                  <a:cubicBezTo>
                    <a:pt x="3599047" y="7072039"/>
                    <a:pt x="3586223" y="7068296"/>
                    <a:pt x="3770639" y="7068243"/>
                  </a:cubicBezTo>
                  <a:cubicBezTo>
                    <a:pt x="3769683" y="7443503"/>
                    <a:pt x="3790100" y="7552115"/>
                    <a:pt x="3772444" y="7552115"/>
                  </a:cubicBezTo>
                  <a:cubicBezTo>
                    <a:pt x="3616516" y="7552115"/>
                    <a:pt x="3522423" y="7556919"/>
                    <a:pt x="3355291" y="7554345"/>
                  </a:cubicBezTo>
                  <a:cubicBezTo>
                    <a:pt x="3353140" y="7403583"/>
                    <a:pt x="3355052" y="7281141"/>
                    <a:pt x="3349291" y="7070552"/>
                  </a:cubicBezTo>
                  <a:close/>
                  <a:moveTo>
                    <a:pt x="3453951" y="7579640"/>
                  </a:moveTo>
                  <a:cubicBezTo>
                    <a:pt x="3805738" y="7579640"/>
                    <a:pt x="3780011" y="7570138"/>
                    <a:pt x="3780197" y="7582640"/>
                  </a:cubicBezTo>
                  <a:cubicBezTo>
                    <a:pt x="3788534" y="8116412"/>
                    <a:pt x="3792384" y="8059000"/>
                    <a:pt x="3772391" y="8059000"/>
                  </a:cubicBezTo>
                  <a:cubicBezTo>
                    <a:pt x="3285173" y="8059000"/>
                    <a:pt x="3367849" y="8099451"/>
                    <a:pt x="3365433" y="7944575"/>
                  </a:cubicBezTo>
                  <a:cubicBezTo>
                    <a:pt x="3358583" y="7504498"/>
                    <a:pt x="3316555" y="7579640"/>
                    <a:pt x="3453951" y="7579640"/>
                  </a:cubicBezTo>
                  <a:close/>
                  <a:moveTo>
                    <a:pt x="3453951" y="8085915"/>
                  </a:moveTo>
                  <a:cubicBezTo>
                    <a:pt x="3844607" y="8085915"/>
                    <a:pt x="3787312" y="8064786"/>
                    <a:pt x="3788799" y="8127374"/>
                  </a:cubicBezTo>
                  <a:cubicBezTo>
                    <a:pt x="3801384" y="8625978"/>
                    <a:pt x="3796154" y="8565859"/>
                    <a:pt x="3772391" y="8565859"/>
                  </a:cubicBezTo>
                  <a:cubicBezTo>
                    <a:pt x="3308669" y="8565859"/>
                    <a:pt x="3374912" y="8605195"/>
                    <a:pt x="3373929" y="8488221"/>
                  </a:cubicBezTo>
                  <a:cubicBezTo>
                    <a:pt x="3370026" y="8013904"/>
                    <a:pt x="3341405" y="8085915"/>
                    <a:pt x="3453951" y="8085915"/>
                  </a:cubicBezTo>
                  <a:close/>
                  <a:moveTo>
                    <a:pt x="3453951" y="8594365"/>
                  </a:moveTo>
                  <a:cubicBezTo>
                    <a:pt x="3852121" y="8594365"/>
                    <a:pt x="3793313" y="8559249"/>
                    <a:pt x="3795038" y="8669800"/>
                  </a:cubicBezTo>
                  <a:cubicBezTo>
                    <a:pt x="3802287" y="9132650"/>
                    <a:pt x="3821588" y="9075292"/>
                    <a:pt x="3772418" y="9075292"/>
                  </a:cubicBezTo>
                  <a:cubicBezTo>
                    <a:pt x="3319183" y="9075292"/>
                    <a:pt x="3380700" y="9089014"/>
                    <a:pt x="3379770" y="9031788"/>
                  </a:cubicBezTo>
                  <a:cubicBezTo>
                    <a:pt x="3371593" y="8509111"/>
                    <a:pt x="3356273" y="8594365"/>
                    <a:pt x="3453951" y="8594365"/>
                  </a:cubicBezTo>
                  <a:close/>
                  <a:moveTo>
                    <a:pt x="3801942" y="7582214"/>
                  </a:moveTo>
                  <a:cubicBezTo>
                    <a:pt x="3801756" y="7569500"/>
                    <a:pt x="3793180" y="7581578"/>
                    <a:pt x="4221564" y="7579667"/>
                  </a:cubicBezTo>
                  <a:cubicBezTo>
                    <a:pt x="4224219" y="7756891"/>
                    <a:pt x="4223264" y="7890799"/>
                    <a:pt x="4227777" y="8061946"/>
                  </a:cubicBezTo>
                  <a:cubicBezTo>
                    <a:pt x="3990499" y="8064601"/>
                    <a:pt x="3946135" y="8059664"/>
                    <a:pt x="3809004" y="8059080"/>
                  </a:cubicBezTo>
                  <a:cubicBezTo>
                    <a:pt x="3805765" y="7907680"/>
                    <a:pt x="3804703" y="7758909"/>
                    <a:pt x="3801942" y="7582214"/>
                  </a:cubicBezTo>
                  <a:close/>
                  <a:moveTo>
                    <a:pt x="4250265" y="7073392"/>
                  </a:moveTo>
                  <a:cubicBezTo>
                    <a:pt x="4392997" y="7073206"/>
                    <a:pt x="4290143" y="7073206"/>
                    <a:pt x="4656134" y="7073259"/>
                  </a:cubicBezTo>
                  <a:cubicBezTo>
                    <a:pt x="4660807" y="7412501"/>
                    <a:pt x="4662347" y="7372979"/>
                    <a:pt x="4665427" y="7554291"/>
                  </a:cubicBezTo>
                  <a:cubicBezTo>
                    <a:pt x="4328587" y="7554504"/>
                    <a:pt x="4316533" y="7554451"/>
                    <a:pt x="4242937" y="7554875"/>
                  </a:cubicBezTo>
                  <a:cubicBezTo>
                    <a:pt x="4234229" y="7017971"/>
                    <a:pt x="4224724" y="7073445"/>
                    <a:pt x="4250265" y="7073392"/>
                  </a:cubicBezTo>
                  <a:close/>
                  <a:moveTo>
                    <a:pt x="4250291" y="7579534"/>
                  </a:moveTo>
                  <a:cubicBezTo>
                    <a:pt x="4341995" y="7579056"/>
                    <a:pt x="4340561" y="7579162"/>
                    <a:pt x="4665799" y="7578923"/>
                  </a:cubicBezTo>
                  <a:cubicBezTo>
                    <a:pt x="4665825" y="7581127"/>
                    <a:pt x="4672144" y="7996625"/>
                    <a:pt x="4672569" y="8058416"/>
                  </a:cubicBezTo>
                  <a:cubicBezTo>
                    <a:pt x="4670551" y="8058416"/>
                    <a:pt x="4251433" y="8061655"/>
                    <a:pt x="4249522" y="8061681"/>
                  </a:cubicBezTo>
                  <a:cubicBezTo>
                    <a:pt x="4249495" y="8059797"/>
                    <a:pt x="4238158" y="7579613"/>
                    <a:pt x="4250291" y="7579534"/>
                  </a:cubicBezTo>
                  <a:close/>
                  <a:moveTo>
                    <a:pt x="4250397" y="8086339"/>
                  </a:moveTo>
                  <a:cubicBezTo>
                    <a:pt x="4740298" y="8080394"/>
                    <a:pt x="4672728" y="8069989"/>
                    <a:pt x="4672861" y="8126047"/>
                  </a:cubicBezTo>
                  <a:cubicBezTo>
                    <a:pt x="4673949" y="8648008"/>
                    <a:pt x="4714730" y="8569893"/>
                    <a:pt x="4568865" y="8568142"/>
                  </a:cubicBezTo>
                  <a:cubicBezTo>
                    <a:pt x="4467975" y="8566787"/>
                    <a:pt x="4358031" y="8566655"/>
                    <a:pt x="4258336" y="8568380"/>
                  </a:cubicBezTo>
                  <a:cubicBezTo>
                    <a:pt x="4257646" y="8501625"/>
                    <a:pt x="4254221" y="8086286"/>
                    <a:pt x="4250397" y="8086339"/>
                  </a:cubicBezTo>
                  <a:close/>
                  <a:moveTo>
                    <a:pt x="4678251" y="8593702"/>
                  </a:moveTo>
                  <a:cubicBezTo>
                    <a:pt x="4680985" y="8789321"/>
                    <a:pt x="4682207" y="8810820"/>
                    <a:pt x="4686508" y="9073487"/>
                  </a:cubicBezTo>
                  <a:cubicBezTo>
                    <a:pt x="4387741" y="9073540"/>
                    <a:pt x="4350199" y="9073062"/>
                    <a:pt x="4264549" y="9075159"/>
                  </a:cubicBezTo>
                  <a:cubicBezTo>
                    <a:pt x="4263487" y="9018305"/>
                    <a:pt x="4258628" y="8595055"/>
                    <a:pt x="4258602" y="8593065"/>
                  </a:cubicBezTo>
                  <a:cubicBezTo>
                    <a:pt x="4442885" y="8589826"/>
                    <a:pt x="4563475" y="8593330"/>
                    <a:pt x="4678251" y="8593702"/>
                  </a:cubicBezTo>
                  <a:close/>
                  <a:moveTo>
                    <a:pt x="4677905" y="7073286"/>
                  </a:moveTo>
                  <a:cubicBezTo>
                    <a:pt x="4923413" y="7073312"/>
                    <a:pt x="4899200" y="7067950"/>
                    <a:pt x="5096386" y="7069225"/>
                  </a:cubicBezTo>
                  <a:cubicBezTo>
                    <a:pt x="5097767" y="7175316"/>
                    <a:pt x="5099572" y="7295633"/>
                    <a:pt x="5102227" y="7401645"/>
                  </a:cubicBezTo>
                  <a:cubicBezTo>
                    <a:pt x="5107033" y="7600901"/>
                    <a:pt x="5185780" y="7554266"/>
                    <a:pt x="4728005" y="7554266"/>
                  </a:cubicBezTo>
                  <a:cubicBezTo>
                    <a:pt x="4672941" y="7554291"/>
                    <a:pt x="4685578" y="7633044"/>
                    <a:pt x="4677905" y="7073286"/>
                  </a:cubicBezTo>
                  <a:close/>
                  <a:moveTo>
                    <a:pt x="4728005" y="7578897"/>
                  </a:moveTo>
                  <a:cubicBezTo>
                    <a:pt x="4730368" y="7578897"/>
                    <a:pt x="5105812" y="7579295"/>
                    <a:pt x="5105865" y="7582640"/>
                  </a:cubicBezTo>
                  <a:cubicBezTo>
                    <a:pt x="5114547" y="8135974"/>
                    <a:pt x="5136291" y="8060514"/>
                    <a:pt x="5046526" y="8060514"/>
                  </a:cubicBezTo>
                  <a:cubicBezTo>
                    <a:pt x="4895217" y="8060514"/>
                    <a:pt x="4885022" y="8058310"/>
                    <a:pt x="4728005" y="8058310"/>
                  </a:cubicBezTo>
                  <a:cubicBezTo>
                    <a:pt x="4685127" y="8058310"/>
                    <a:pt x="4695136" y="8081190"/>
                    <a:pt x="4692986" y="7944575"/>
                  </a:cubicBezTo>
                  <a:cubicBezTo>
                    <a:pt x="4686163" y="7508028"/>
                    <a:pt x="4670684" y="7578950"/>
                    <a:pt x="4728005" y="7578897"/>
                  </a:cubicBezTo>
                  <a:close/>
                  <a:moveTo>
                    <a:pt x="4728005" y="8082968"/>
                  </a:moveTo>
                  <a:cubicBezTo>
                    <a:pt x="5174921" y="8082968"/>
                    <a:pt x="5112927" y="8077049"/>
                    <a:pt x="5113325" y="8126206"/>
                  </a:cubicBezTo>
                  <a:cubicBezTo>
                    <a:pt x="5114308" y="8242755"/>
                    <a:pt x="5114759" y="8261388"/>
                    <a:pt x="5119750" y="8569654"/>
                  </a:cubicBezTo>
                  <a:cubicBezTo>
                    <a:pt x="5030967" y="8570742"/>
                    <a:pt x="4966769" y="8569548"/>
                    <a:pt x="4699676" y="8569123"/>
                  </a:cubicBezTo>
                  <a:cubicBezTo>
                    <a:pt x="4692561" y="8021761"/>
                    <a:pt x="4680348" y="8082968"/>
                    <a:pt x="4728005" y="8082968"/>
                  </a:cubicBezTo>
                  <a:close/>
                  <a:moveTo>
                    <a:pt x="4728005" y="8593781"/>
                  </a:moveTo>
                  <a:cubicBezTo>
                    <a:pt x="4855074" y="8593781"/>
                    <a:pt x="5022312" y="8595480"/>
                    <a:pt x="5120149" y="8594286"/>
                  </a:cubicBezTo>
                  <a:cubicBezTo>
                    <a:pt x="5129414" y="9164820"/>
                    <a:pt x="5150176" y="9076194"/>
                    <a:pt x="5046499" y="9076194"/>
                  </a:cubicBezTo>
                  <a:cubicBezTo>
                    <a:pt x="4650984" y="9076194"/>
                    <a:pt x="4708385" y="9084077"/>
                    <a:pt x="4707588" y="9031788"/>
                  </a:cubicBezTo>
                  <a:cubicBezTo>
                    <a:pt x="4699676" y="8526151"/>
                    <a:pt x="4687756" y="8593781"/>
                    <a:pt x="4728005" y="8593781"/>
                  </a:cubicBezTo>
                  <a:close/>
                  <a:moveTo>
                    <a:pt x="5127583" y="7582214"/>
                  </a:moveTo>
                  <a:cubicBezTo>
                    <a:pt x="5127503" y="7577835"/>
                    <a:pt x="5348771" y="7576030"/>
                    <a:pt x="5523868" y="7577942"/>
                  </a:cubicBezTo>
                  <a:cubicBezTo>
                    <a:pt x="5556046" y="7578287"/>
                    <a:pt x="5549010" y="7523077"/>
                    <a:pt x="5555622" y="7945080"/>
                  </a:cubicBezTo>
                  <a:cubicBezTo>
                    <a:pt x="5557958" y="8093586"/>
                    <a:pt x="5631130" y="8058496"/>
                    <a:pt x="5205586" y="8060194"/>
                  </a:cubicBezTo>
                  <a:cubicBezTo>
                    <a:pt x="5108865" y="8060566"/>
                    <a:pt x="5136318" y="8139637"/>
                    <a:pt x="5127583" y="7582214"/>
                  </a:cubicBezTo>
                  <a:close/>
                  <a:moveTo>
                    <a:pt x="5205693" y="8084880"/>
                  </a:moveTo>
                  <a:cubicBezTo>
                    <a:pt x="5612890" y="8083234"/>
                    <a:pt x="5557878" y="8073997"/>
                    <a:pt x="5559020" y="8126233"/>
                  </a:cubicBezTo>
                  <a:cubicBezTo>
                    <a:pt x="5570251" y="8638851"/>
                    <a:pt x="5573144" y="8568938"/>
                    <a:pt x="5524186" y="8567664"/>
                  </a:cubicBezTo>
                  <a:cubicBezTo>
                    <a:pt x="5419951" y="8564797"/>
                    <a:pt x="5313831" y="8564664"/>
                    <a:pt x="5205347" y="8567770"/>
                  </a:cubicBezTo>
                  <a:cubicBezTo>
                    <a:pt x="5120149" y="8570105"/>
                    <a:pt x="5142185" y="8613848"/>
                    <a:pt x="5137220" y="8307042"/>
                  </a:cubicBezTo>
                  <a:cubicBezTo>
                    <a:pt x="5133052" y="8040129"/>
                    <a:pt x="5118449" y="8085251"/>
                    <a:pt x="5205693" y="8084880"/>
                  </a:cubicBezTo>
                  <a:close/>
                  <a:moveTo>
                    <a:pt x="5205932" y="8592427"/>
                  </a:moveTo>
                  <a:cubicBezTo>
                    <a:pt x="5319937" y="8589296"/>
                    <a:pt x="5415411" y="8589481"/>
                    <a:pt x="5523682" y="8592321"/>
                  </a:cubicBezTo>
                  <a:cubicBezTo>
                    <a:pt x="5574313" y="8593702"/>
                    <a:pt x="5563162" y="8577882"/>
                    <a:pt x="5564595" y="8669773"/>
                  </a:cubicBezTo>
                  <a:cubicBezTo>
                    <a:pt x="5571976" y="9140480"/>
                    <a:pt x="5586738" y="9077388"/>
                    <a:pt x="5524000" y="9077150"/>
                  </a:cubicBezTo>
                  <a:cubicBezTo>
                    <a:pt x="5089935" y="9075398"/>
                    <a:pt x="5149911" y="9091191"/>
                    <a:pt x="5148982" y="9031762"/>
                  </a:cubicBezTo>
                  <a:cubicBezTo>
                    <a:pt x="5140804" y="8527053"/>
                    <a:pt x="5116325" y="8595002"/>
                    <a:pt x="5205932" y="8592427"/>
                  </a:cubicBezTo>
                  <a:close/>
                  <a:moveTo>
                    <a:pt x="5569613" y="7582214"/>
                  </a:moveTo>
                  <a:cubicBezTo>
                    <a:pt x="5569560" y="7578366"/>
                    <a:pt x="5990776" y="7575420"/>
                    <a:pt x="5992740" y="7575420"/>
                  </a:cubicBezTo>
                  <a:cubicBezTo>
                    <a:pt x="5996298" y="7792936"/>
                    <a:pt x="5990643" y="7786593"/>
                    <a:pt x="5997148" y="8059452"/>
                  </a:cubicBezTo>
                  <a:cubicBezTo>
                    <a:pt x="5495088" y="8059558"/>
                    <a:pt x="5579782" y="8100008"/>
                    <a:pt x="5577339" y="7944628"/>
                  </a:cubicBezTo>
                  <a:cubicBezTo>
                    <a:pt x="5574525" y="7763342"/>
                    <a:pt x="5572428" y="7762439"/>
                    <a:pt x="5569613" y="7582214"/>
                  </a:cubicBezTo>
                  <a:close/>
                  <a:moveTo>
                    <a:pt x="5683194" y="8594471"/>
                  </a:moveTo>
                  <a:cubicBezTo>
                    <a:pt x="6069975" y="8594471"/>
                    <a:pt x="6004236" y="8562461"/>
                    <a:pt x="6005909" y="8669853"/>
                  </a:cubicBezTo>
                  <a:cubicBezTo>
                    <a:pt x="6012945" y="9121874"/>
                    <a:pt x="6026884" y="9076247"/>
                    <a:pt x="6001741" y="9076247"/>
                  </a:cubicBezTo>
                  <a:cubicBezTo>
                    <a:pt x="5529019" y="9076247"/>
                    <a:pt x="5592685" y="9096234"/>
                    <a:pt x="5591650" y="9031788"/>
                  </a:cubicBezTo>
                  <a:cubicBezTo>
                    <a:pt x="5583526" y="8511287"/>
                    <a:pt x="5558489" y="8594471"/>
                    <a:pt x="5683194" y="8594471"/>
                  </a:cubicBezTo>
                  <a:close/>
                  <a:moveTo>
                    <a:pt x="6014485" y="7575420"/>
                  </a:moveTo>
                  <a:cubicBezTo>
                    <a:pt x="6016370" y="7575420"/>
                    <a:pt x="6434665" y="7577198"/>
                    <a:pt x="6434744" y="7582640"/>
                  </a:cubicBezTo>
                  <a:cubicBezTo>
                    <a:pt x="6438993" y="7865452"/>
                    <a:pt x="6440294" y="7957740"/>
                    <a:pt x="6442099" y="8062822"/>
                  </a:cubicBezTo>
                  <a:cubicBezTo>
                    <a:pt x="6140730" y="8065025"/>
                    <a:pt x="6211406" y="8059797"/>
                    <a:pt x="6018945" y="8059452"/>
                  </a:cubicBezTo>
                  <a:cubicBezTo>
                    <a:pt x="6012228" y="7781656"/>
                    <a:pt x="6018069" y="7798405"/>
                    <a:pt x="6014485" y="7575420"/>
                  </a:cubicBezTo>
                  <a:close/>
                  <a:moveTo>
                    <a:pt x="6442524" y="8087533"/>
                  </a:moveTo>
                  <a:cubicBezTo>
                    <a:pt x="6448258" y="8412601"/>
                    <a:pt x="6441064" y="8009100"/>
                    <a:pt x="6450754" y="8568380"/>
                  </a:cubicBezTo>
                  <a:cubicBezTo>
                    <a:pt x="6365741" y="8568699"/>
                    <a:pt x="6261187" y="8568725"/>
                    <a:pt x="6161094" y="8568061"/>
                  </a:cubicBezTo>
                  <a:cubicBezTo>
                    <a:pt x="5979014" y="8566867"/>
                    <a:pt x="6035672" y="8657723"/>
                    <a:pt x="6020724" y="8124958"/>
                  </a:cubicBezTo>
                  <a:cubicBezTo>
                    <a:pt x="6018839" y="8059558"/>
                    <a:pt x="5960721" y="8090798"/>
                    <a:pt x="6442524" y="8087533"/>
                  </a:cubicBezTo>
                  <a:close/>
                  <a:moveTo>
                    <a:pt x="6449400" y="7219907"/>
                  </a:moveTo>
                  <a:cubicBezTo>
                    <a:pt x="6446666" y="7044991"/>
                    <a:pt x="6437108" y="7071746"/>
                    <a:pt x="6479694" y="7071295"/>
                  </a:cubicBezTo>
                  <a:cubicBezTo>
                    <a:pt x="6573920" y="7070287"/>
                    <a:pt x="6580690" y="7070472"/>
                    <a:pt x="6868678" y="7070313"/>
                  </a:cubicBezTo>
                  <a:cubicBezTo>
                    <a:pt x="6874280" y="7635087"/>
                    <a:pt x="6907148" y="7554584"/>
                    <a:pt x="6798347" y="7553124"/>
                  </a:cubicBezTo>
                  <a:cubicBezTo>
                    <a:pt x="6713148" y="7551982"/>
                    <a:pt x="6614940" y="7551531"/>
                    <a:pt x="6479508" y="7552805"/>
                  </a:cubicBezTo>
                  <a:cubicBezTo>
                    <a:pt x="6448046" y="7553124"/>
                    <a:pt x="6455321" y="7598379"/>
                    <a:pt x="6449400" y="7219907"/>
                  </a:cubicBezTo>
                  <a:close/>
                  <a:moveTo>
                    <a:pt x="6479667" y="7577516"/>
                  </a:moveTo>
                  <a:cubicBezTo>
                    <a:pt x="6911742" y="7573429"/>
                    <a:pt x="6877147" y="7580436"/>
                    <a:pt x="6877173" y="7582666"/>
                  </a:cubicBezTo>
                  <a:cubicBezTo>
                    <a:pt x="6885935" y="8142795"/>
                    <a:pt x="6915963" y="8062928"/>
                    <a:pt x="6798214" y="8062291"/>
                  </a:cubicBezTo>
                  <a:cubicBezTo>
                    <a:pt x="6709112" y="8061814"/>
                    <a:pt x="6589505" y="8061681"/>
                    <a:pt x="6479481" y="8062557"/>
                  </a:cubicBezTo>
                  <a:cubicBezTo>
                    <a:pt x="6458693" y="8062716"/>
                    <a:pt x="6464029" y="8080606"/>
                    <a:pt x="6461905" y="7944654"/>
                  </a:cubicBezTo>
                  <a:cubicBezTo>
                    <a:pt x="6455666" y="7527829"/>
                    <a:pt x="6447303" y="7577809"/>
                    <a:pt x="6479667" y="7577516"/>
                  </a:cubicBezTo>
                  <a:close/>
                  <a:moveTo>
                    <a:pt x="7275981" y="6536594"/>
                  </a:moveTo>
                  <a:cubicBezTo>
                    <a:pt x="6822693" y="6536594"/>
                    <a:pt x="6881554" y="6563030"/>
                    <a:pt x="6880492" y="6495293"/>
                  </a:cubicBezTo>
                  <a:cubicBezTo>
                    <a:pt x="6872315" y="5973226"/>
                    <a:pt x="6852588" y="6057658"/>
                    <a:pt x="6957461" y="6057658"/>
                  </a:cubicBezTo>
                  <a:cubicBezTo>
                    <a:pt x="7351914" y="6057658"/>
                    <a:pt x="7296080" y="6029337"/>
                    <a:pt x="7297699" y="6133464"/>
                  </a:cubicBezTo>
                  <a:cubicBezTo>
                    <a:pt x="7304974" y="6599075"/>
                    <a:pt x="7306328" y="6536594"/>
                    <a:pt x="7275981" y="6536594"/>
                  </a:cubicBezTo>
                  <a:close/>
                  <a:moveTo>
                    <a:pt x="7275981" y="6032044"/>
                  </a:moveTo>
                  <a:cubicBezTo>
                    <a:pt x="6802780" y="6032044"/>
                    <a:pt x="6874572" y="6058772"/>
                    <a:pt x="6872474" y="5951912"/>
                  </a:cubicBezTo>
                  <a:cubicBezTo>
                    <a:pt x="6862916" y="5470853"/>
                    <a:pt x="6844889" y="5547428"/>
                    <a:pt x="6957461" y="5547428"/>
                  </a:cubicBezTo>
                  <a:cubicBezTo>
                    <a:pt x="7338400" y="5547428"/>
                    <a:pt x="7288220" y="5528317"/>
                    <a:pt x="7288486" y="5589976"/>
                  </a:cubicBezTo>
                  <a:cubicBezTo>
                    <a:pt x="7290584" y="6084784"/>
                    <a:pt x="7309594" y="6032044"/>
                    <a:pt x="7275981" y="6032044"/>
                  </a:cubicBezTo>
                  <a:close/>
                  <a:moveTo>
                    <a:pt x="7275981" y="5522239"/>
                  </a:moveTo>
                  <a:cubicBezTo>
                    <a:pt x="6781355" y="5522239"/>
                    <a:pt x="6866527" y="5557674"/>
                    <a:pt x="6864191" y="5408610"/>
                  </a:cubicBezTo>
                  <a:cubicBezTo>
                    <a:pt x="6856119" y="4904884"/>
                    <a:pt x="6858854" y="5078340"/>
                    <a:pt x="6858296" y="5040888"/>
                  </a:cubicBezTo>
                  <a:cubicBezTo>
                    <a:pt x="6922733" y="5040649"/>
                    <a:pt x="6972966" y="5040729"/>
                    <a:pt x="7275981" y="5040782"/>
                  </a:cubicBezTo>
                  <a:cubicBezTo>
                    <a:pt x="7277839" y="5040782"/>
                    <a:pt x="7298151" y="5522239"/>
                    <a:pt x="7275981" y="5522239"/>
                  </a:cubicBezTo>
                  <a:close/>
                  <a:moveTo>
                    <a:pt x="7275981" y="5016151"/>
                  </a:moveTo>
                  <a:cubicBezTo>
                    <a:pt x="6980798" y="5016097"/>
                    <a:pt x="6923132" y="5016018"/>
                    <a:pt x="6857899" y="5016257"/>
                  </a:cubicBezTo>
                  <a:cubicBezTo>
                    <a:pt x="6855164" y="4857213"/>
                    <a:pt x="6849880" y="4760916"/>
                    <a:pt x="6848659" y="4535542"/>
                  </a:cubicBezTo>
                  <a:cubicBezTo>
                    <a:pt x="6851447" y="4535542"/>
                    <a:pt x="7267087" y="4534852"/>
                    <a:pt x="7270379" y="4534852"/>
                  </a:cubicBezTo>
                  <a:cubicBezTo>
                    <a:pt x="7272875" y="4654055"/>
                    <a:pt x="7278238" y="5016151"/>
                    <a:pt x="7275981" y="5016151"/>
                  </a:cubicBezTo>
                  <a:close/>
                  <a:moveTo>
                    <a:pt x="6848527" y="4510858"/>
                  </a:moveTo>
                  <a:cubicBezTo>
                    <a:pt x="6848527" y="4508469"/>
                    <a:pt x="6844172" y="4030993"/>
                    <a:pt x="6844146" y="4028976"/>
                  </a:cubicBezTo>
                  <a:cubicBezTo>
                    <a:pt x="7106114" y="4030967"/>
                    <a:pt x="7088937" y="4025923"/>
                    <a:pt x="7260715" y="4025605"/>
                  </a:cubicBezTo>
                  <a:cubicBezTo>
                    <a:pt x="7260742" y="4027490"/>
                    <a:pt x="7269688" y="4500825"/>
                    <a:pt x="7269742" y="4503612"/>
                  </a:cubicBezTo>
                  <a:cubicBezTo>
                    <a:pt x="7269927" y="4513539"/>
                    <a:pt x="7314027" y="4510274"/>
                    <a:pt x="6848527" y="4510858"/>
                  </a:cubicBezTo>
                  <a:close/>
                  <a:moveTo>
                    <a:pt x="6843827" y="4004318"/>
                  </a:moveTo>
                  <a:cubicBezTo>
                    <a:pt x="6840906" y="3795162"/>
                    <a:pt x="6837535" y="3796542"/>
                    <a:pt x="6833287" y="3520074"/>
                  </a:cubicBezTo>
                  <a:cubicBezTo>
                    <a:pt x="6905423" y="3518720"/>
                    <a:pt x="7002410" y="3518481"/>
                    <a:pt x="7116522" y="3520472"/>
                  </a:cubicBezTo>
                  <a:cubicBezTo>
                    <a:pt x="7296238" y="3523604"/>
                    <a:pt x="7251104" y="3430227"/>
                    <a:pt x="7259653" y="3960310"/>
                  </a:cubicBezTo>
                  <a:cubicBezTo>
                    <a:pt x="7260316" y="4004795"/>
                    <a:pt x="7330409" y="4008113"/>
                    <a:pt x="6843827" y="4004318"/>
                  </a:cubicBezTo>
                  <a:close/>
                  <a:moveTo>
                    <a:pt x="6832888" y="3495389"/>
                  </a:moveTo>
                  <a:cubicBezTo>
                    <a:pt x="6828003" y="3178231"/>
                    <a:pt x="6827419" y="3164747"/>
                    <a:pt x="6827658" y="3054701"/>
                  </a:cubicBezTo>
                  <a:cubicBezTo>
                    <a:pt x="6827764" y="3002041"/>
                    <a:pt x="6757938" y="3013135"/>
                    <a:pt x="7246670" y="3012392"/>
                  </a:cubicBezTo>
                  <a:cubicBezTo>
                    <a:pt x="7249166" y="3303406"/>
                    <a:pt x="7251688" y="3365038"/>
                    <a:pt x="7254263" y="3497167"/>
                  </a:cubicBezTo>
                  <a:cubicBezTo>
                    <a:pt x="7112459" y="3496929"/>
                    <a:pt x="7008330" y="3492071"/>
                    <a:pt x="6832888" y="3495389"/>
                  </a:cubicBezTo>
                  <a:close/>
                  <a:moveTo>
                    <a:pt x="6827658" y="2988716"/>
                  </a:moveTo>
                  <a:cubicBezTo>
                    <a:pt x="6826729" y="2748983"/>
                    <a:pt x="6819825" y="2706329"/>
                    <a:pt x="6816720" y="2506224"/>
                  </a:cubicBezTo>
                  <a:cubicBezTo>
                    <a:pt x="7288433" y="2505958"/>
                    <a:pt x="7241281" y="2503490"/>
                    <a:pt x="7241439" y="2511798"/>
                  </a:cubicBezTo>
                  <a:cubicBezTo>
                    <a:pt x="7241865" y="2540278"/>
                    <a:pt x="7240616" y="2413165"/>
                    <a:pt x="7246457" y="2987761"/>
                  </a:cubicBezTo>
                  <a:cubicBezTo>
                    <a:pt x="7109804" y="2987946"/>
                    <a:pt x="7000950" y="2990601"/>
                    <a:pt x="6827658" y="2988716"/>
                  </a:cubicBezTo>
                  <a:close/>
                  <a:moveTo>
                    <a:pt x="6816375" y="2481460"/>
                  </a:moveTo>
                  <a:cubicBezTo>
                    <a:pt x="6814675" y="2351135"/>
                    <a:pt x="6818498" y="2195117"/>
                    <a:pt x="6811091" y="1998888"/>
                  </a:cubicBezTo>
                  <a:cubicBezTo>
                    <a:pt x="7008039" y="2004435"/>
                    <a:pt x="7120584" y="1997242"/>
                    <a:pt x="7231032" y="1996525"/>
                  </a:cubicBezTo>
                  <a:cubicBezTo>
                    <a:pt x="7236103" y="2314825"/>
                    <a:pt x="7239156" y="2377757"/>
                    <a:pt x="7240961" y="2481327"/>
                  </a:cubicBezTo>
                  <a:lnTo>
                    <a:pt x="6816375" y="2481460"/>
                  </a:lnTo>
                  <a:close/>
                  <a:moveTo>
                    <a:pt x="6798267" y="2988371"/>
                  </a:moveTo>
                  <a:cubicBezTo>
                    <a:pt x="6300588" y="2982346"/>
                    <a:pt x="6382707" y="3033494"/>
                    <a:pt x="6380211" y="2873415"/>
                  </a:cubicBezTo>
                  <a:cubicBezTo>
                    <a:pt x="6377423" y="2696482"/>
                    <a:pt x="6379149" y="2691120"/>
                    <a:pt x="6376335" y="2511426"/>
                  </a:cubicBezTo>
                  <a:cubicBezTo>
                    <a:pt x="6376149" y="2499031"/>
                    <a:pt x="6334678" y="2506064"/>
                    <a:pt x="6794975" y="2506224"/>
                  </a:cubicBezTo>
                  <a:cubicBezTo>
                    <a:pt x="6797604" y="2689288"/>
                    <a:pt x="6814250" y="2988583"/>
                    <a:pt x="6798267" y="2988371"/>
                  </a:cubicBezTo>
                  <a:close/>
                  <a:moveTo>
                    <a:pt x="6369379" y="3519198"/>
                  </a:moveTo>
                  <a:cubicBezTo>
                    <a:pt x="6370679" y="3629403"/>
                    <a:pt x="6372432" y="3709163"/>
                    <a:pt x="6377264" y="4000442"/>
                  </a:cubicBezTo>
                  <a:cubicBezTo>
                    <a:pt x="6316252" y="4000098"/>
                    <a:pt x="5959075" y="4001000"/>
                    <a:pt x="5957110" y="4001000"/>
                  </a:cubicBezTo>
                  <a:cubicBezTo>
                    <a:pt x="5953128" y="3734326"/>
                    <a:pt x="5955783" y="3775918"/>
                    <a:pt x="5951296" y="3521746"/>
                  </a:cubicBezTo>
                  <a:cubicBezTo>
                    <a:pt x="6177608" y="3522038"/>
                    <a:pt x="6189980" y="3518215"/>
                    <a:pt x="6369379" y="3519198"/>
                  </a:cubicBezTo>
                  <a:close/>
                  <a:moveTo>
                    <a:pt x="6320314" y="3494433"/>
                  </a:moveTo>
                  <a:cubicBezTo>
                    <a:pt x="5884788" y="3494433"/>
                    <a:pt x="5951508" y="3524082"/>
                    <a:pt x="5949251" y="3416531"/>
                  </a:cubicBezTo>
                  <a:cubicBezTo>
                    <a:pt x="5939455" y="2947203"/>
                    <a:pt x="5925144" y="3014940"/>
                    <a:pt x="6001741" y="3014940"/>
                  </a:cubicBezTo>
                  <a:cubicBezTo>
                    <a:pt x="6417301" y="3014940"/>
                    <a:pt x="6360936" y="3000050"/>
                    <a:pt x="6362529" y="3055073"/>
                  </a:cubicBezTo>
                  <a:cubicBezTo>
                    <a:pt x="6377503" y="3565594"/>
                    <a:pt x="6375114" y="3494433"/>
                    <a:pt x="6320314" y="3494433"/>
                  </a:cubicBezTo>
                  <a:close/>
                  <a:moveTo>
                    <a:pt x="6320314" y="2989990"/>
                  </a:moveTo>
                  <a:cubicBezTo>
                    <a:pt x="5865274" y="2989990"/>
                    <a:pt x="5943490" y="3023460"/>
                    <a:pt x="5941127" y="2873362"/>
                  </a:cubicBezTo>
                  <a:cubicBezTo>
                    <a:pt x="5934251" y="2433709"/>
                    <a:pt x="5903745" y="2507259"/>
                    <a:pt x="6001741" y="2507259"/>
                  </a:cubicBezTo>
                  <a:cubicBezTo>
                    <a:pt x="6384751" y="2507259"/>
                    <a:pt x="6354351" y="2496536"/>
                    <a:pt x="6354590" y="2511877"/>
                  </a:cubicBezTo>
                  <a:cubicBezTo>
                    <a:pt x="6363299" y="3066354"/>
                    <a:pt x="6373600" y="2989990"/>
                    <a:pt x="6320314" y="2989990"/>
                  </a:cubicBezTo>
                  <a:close/>
                  <a:moveTo>
                    <a:pt x="6320314" y="2479495"/>
                  </a:moveTo>
                  <a:cubicBezTo>
                    <a:pt x="6160032" y="2479495"/>
                    <a:pt x="6159926" y="2482601"/>
                    <a:pt x="6001768" y="2482601"/>
                  </a:cubicBezTo>
                  <a:cubicBezTo>
                    <a:pt x="5904993" y="2482601"/>
                    <a:pt x="5933799" y="2556416"/>
                    <a:pt x="5924772" y="1996764"/>
                  </a:cubicBezTo>
                  <a:cubicBezTo>
                    <a:pt x="6079373" y="1994535"/>
                    <a:pt x="6180608" y="1999870"/>
                    <a:pt x="6347554" y="1999392"/>
                  </a:cubicBezTo>
                  <a:cubicBezTo>
                    <a:pt x="6359874" y="2557663"/>
                    <a:pt x="6362794" y="2479495"/>
                    <a:pt x="6320314" y="2479495"/>
                  </a:cubicBezTo>
                  <a:close/>
                  <a:moveTo>
                    <a:pt x="5927481" y="3417115"/>
                  </a:moveTo>
                  <a:cubicBezTo>
                    <a:pt x="5929578" y="3518109"/>
                    <a:pt x="6006600" y="3498945"/>
                    <a:pt x="5524027" y="3495707"/>
                  </a:cubicBezTo>
                  <a:cubicBezTo>
                    <a:pt x="5500504" y="3495548"/>
                    <a:pt x="5509265" y="3550120"/>
                    <a:pt x="5499468" y="3054383"/>
                  </a:cubicBezTo>
                  <a:cubicBezTo>
                    <a:pt x="5498380" y="3000103"/>
                    <a:pt x="5438722" y="3013719"/>
                    <a:pt x="5842494" y="3014781"/>
                  </a:cubicBezTo>
                  <a:cubicBezTo>
                    <a:pt x="5944977" y="3015073"/>
                    <a:pt x="5917551" y="2941789"/>
                    <a:pt x="5927481" y="3417115"/>
                  </a:cubicBezTo>
                  <a:close/>
                  <a:moveTo>
                    <a:pt x="5842468" y="2990096"/>
                  </a:moveTo>
                  <a:cubicBezTo>
                    <a:pt x="5426721" y="2988982"/>
                    <a:pt x="5498513" y="3020488"/>
                    <a:pt x="5496229" y="2873415"/>
                  </a:cubicBezTo>
                  <a:cubicBezTo>
                    <a:pt x="5489618" y="2452289"/>
                    <a:pt x="5473848" y="2508321"/>
                    <a:pt x="5524053" y="2507790"/>
                  </a:cubicBezTo>
                  <a:cubicBezTo>
                    <a:pt x="5946517" y="2503225"/>
                    <a:pt x="5911258" y="2508082"/>
                    <a:pt x="5911312" y="2511851"/>
                  </a:cubicBezTo>
                  <a:cubicBezTo>
                    <a:pt x="5919994" y="3068530"/>
                    <a:pt x="5952066" y="2990388"/>
                    <a:pt x="5842468" y="2990096"/>
                  </a:cubicBezTo>
                  <a:close/>
                  <a:moveTo>
                    <a:pt x="5842468" y="2482442"/>
                  </a:moveTo>
                  <a:cubicBezTo>
                    <a:pt x="5741896" y="2482176"/>
                    <a:pt x="5624412" y="2482043"/>
                    <a:pt x="5523868" y="2483132"/>
                  </a:cubicBezTo>
                  <a:cubicBezTo>
                    <a:pt x="5476502" y="2483636"/>
                    <a:pt x="5488078" y="2558725"/>
                    <a:pt x="5481414" y="1999763"/>
                  </a:cubicBezTo>
                  <a:cubicBezTo>
                    <a:pt x="5823007" y="2002975"/>
                    <a:pt x="5767304" y="1999843"/>
                    <a:pt x="5903002" y="1997136"/>
                  </a:cubicBezTo>
                  <a:cubicBezTo>
                    <a:pt x="5912029" y="2556018"/>
                    <a:pt x="5938180" y="2482548"/>
                    <a:pt x="5842468" y="2482442"/>
                  </a:cubicBezTo>
                  <a:close/>
                  <a:moveTo>
                    <a:pt x="5484308" y="3417115"/>
                  </a:moveTo>
                  <a:cubicBezTo>
                    <a:pt x="5486565" y="3520419"/>
                    <a:pt x="5561887" y="3495389"/>
                    <a:pt x="5065031" y="3495548"/>
                  </a:cubicBezTo>
                  <a:cubicBezTo>
                    <a:pt x="5059986" y="3170401"/>
                    <a:pt x="5060225" y="3162093"/>
                    <a:pt x="5056402" y="3054171"/>
                  </a:cubicBezTo>
                  <a:cubicBezTo>
                    <a:pt x="5054305" y="2995113"/>
                    <a:pt x="5007922" y="3012100"/>
                    <a:pt x="5364754" y="3012339"/>
                  </a:cubicBezTo>
                  <a:cubicBezTo>
                    <a:pt x="5507885" y="3012339"/>
                    <a:pt x="5473662" y="2931198"/>
                    <a:pt x="5484308" y="3417115"/>
                  </a:cubicBezTo>
                  <a:close/>
                  <a:moveTo>
                    <a:pt x="5054225" y="2987469"/>
                  </a:moveTo>
                  <a:cubicBezTo>
                    <a:pt x="5047401" y="2749938"/>
                    <a:pt x="5053588" y="2707523"/>
                    <a:pt x="5050508" y="2511373"/>
                  </a:cubicBezTo>
                  <a:cubicBezTo>
                    <a:pt x="5050402" y="2503702"/>
                    <a:pt x="5049101" y="2511373"/>
                    <a:pt x="5467821" y="2508321"/>
                  </a:cubicBezTo>
                  <a:cubicBezTo>
                    <a:pt x="5467874" y="2511002"/>
                    <a:pt x="5467927" y="2528599"/>
                    <a:pt x="5476423" y="2988212"/>
                  </a:cubicBezTo>
                  <a:cubicBezTo>
                    <a:pt x="5415597" y="2987548"/>
                    <a:pt x="5390958" y="2987708"/>
                    <a:pt x="5054225" y="2987469"/>
                  </a:cubicBezTo>
                  <a:close/>
                  <a:moveTo>
                    <a:pt x="5046499" y="4512238"/>
                  </a:moveTo>
                  <a:cubicBezTo>
                    <a:pt x="4588936" y="4512238"/>
                    <a:pt x="4637310" y="4514229"/>
                    <a:pt x="4637417" y="4503399"/>
                  </a:cubicBezTo>
                  <a:cubicBezTo>
                    <a:pt x="4638373" y="4391575"/>
                    <a:pt x="4637496" y="4372305"/>
                    <a:pt x="4632107" y="4029692"/>
                  </a:cubicBezTo>
                  <a:cubicBezTo>
                    <a:pt x="4882553" y="4029746"/>
                    <a:pt x="4918103" y="4028684"/>
                    <a:pt x="5050110" y="4028684"/>
                  </a:cubicBezTo>
                  <a:cubicBezTo>
                    <a:pt x="5059694" y="4570260"/>
                    <a:pt x="5066385" y="4512238"/>
                    <a:pt x="5046499" y="4512238"/>
                  </a:cubicBezTo>
                  <a:close/>
                  <a:moveTo>
                    <a:pt x="5046499" y="4004052"/>
                  </a:moveTo>
                  <a:cubicBezTo>
                    <a:pt x="4559386" y="4004052"/>
                    <a:pt x="4632000" y="4024198"/>
                    <a:pt x="4630992" y="3959753"/>
                  </a:cubicBezTo>
                  <a:cubicBezTo>
                    <a:pt x="4622814" y="3438057"/>
                    <a:pt x="4589972" y="3519649"/>
                    <a:pt x="4728005" y="3519649"/>
                  </a:cubicBezTo>
                  <a:cubicBezTo>
                    <a:pt x="4877137" y="3519649"/>
                    <a:pt x="4891022" y="3520180"/>
                    <a:pt x="5043684" y="3520180"/>
                  </a:cubicBezTo>
                  <a:cubicBezTo>
                    <a:pt x="5051835" y="4044636"/>
                    <a:pt x="5049738" y="4004052"/>
                    <a:pt x="5046499" y="4004052"/>
                  </a:cubicBezTo>
                  <a:close/>
                  <a:moveTo>
                    <a:pt x="4622150" y="3494619"/>
                  </a:moveTo>
                  <a:cubicBezTo>
                    <a:pt x="4617611" y="3197103"/>
                    <a:pt x="4617478" y="3166048"/>
                    <a:pt x="4614079" y="3054277"/>
                  </a:cubicBezTo>
                  <a:cubicBezTo>
                    <a:pt x="4612247" y="2993467"/>
                    <a:pt x="4547200" y="3011967"/>
                    <a:pt x="5033197" y="3012127"/>
                  </a:cubicBezTo>
                  <a:cubicBezTo>
                    <a:pt x="5038906" y="3192431"/>
                    <a:pt x="5036782" y="3074555"/>
                    <a:pt x="5043313" y="3495575"/>
                  </a:cubicBezTo>
                  <a:cubicBezTo>
                    <a:pt x="5010338" y="3495548"/>
                    <a:pt x="4655922" y="3494911"/>
                    <a:pt x="4622150" y="3494619"/>
                  </a:cubicBezTo>
                  <a:close/>
                  <a:moveTo>
                    <a:pt x="4607548" y="2481141"/>
                  </a:moveTo>
                  <a:cubicBezTo>
                    <a:pt x="4602052" y="2133167"/>
                    <a:pt x="4601494" y="2086770"/>
                    <a:pt x="4599424" y="1998834"/>
                  </a:cubicBezTo>
                  <a:cubicBezTo>
                    <a:pt x="4759547" y="2001781"/>
                    <a:pt x="4897182" y="1997932"/>
                    <a:pt x="5019551" y="1997693"/>
                  </a:cubicBezTo>
                  <a:cubicBezTo>
                    <a:pt x="5021462" y="2078516"/>
                    <a:pt x="5028286" y="2481247"/>
                    <a:pt x="5028339" y="2483663"/>
                  </a:cubicBezTo>
                  <a:cubicBezTo>
                    <a:pt x="4852073" y="2483371"/>
                    <a:pt x="4850480" y="2478991"/>
                    <a:pt x="4607548" y="2481141"/>
                  </a:cubicBezTo>
                  <a:close/>
                  <a:moveTo>
                    <a:pt x="4600406" y="3494407"/>
                  </a:moveTo>
                  <a:cubicBezTo>
                    <a:pt x="4334561" y="3491567"/>
                    <a:pt x="4292240" y="3494009"/>
                    <a:pt x="4177677" y="3494752"/>
                  </a:cubicBezTo>
                  <a:cubicBezTo>
                    <a:pt x="4168995" y="2925943"/>
                    <a:pt x="4151393" y="3013135"/>
                    <a:pt x="4250371" y="3011941"/>
                  </a:cubicBezTo>
                  <a:cubicBezTo>
                    <a:pt x="4645647" y="3007190"/>
                    <a:pt x="4590662" y="3000236"/>
                    <a:pt x="4592308" y="3055073"/>
                  </a:cubicBezTo>
                  <a:cubicBezTo>
                    <a:pt x="4596025" y="3178337"/>
                    <a:pt x="4596078" y="3211011"/>
                    <a:pt x="4600406" y="3494407"/>
                  </a:cubicBezTo>
                  <a:close/>
                  <a:moveTo>
                    <a:pt x="4568626" y="2481539"/>
                  </a:moveTo>
                  <a:cubicBezTo>
                    <a:pt x="4455549" y="2482760"/>
                    <a:pt x="4366607" y="2482787"/>
                    <a:pt x="4250344" y="2481539"/>
                  </a:cubicBezTo>
                  <a:cubicBezTo>
                    <a:pt x="4136259" y="2480159"/>
                    <a:pt x="4160021" y="2571917"/>
                    <a:pt x="4153437" y="1997215"/>
                  </a:cubicBezTo>
                  <a:cubicBezTo>
                    <a:pt x="4366235" y="1996923"/>
                    <a:pt x="4429902" y="1995304"/>
                    <a:pt x="4577626" y="1998410"/>
                  </a:cubicBezTo>
                  <a:cubicBezTo>
                    <a:pt x="4590237" y="2534970"/>
                    <a:pt x="4590529" y="2481300"/>
                    <a:pt x="4568626" y="2481539"/>
                  </a:cubicBezTo>
                  <a:close/>
                  <a:moveTo>
                    <a:pt x="4155932" y="3494884"/>
                  </a:moveTo>
                  <a:cubicBezTo>
                    <a:pt x="3660855" y="3497167"/>
                    <a:pt x="3735832" y="3516703"/>
                    <a:pt x="3734584" y="3416690"/>
                  </a:cubicBezTo>
                  <a:cubicBezTo>
                    <a:pt x="3728690" y="2944549"/>
                    <a:pt x="3708990" y="3010508"/>
                    <a:pt x="3772418" y="3010508"/>
                  </a:cubicBezTo>
                  <a:cubicBezTo>
                    <a:pt x="4210493" y="3010508"/>
                    <a:pt x="4150463" y="3003978"/>
                    <a:pt x="4150463" y="3054117"/>
                  </a:cubicBezTo>
                  <a:cubicBezTo>
                    <a:pt x="4150569" y="3165278"/>
                    <a:pt x="4150755" y="3156572"/>
                    <a:pt x="4155932" y="3494884"/>
                  </a:cubicBezTo>
                  <a:close/>
                  <a:moveTo>
                    <a:pt x="4090965" y="2988212"/>
                  </a:moveTo>
                  <a:cubicBezTo>
                    <a:pt x="3931904" y="2988212"/>
                    <a:pt x="3931824" y="2985850"/>
                    <a:pt x="3772418" y="2985850"/>
                  </a:cubicBezTo>
                  <a:cubicBezTo>
                    <a:pt x="3715017" y="2985850"/>
                    <a:pt x="3726486" y="3008756"/>
                    <a:pt x="3724363" y="2873468"/>
                  </a:cubicBezTo>
                  <a:cubicBezTo>
                    <a:pt x="3717433" y="2431692"/>
                    <a:pt x="3702193" y="2503596"/>
                    <a:pt x="3772418" y="2503596"/>
                  </a:cubicBezTo>
                  <a:cubicBezTo>
                    <a:pt x="4182934" y="2503596"/>
                    <a:pt x="4140029" y="2503808"/>
                    <a:pt x="4140162" y="2511904"/>
                  </a:cubicBezTo>
                  <a:cubicBezTo>
                    <a:pt x="4148738" y="3059638"/>
                    <a:pt x="4177943" y="2988212"/>
                    <a:pt x="4090965" y="2988212"/>
                  </a:cubicBezTo>
                  <a:close/>
                  <a:moveTo>
                    <a:pt x="3772418" y="2478965"/>
                  </a:moveTo>
                  <a:cubicBezTo>
                    <a:pt x="3695874" y="2478965"/>
                    <a:pt x="3725770" y="2553178"/>
                    <a:pt x="3711937" y="1997428"/>
                  </a:cubicBezTo>
                  <a:cubicBezTo>
                    <a:pt x="3754895" y="1997242"/>
                    <a:pt x="3781843" y="1997295"/>
                    <a:pt x="4090991" y="1997242"/>
                  </a:cubicBezTo>
                  <a:cubicBezTo>
                    <a:pt x="4145180" y="1997242"/>
                    <a:pt x="4130630" y="1920534"/>
                    <a:pt x="4139684" y="2480690"/>
                  </a:cubicBezTo>
                  <a:cubicBezTo>
                    <a:pt x="3875166" y="2479920"/>
                    <a:pt x="3908115" y="2478965"/>
                    <a:pt x="3772418" y="2478965"/>
                  </a:cubicBezTo>
                  <a:close/>
                  <a:moveTo>
                    <a:pt x="3712840" y="3417009"/>
                  </a:moveTo>
                  <a:cubicBezTo>
                    <a:pt x="3714061" y="3515137"/>
                    <a:pt x="3794348" y="3498229"/>
                    <a:pt x="3294784" y="3495548"/>
                  </a:cubicBezTo>
                  <a:cubicBezTo>
                    <a:pt x="3291173" y="3495522"/>
                    <a:pt x="3294784" y="3331461"/>
                    <a:pt x="3286420" y="3053640"/>
                  </a:cubicBezTo>
                  <a:cubicBezTo>
                    <a:pt x="3284482" y="2988079"/>
                    <a:pt x="3235046" y="3023673"/>
                    <a:pt x="3613490" y="3012817"/>
                  </a:cubicBezTo>
                  <a:cubicBezTo>
                    <a:pt x="3726380" y="3009552"/>
                    <a:pt x="3706787" y="2933667"/>
                    <a:pt x="3712840" y="3417009"/>
                  </a:cubicBezTo>
                  <a:close/>
                  <a:moveTo>
                    <a:pt x="3612905" y="2988106"/>
                  </a:moveTo>
                  <a:cubicBezTo>
                    <a:pt x="3532220" y="2990441"/>
                    <a:pt x="3441791" y="2991636"/>
                    <a:pt x="3294917" y="2988849"/>
                  </a:cubicBezTo>
                  <a:cubicBezTo>
                    <a:pt x="3281562" y="2988610"/>
                    <a:pt x="3284429" y="3004695"/>
                    <a:pt x="3282305" y="2873441"/>
                  </a:cubicBezTo>
                  <a:cubicBezTo>
                    <a:pt x="3275668" y="2450166"/>
                    <a:pt x="3271579" y="2507126"/>
                    <a:pt x="3294970" y="2506569"/>
                  </a:cubicBezTo>
                  <a:cubicBezTo>
                    <a:pt x="3748045" y="2496164"/>
                    <a:pt x="3699645" y="2507020"/>
                    <a:pt x="3699698" y="2511824"/>
                  </a:cubicBezTo>
                  <a:cubicBezTo>
                    <a:pt x="3702512" y="2690695"/>
                    <a:pt x="3699804" y="2692978"/>
                    <a:pt x="3702618" y="2873866"/>
                  </a:cubicBezTo>
                  <a:cubicBezTo>
                    <a:pt x="3704769" y="3009818"/>
                    <a:pt x="3728159" y="2984814"/>
                    <a:pt x="3612905" y="2988106"/>
                  </a:cubicBezTo>
                  <a:close/>
                  <a:moveTo>
                    <a:pt x="3613091" y="2479548"/>
                  </a:moveTo>
                  <a:cubicBezTo>
                    <a:pt x="3424029" y="2480823"/>
                    <a:pt x="3413967" y="2479177"/>
                    <a:pt x="3294492" y="2481911"/>
                  </a:cubicBezTo>
                  <a:cubicBezTo>
                    <a:pt x="3271845" y="2482442"/>
                    <a:pt x="3276040" y="2541393"/>
                    <a:pt x="3271446" y="2000347"/>
                  </a:cubicBezTo>
                  <a:cubicBezTo>
                    <a:pt x="3403479" y="1999179"/>
                    <a:pt x="3171698" y="2000905"/>
                    <a:pt x="3690166" y="1997534"/>
                  </a:cubicBezTo>
                  <a:cubicBezTo>
                    <a:pt x="3704238" y="2569528"/>
                    <a:pt x="3723035" y="2478673"/>
                    <a:pt x="3613091" y="2479548"/>
                  </a:cubicBezTo>
                  <a:close/>
                  <a:moveTo>
                    <a:pt x="3271818" y="3495415"/>
                  </a:moveTo>
                  <a:cubicBezTo>
                    <a:pt x="2783219" y="3492549"/>
                    <a:pt x="2852912" y="3531434"/>
                    <a:pt x="2850523" y="3416584"/>
                  </a:cubicBezTo>
                  <a:cubicBezTo>
                    <a:pt x="2847337" y="3264176"/>
                    <a:pt x="2845850" y="3151396"/>
                    <a:pt x="2845027" y="3054542"/>
                  </a:cubicBezTo>
                  <a:cubicBezTo>
                    <a:pt x="2844629" y="3006526"/>
                    <a:pt x="2777563" y="3004668"/>
                    <a:pt x="3263428" y="3013003"/>
                  </a:cubicBezTo>
                  <a:cubicBezTo>
                    <a:pt x="3270836" y="3278615"/>
                    <a:pt x="3269694" y="3319225"/>
                    <a:pt x="3271818" y="3495415"/>
                  </a:cubicBezTo>
                  <a:close/>
                  <a:moveTo>
                    <a:pt x="2844443" y="2989486"/>
                  </a:moveTo>
                  <a:cubicBezTo>
                    <a:pt x="2841788" y="2744497"/>
                    <a:pt x="2838602" y="2710815"/>
                    <a:pt x="2835363" y="2505879"/>
                  </a:cubicBezTo>
                  <a:cubicBezTo>
                    <a:pt x="2837779" y="2505879"/>
                    <a:pt x="3256047" y="2508161"/>
                    <a:pt x="3256127" y="2511904"/>
                  </a:cubicBezTo>
                  <a:cubicBezTo>
                    <a:pt x="3258543" y="2665267"/>
                    <a:pt x="3259074" y="2838485"/>
                    <a:pt x="3262818" y="2988291"/>
                  </a:cubicBezTo>
                  <a:cubicBezTo>
                    <a:pt x="3098553" y="2985611"/>
                    <a:pt x="2962670" y="2989274"/>
                    <a:pt x="2844443" y="2989486"/>
                  </a:cubicBezTo>
                  <a:close/>
                  <a:moveTo>
                    <a:pt x="2834991" y="2481221"/>
                  </a:moveTo>
                  <a:cubicBezTo>
                    <a:pt x="2829575" y="2138475"/>
                    <a:pt x="2828592" y="2092928"/>
                    <a:pt x="2828088" y="1998781"/>
                  </a:cubicBezTo>
                  <a:cubicBezTo>
                    <a:pt x="2997132" y="1998888"/>
                    <a:pt x="3023629" y="2002152"/>
                    <a:pt x="3249675" y="2000507"/>
                  </a:cubicBezTo>
                  <a:cubicBezTo>
                    <a:pt x="3249702" y="2002524"/>
                    <a:pt x="3255622" y="2480610"/>
                    <a:pt x="3255649" y="2482734"/>
                  </a:cubicBezTo>
                  <a:cubicBezTo>
                    <a:pt x="3098154" y="2485706"/>
                    <a:pt x="2964582" y="2481380"/>
                    <a:pt x="2834991" y="2481221"/>
                  </a:cubicBezTo>
                  <a:close/>
                  <a:moveTo>
                    <a:pt x="2828805" y="3417168"/>
                  </a:moveTo>
                  <a:cubicBezTo>
                    <a:pt x="2831141" y="3528514"/>
                    <a:pt x="2897092" y="3496238"/>
                    <a:pt x="2498682" y="3496238"/>
                  </a:cubicBezTo>
                  <a:cubicBezTo>
                    <a:pt x="2390412" y="3496238"/>
                    <a:pt x="2407350" y="3582130"/>
                    <a:pt x="2402943" y="3053348"/>
                  </a:cubicBezTo>
                  <a:cubicBezTo>
                    <a:pt x="2402492" y="2999280"/>
                    <a:pt x="2336674" y="3014118"/>
                    <a:pt x="2822964" y="3014118"/>
                  </a:cubicBezTo>
                  <a:cubicBezTo>
                    <a:pt x="2823999" y="3122173"/>
                    <a:pt x="2824557" y="3213214"/>
                    <a:pt x="2828805" y="3417168"/>
                  </a:cubicBezTo>
                  <a:close/>
                  <a:moveTo>
                    <a:pt x="2817043" y="2989513"/>
                  </a:moveTo>
                  <a:cubicBezTo>
                    <a:pt x="2541322" y="2989592"/>
                    <a:pt x="2476168" y="2989698"/>
                    <a:pt x="2402359" y="2989486"/>
                  </a:cubicBezTo>
                  <a:cubicBezTo>
                    <a:pt x="2402332" y="2988079"/>
                    <a:pt x="2396651" y="2551506"/>
                    <a:pt x="2395907" y="2504525"/>
                  </a:cubicBezTo>
                  <a:cubicBezTo>
                    <a:pt x="2397792" y="2504499"/>
                    <a:pt x="2813592" y="2501393"/>
                    <a:pt x="2813751" y="2511877"/>
                  </a:cubicBezTo>
                  <a:cubicBezTo>
                    <a:pt x="2821663" y="3023593"/>
                    <a:pt x="2827769" y="2989513"/>
                    <a:pt x="2817043" y="2989513"/>
                  </a:cubicBezTo>
                  <a:close/>
                  <a:moveTo>
                    <a:pt x="2395482" y="2479840"/>
                  </a:moveTo>
                  <a:cubicBezTo>
                    <a:pt x="2394102" y="2394798"/>
                    <a:pt x="2399199" y="2700198"/>
                    <a:pt x="2387146" y="1999896"/>
                  </a:cubicBezTo>
                  <a:cubicBezTo>
                    <a:pt x="2538773" y="2001966"/>
                    <a:pt x="2675718" y="1998861"/>
                    <a:pt x="2806317" y="1998781"/>
                  </a:cubicBezTo>
                  <a:cubicBezTo>
                    <a:pt x="2806848" y="2093008"/>
                    <a:pt x="2808175" y="2159975"/>
                    <a:pt x="2813247" y="2481194"/>
                  </a:cubicBezTo>
                  <a:cubicBezTo>
                    <a:pt x="2654079" y="2481168"/>
                    <a:pt x="2565907" y="2478115"/>
                    <a:pt x="2395482" y="2479840"/>
                  </a:cubicBezTo>
                  <a:close/>
                  <a:moveTo>
                    <a:pt x="2388500" y="3496371"/>
                  </a:moveTo>
                  <a:cubicBezTo>
                    <a:pt x="2029756" y="3497220"/>
                    <a:pt x="2133806" y="3496610"/>
                    <a:pt x="1965851" y="3495362"/>
                  </a:cubicBezTo>
                  <a:cubicBezTo>
                    <a:pt x="1964682" y="3367506"/>
                    <a:pt x="1966488" y="3343883"/>
                    <a:pt x="1959160" y="3014144"/>
                  </a:cubicBezTo>
                  <a:cubicBezTo>
                    <a:pt x="2084449" y="3013773"/>
                    <a:pt x="2094910" y="3012976"/>
                    <a:pt x="2380827" y="3014065"/>
                  </a:cubicBezTo>
                  <a:cubicBezTo>
                    <a:pt x="2383562" y="3310227"/>
                    <a:pt x="2386031" y="3368913"/>
                    <a:pt x="2388500" y="3496371"/>
                  </a:cubicBezTo>
                  <a:close/>
                  <a:moveTo>
                    <a:pt x="2339488" y="2989247"/>
                  </a:moveTo>
                  <a:cubicBezTo>
                    <a:pt x="1881368" y="2986752"/>
                    <a:pt x="1958894" y="3024496"/>
                    <a:pt x="1956532" y="2873415"/>
                  </a:cubicBezTo>
                  <a:cubicBezTo>
                    <a:pt x="1953691" y="2692739"/>
                    <a:pt x="1955788" y="2692474"/>
                    <a:pt x="1952947" y="2511426"/>
                  </a:cubicBezTo>
                  <a:cubicBezTo>
                    <a:pt x="1952788" y="2501207"/>
                    <a:pt x="1928123" y="2510550"/>
                    <a:pt x="2374163" y="2504764"/>
                  </a:cubicBezTo>
                  <a:cubicBezTo>
                    <a:pt x="2382712" y="3057143"/>
                    <a:pt x="2395536" y="2989459"/>
                    <a:pt x="2339488" y="2989247"/>
                  </a:cubicBezTo>
                  <a:close/>
                  <a:moveTo>
                    <a:pt x="1952469" y="2482017"/>
                  </a:moveTo>
                  <a:cubicBezTo>
                    <a:pt x="1943416" y="1921542"/>
                    <a:pt x="1914344" y="1998197"/>
                    <a:pt x="2021128" y="1997879"/>
                  </a:cubicBezTo>
                  <a:cubicBezTo>
                    <a:pt x="2156002" y="1997507"/>
                    <a:pt x="2234988" y="1997295"/>
                    <a:pt x="2339250" y="1999100"/>
                  </a:cubicBezTo>
                  <a:cubicBezTo>
                    <a:pt x="2375756" y="1999790"/>
                    <a:pt x="2365030" y="1941078"/>
                    <a:pt x="2373765" y="2480106"/>
                  </a:cubicBezTo>
                  <a:cubicBezTo>
                    <a:pt x="2218314" y="2482176"/>
                    <a:pt x="2300380" y="2481778"/>
                    <a:pt x="1952469" y="2482017"/>
                  </a:cubicBezTo>
                  <a:close/>
                  <a:moveTo>
                    <a:pt x="1944106" y="3495203"/>
                  </a:moveTo>
                  <a:cubicBezTo>
                    <a:pt x="1835570" y="3494646"/>
                    <a:pt x="1699103" y="3495415"/>
                    <a:pt x="1523581" y="3495495"/>
                  </a:cubicBezTo>
                  <a:cubicBezTo>
                    <a:pt x="1520289" y="3345874"/>
                    <a:pt x="1517952" y="3344600"/>
                    <a:pt x="1515483" y="3012764"/>
                  </a:cubicBezTo>
                  <a:cubicBezTo>
                    <a:pt x="1686438" y="3012339"/>
                    <a:pt x="1702899" y="3014648"/>
                    <a:pt x="1937362" y="3014171"/>
                  </a:cubicBezTo>
                  <a:cubicBezTo>
                    <a:pt x="1945115" y="3371567"/>
                    <a:pt x="1942832" y="3354660"/>
                    <a:pt x="1944106" y="3495203"/>
                  </a:cubicBezTo>
                  <a:close/>
                  <a:moveTo>
                    <a:pt x="1861881" y="2989619"/>
                  </a:moveTo>
                  <a:cubicBezTo>
                    <a:pt x="1702501" y="2989619"/>
                    <a:pt x="1703032" y="2988132"/>
                    <a:pt x="1543467" y="2988132"/>
                  </a:cubicBezTo>
                  <a:cubicBezTo>
                    <a:pt x="1506669" y="2988132"/>
                    <a:pt x="1515934" y="3010641"/>
                    <a:pt x="1513784" y="2873441"/>
                  </a:cubicBezTo>
                  <a:cubicBezTo>
                    <a:pt x="1507173" y="2451599"/>
                    <a:pt x="1494933" y="2507763"/>
                    <a:pt x="1543467" y="2507763"/>
                  </a:cubicBezTo>
                  <a:cubicBezTo>
                    <a:pt x="1965532" y="2507763"/>
                    <a:pt x="1931044" y="2502481"/>
                    <a:pt x="1931203" y="2511877"/>
                  </a:cubicBezTo>
                  <a:cubicBezTo>
                    <a:pt x="1939938" y="3068158"/>
                    <a:pt x="1960328" y="2989619"/>
                    <a:pt x="1861881" y="2989619"/>
                  </a:cubicBezTo>
                  <a:close/>
                  <a:moveTo>
                    <a:pt x="1861881" y="2482070"/>
                  </a:moveTo>
                  <a:cubicBezTo>
                    <a:pt x="1697722" y="2482070"/>
                    <a:pt x="1698174" y="2483079"/>
                    <a:pt x="1543467" y="2483079"/>
                  </a:cubicBezTo>
                  <a:cubicBezTo>
                    <a:pt x="1482641" y="2483079"/>
                    <a:pt x="1519837" y="2541738"/>
                    <a:pt x="1501146" y="1996552"/>
                  </a:cubicBezTo>
                  <a:cubicBezTo>
                    <a:pt x="1611700" y="1995915"/>
                    <a:pt x="1702023" y="1998197"/>
                    <a:pt x="1922282" y="1998065"/>
                  </a:cubicBezTo>
                  <a:cubicBezTo>
                    <a:pt x="1931840" y="2560238"/>
                    <a:pt x="1954195" y="2482017"/>
                    <a:pt x="1861881" y="2482070"/>
                  </a:cubicBezTo>
                  <a:close/>
                  <a:moveTo>
                    <a:pt x="1501810" y="3495548"/>
                  </a:moveTo>
                  <a:cubicBezTo>
                    <a:pt x="1011193" y="3496796"/>
                    <a:pt x="1082665" y="3525117"/>
                    <a:pt x="1080621" y="3416584"/>
                  </a:cubicBezTo>
                  <a:cubicBezTo>
                    <a:pt x="1078231" y="3288754"/>
                    <a:pt x="1076373" y="3174196"/>
                    <a:pt x="1075231" y="3054542"/>
                  </a:cubicBezTo>
                  <a:cubicBezTo>
                    <a:pt x="1074727" y="2998988"/>
                    <a:pt x="1007422" y="3014887"/>
                    <a:pt x="1493739" y="3012843"/>
                  </a:cubicBezTo>
                  <a:cubicBezTo>
                    <a:pt x="1496155" y="3341389"/>
                    <a:pt x="1498810" y="3362675"/>
                    <a:pt x="1501810" y="3495548"/>
                  </a:cubicBezTo>
                  <a:close/>
                  <a:moveTo>
                    <a:pt x="1384193" y="2989353"/>
                  </a:moveTo>
                  <a:cubicBezTo>
                    <a:pt x="1259674" y="2991211"/>
                    <a:pt x="1165236" y="2990866"/>
                    <a:pt x="1074541" y="2989274"/>
                  </a:cubicBezTo>
                  <a:cubicBezTo>
                    <a:pt x="1074514" y="2987203"/>
                    <a:pt x="1068195" y="2528254"/>
                    <a:pt x="1067797" y="2505560"/>
                  </a:cubicBezTo>
                  <a:cubicBezTo>
                    <a:pt x="1532183" y="2501818"/>
                    <a:pt x="1487207" y="2509966"/>
                    <a:pt x="1487234" y="2511851"/>
                  </a:cubicBezTo>
                  <a:cubicBezTo>
                    <a:pt x="1496102" y="3076386"/>
                    <a:pt x="1526050" y="2987044"/>
                    <a:pt x="1384193" y="2989353"/>
                  </a:cubicBezTo>
                  <a:close/>
                  <a:moveTo>
                    <a:pt x="1067399" y="2480876"/>
                  </a:moveTo>
                  <a:cubicBezTo>
                    <a:pt x="1058425" y="1973805"/>
                    <a:pt x="1051018" y="2001091"/>
                    <a:pt x="1065965" y="2001037"/>
                  </a:cubicBezTo>
                  <a:cubicBezTo>
                    <a:pt x="1265674" y="2000507"/>
                    <a:pt x="1282879" y="2001542"/>
                    <a:pt x="1384618" y="1998622"/>
                  </a:cubicBezTo>
                  <a:cubicBezTo>
                    <a:pt x="1506138" y="1995278"/>
                    <a:pt x="1478446" y="1912199"/>
                    <a:pt x="1486809" y="2482946"/>
                  </a:cubicBezTo>
                  <a:cubicBezTo>
                    <a:pt x="1367201" y="2482309"/>
                    <a:pt x="1318456" y="2478832"/>
                    <a:pt x="1067399" y="2480876"/>
                  </a:cubicBezTo>
                  <a:close/>
                  <a:moveTo>
                    <a:pt x="747790" y="4028498"/>
                  </a:moveTo>
                  <a:cubicBezTo>
                    <a:pt x="854415" y="4026481"/>
                    <a:pt x="955730" y="4026375"/>
                    <a:pt x="1065779" y="4028604"/>
                  </a:cubicBezTo>
                  <a:cubicBezTo>
                    <a:pt x="1068355" y="4028657"/>
                    <a:pt x="1077355" y="4511521"/>
                    <a:pt x="1065833" y="4511734"/>
                  </a:cubicBezTo>
                  <a:cubicBezTo>
                    <a:pt x="1049531" y="4511973"/>
                    <a:pt x="656166" y="4518555"/>
                    <a:pt x="655980" y="4501834"/>
                  </a:cubicBezTo>
                  <a:cubicBezTo>
                    <a:pt x="650697" y="3940297"/>
                    <a:pt x="604951" y="4031179"/>
                    <a:pt x="747790" y="4028498"/>
                  </a:cubicBezTo>
                  <a:close/>
                  <a:moveTo>
                    <a:pt x="747498" y="4536631"/>
                  </a:moveTo>
                  <a:cubicBezTo>
                    <a:pt x="853114" y="4537905"/>
                    <a:pt x="960907" y="4538064"/>
                    <a:pt x="1066098" y="4536365"/>
                  </a:cubicBezTo>
                  <a:cubicBezTo>
                    <a:pt x="1076718" y="4536206"/>
                    <a:pt x="1075417" y="4480360"/>
                    <a:pt x="1084577" y="5018114"/>
                  </a:cubicBezTo>
                  <a:cubicBezTo>
                    <a:pt x="883567" y="5021591"/>
                    <a:pt x="789792" y="5019229"/>
                    <a:pt x="664078" y="5018805"/>
                  </a:cubicBezTo>
                  <a:cubicBezTo>
                    <a:pt x="655025" y="4451323"/>
                    <a:pt x="625793" y="4535144"/>
                    <a:pt x="747498" y="4536631"/>
                  </a:cubicBezTo>
                  <a:close/>
                  <a:moveTo>
                    <a:pt x="1085055" y="5046754"/>
                  </a:moveTo>
                  <a:cubicBezTo>
                    <a:pt x="1090949" y="5423501"/>
                    <a:pt x="1091453" y="5452538"/>
                    <a:pt x="1092329" y="5522452"/>
                  </a:cubicBezTo>
                  <a:cubicBezTo>
                    <a:pt x="763375" y="5521549"/>
                    <a:pt x="801554" y="5522744"/>
                    <a:pt x="671990" y="5523327"/>
                  </a:cubicBezTo>
                  <a:cubicBezTo>
                    <a:pt x="662087" y="4890126"/>
                    <a:pt x="665060" y="5080145"/>
                    <a:pt x="664476" y="5043463"/>
                  </a:cubicBezTo>
                  <a:cubicBezTo>
                    <a:pt x="1122172" y="5045108"/>
                    <a:pt x="1084949" y="5040490"/>
                    <a:pt x="1085055" y="5046754"/>
                  </a:cubicBezTo>
                  <a:close/>
                  <a:moveTo>
                    <a:pt x="747684" y="5547428"/>
                  </a:moveTo>
                  <a:cubicBezTo>
                    <a:pt x="1155970" y="5544110"/>
                    <a:pt x="1092515" y="5537103"/>
                    <a:pt x="1093126" y="5590029"/>
                  </a:cubicBezTo>
                  <a:cubicBezTo>
                    <a:pt x="1094400" y="5701907"/>
                    <a:pt x="1094692" y="5713930"/>
                    <a:pt x="1099578" y="6031486"/>
                  </a:cubicBezTo>
                  <a:cubicBezTo>
                    <a:pt x="816953" y="6033026"/>
                    <a:pt x="805457" y="6031752"/>
                    <a:pt x="680964" y="6031274"/>
                  </a:cubicBezTo>
                  <a:cubicBezTo>
                    <a:pt x="670423" y="5473746"/>
                    <a:pt x="642015" y="5548437"/>
                    <a:pt x="747684" y="5547428"/>
                  </a:cubicBezTo>
                  <a:close/>
                  <a:moveTo>
                    <a:pt x="747498" y="6562154"/>
                  </a:moveTo>
                  <a:cubicBezTo>
                    <a:pt x="848972" y="6563242"/>
                    <a:pt x="964518" y="6563189"/>
                    <a:pt x="1066018" y="6562632"/>
                  </a:cubicBezTo>
                  <a:cubicBezTo>
                    <a:pt x="1129606" y="6562286"/>
                    <a:pt x="1099312" y="6501318"/>
                    <a:pt x="1114897" y="7045283"/>
                  </a:cubicBezTo>
                  <a:cubicBezTo>
                    <a:pt x="794837" y="7046875"/>
                    <a:pt x="862619" y="7046027"/>
                    <a:pt x="693894" y="7044912"/>
                  </a:cubicBezTo>
                  <a:cubicBezTo>
                    <a:pt x="679477" y="6482022"/>
                    <a:pt x="667662" y="6561305"/>
                    <a:pt x="747498" y="6562154"/>
                  </a:cubicBezTo>
                  <a:close/>
                  <a:moveTo>
                    <a:pt x="747498" y="7070074"/>
                  </a:moveTo>
                  <a:cubicBezTo>
                    <a:pt x="853990" y="7071083"/>
                    <a:pt x="957933" y="7071029"/>
                    <a:pt x="1066018" y="7070287"/>
                  </a:cubicBezTo>
                  <a:cubicBezTo>
                    <a:pt x="1130880" y="7069835"/>
                    <a:pt x="1115667" y="6991216"/>
                    <a:pt x="1125305" y="7554079"/>
                  </a:cubicBezTo>
                  <a:cubicBezTo>
                    <a:pt x="982067" y="7555247"/>
                    <a:pt x="1031424" y="7556654"/>
                    <a:pt x="704992" y="7554902"/>
                  </a:cubicBezTo>
                  <a:cubicBezTo>
                    <a:pt x="695487" y="6995515"/>
                    <a:pt x="671592" y="7069357"/>
                    <a:pt x="747498" y="7070074"/>
                  </a:cubicBezTo>
                  <a:close/>
                  <a:moveTo>
                    <a:pt x="747551" y="7579852"/>
                  </a:moveTo>
                  <a:cubicBezTo>
                    <a:pt x="1149996" y="7582533"/>
                    <a:pt x="1125650" y="7574092"/>
                    <a:pt x="1125782" y="7582586"/>
                  </a:cubicBezTo>
                  <a:cubicBezTo>
                    <a:pt x="1128597" y="7762651"/>
                    <a:pt x="1124667" y="7761271"/>
                    <a:pt x="1127535" y="7945105"/>
                  </a:cubicBezTo>
                  <a:cubicBezTo>
                    <a:pt x="1129712" y="8084481"/>
                    <a:pt x="1145960" y="8060991"/>
                    <a:pt x="1065912" y="8061416"/>
                  </a:cubicBezTo>
                  <a:cubicBezTo>
                    <a:pt x="958995" y="8062000"/>
                    <a:pt x="854043" y="8062318"/>
                    <a:pt x="747790" y="8060460"/>
                  </a:cubicBezTo>
                  <a:cubicBezTo>
                    <a:pt x="701514" y="8059664"/>
                    <a:pt x="712319" y="8081535"/>
                    <a:pt x="710169" y="7944575"/>
                  </a:cubicBezTo>
                  <a:cubicBezTo>
                    <a:pt x="703584" y="7523316"/>
                    <a:pt x="688185" y="7579454"/>
                    <a:pt x="747551" y="7579852"/>
                  </a:cubicBezTo>
                  <a:close/>
                  <a:moveTo>
                    <a:pt x="747551" y="8593728"/>
                  </a:moveTo>
                  <a:cubicBezTo>
                    <a:pt x="1208884" y="8596196"/>
                    <a:pt x="1140730" y="8561585"/>
                    <a:pt x="1142403" y="8669747"/>
                  </a:cubicBezTo>
                  <a:cubicBezTo>
                    <a:pt x="1145190" y="8848378"/>
                    <a:pt x="1142881" y="8851563"/>
                    <a:pt x="1145721" y="9032213"/>
                  </a:cubicBezTo>
                  <a:cubicBezTo>
                    <a:pt x="1146624" y="9089173"/>
                    <a:pt x="1162687" y="9077733"/>
                    <a:pt x="1066018" y="9077203"/>
                  </a:cubicBezTo>
                  <a:cubicBezTo>
                    <a:pt x="675441" y="9075106"/>
                    <a:pt x="729232" y="9089492"/>
                    <a:pt x="728329" y="9031655"/>
                  </a:cubicBezTo>
                  <a:cubicBezTo>
                    <a:pt x="720683" y="8541838"/>
                    <a:pt x="698328" y="8593463"/>
                    <a:pt x="747551" y="8593728"/>
                  </a:cubicBezTo>
                  <a:close/>
                  <a:moveTo>
                    <a:pt x="729152" y="9099259"/>
                  </a:moveTo>
                  <a:cubicBezTo>
                    <a:pt x="829644" y="9101463"/>
                    <a:pt x="804607" y="9101383"/>
                    <a:pt x="1146916" y="9102206"/>
                  </a:cubicBezTo>
                  <a:cubicBezTo>
                    <a:pt x="1149332" y="9227062"/>
                    <a:pt x="1154509" y="9359351"/>
                    <a:pt x="1154881" y="9580876"/>
                  </a:cubicBezTo>
                  <a:cubicBezTo>
                    <a:pt x="696894" y="9584088"/>
                    <a:pt x="734834" y="9588627"/>
                    <a:pt x="734382" y="9574745"/>
                  </a:cubicBezTo>
                  <a:cubicBezTo>
                    <a:pt x="726311" y="9324182"/>
                    <a:pt x="730267" y="9224382"/>
                    <a:pt x="729152" y="9099259"/>
                  </a:cubicBezTo>
                  <a:close/>
                  <a:moveTo>
                    <a:pt x="1160085" y="8487982"/>
                  </a:moveTo>
                  <a:cubicBezTo>
                    <a:pt x="1146279" y="8016320"/>
                    <a:pt x="1130508" y="8085702"/>
                    <a:pt x="1225186" y="8085702"/>
                  </a:cubicBezTo>
                  <a:cubicBezTo>
                    <a:pt x="1629223" y="8085702"/>
                    <a:pt x="1573362" y="8075218"/>
                    <a:pt x="1574451" y="8128143"/>
                  </a:cubicBezTo>
                  <a:cubicBezTo>
                    <a:pt x="1585256" y="8638506"/>
                    <a:pt x="1590673" y="8568566"/>
                    <a:pt x="1543467" y="8568566"/>
                  </a:cubicBezTo>
                  <a:cubicBezTo>
                    <a:pt x="1385733" y="8568566"/>
                    <a:pt x="1384831" y="8565460"/>
                    <a:pt x="1225186" y="8565460"/>
                  </a:cubicBezTo>
                  <a:cubicBezTo>
                    <a:pt x="1145642" y="8565434"/>
                    <a:pt x="1162820" y="8581704"/>
                    <a:pt x="1160085" y="8487982"/>
                  </a:cubicBezTo>
                  <a:close/>
                  <a:moveTo>
                    <a:pt x="1225212" y="8590092"/>
                  </a:moveTo>
                  <a:cubicBezTo>
                    <a:pt x="1381804" y="8590092"/>
                    <a:pt x="1384751" y="8593198"/>
                    <a:pt x="1543493" y="8593198"/>
                  </a:cubicBezTo>
                  <a:cubicBezTo>
                    <a:pt x="1590301" y="8593198"/>
                    <a:pt x="1580132" y="8577803"/>
                    <a:pt x="1581566" y="8669800"/>
                  </a:cubicBezTo>
                  <a:cubicBezTo>
                    <a:pt x="1588894" y="9138489"/>
                    <a:pt x="1611037" y="9074336"/>
                    <a:pt x="1543493" y="9074336"/>
                  </a:cubicBezTo>
                  <a:cubicBezTo>
                    <a:pt x="1111950" y="9074336"/>
                    <a:pt x="1168554" y="9099737"/>
                    <a:pt x="1167492" y="9031788"/>
                  </a:cubicBezTo>
                  <a:cubicBezTo>
                    <a:pt x="1159421" y="8518427"/>
                    <a:pt x="1149306" y="8590092"/>
                    <a:pt x="1225212" y="8590092"/>
                  </a:cubicBezTo>
                  <a:close/>
                  <a:moveTo>
                    <a:pt x="1225212" y="9102286"/>
                  </a:moveTo>
                  <a:cubicBezTo>
                    <a:pt x="1665438" y="9102286"/>
                    <a:pt x="1590832" y="9062047"/>
                    <a:pt x="1592584" y="9213181"/>
                  </a:cubicBezTo>
                  <a:cubicBezTo>
                    <a:pt x="1597682" y="9656894"/>
                    <a:pt x="1619002" y="9583849"/>
                    <a:pt x="1543493" y="9583796"/>
                  </a:cubicBezTo>
                  <a:cubicBezTo>
                    <a:pt x="1521749" y="9583796"/>
                    <a:pt x="1176705" y="9582681"/>
                    <a:pt x="1176705" y="9575170"/>
                  </a:cubicBezTo>
                  <a:cubicBezTo>
                    <a:pt x="1175537" y="9031045"/>
                    <a:pt x="1139641" y="9102286"/>
                    <a:pt x="1225212" y="9102286"/>
                  </a:cubicBezTo>
                  <a:close/>
                  <a:moveTo>
                    <a:pt x="1225212" y="9605268"/>
                  </a:moveTo>
                  <a:cubicBezTo>
                    <a:pt x="1382654" y="9605268"/>
                    <a:pt x="1381884" y="9608428"/>
                    <a:pt x="1543493" y="9608428"/>
                  </a:cubicBezTo>
                  <a:cubicBezTo>
                    <a:pt x="1611833" y="9608480"/>
                    <a:pt x="1595956" y="9527578"/>
                    <a:pt x="1605434" y="10089247"/>
                  </a:cubicBezTo>
                  <a:cubicBezTo>
                    <a:pt x="1447276" y="10088663"/>
                    <a:pt x="1316650" y="10090920"/>
                    <a:pt x="1182838" y="10090336"/>
                  </a:cubicBezTo>
                  <a:cubicBezTo>
                    <a:pt x="1174263" y="9526702"/>
                    <a:pt x="1159766" y="9605268"/>
                    <a:pt x="1225212" y="9605268"/>
                  </a:cubicBezTo>
                  <a:close/>
                  <a:moveTo>
                    <a:pt x="1225212" y="10115073"/>
                  </a:moveTo>
                  <a:cubicBezTo>
                    <a:pt x="1637294" y="10115073"/>
                    <a:pt x="1605780" y="10109738"/>
                    <a:pt x="1605912" y="10118922"/>
                  </a:cubicBezTo>
                  <a:cubicBezTo>
                    <a:pt x="1614700" y="10680060"/>
                    <a:pt x="1640773" y="10598840"/>
                    <a:pt x="1543493" y="10598840"/>
                  </a:cubicBezTo>
                  <a:cubicBezTo>
                    <a:pt x="1386371" y="10598840"/>
                    <a:pt x="1388786" y="10596743"/>
                    <a:pt x="1225212" y="10596743"/>
                  </a:cubicBezTo>
                  <a:cubicBezTo>
                    <a:pt x="1184564" y="10596743"/>
                    <a:pt x="1195529" y="10619358"/>
                    <a:pt x="1193379" y="10480858"/>
                  </a:cubicBezTo>
                  <a:cubicBezTo>
                    <a:pt x="1186768" y="10059095"/>
                    <a:pt x="1156687" y="10115073"/>
                    <a:pt x="1225212" y="10115073"/>
                  </a:cubicBezTo>
                  <a:close/>
                  <a:moveTo>
                    <a:pt x="1614355" y="9212809"/>
                  </a:moveTo>
                  <a:cubicBezTo>
                    <a:pt x="1612736" y="9071151"/>
                    <a:pt x="1527271" y="9095783"/>
                    <a:pt x="2021021" y="9098436"/>
                  </a:cubicBezTo>
                  <a:cubicBezTo>
                    <a:pt x="2032916" y="9098517"/>
                    <a:pt x="2034137" y="9039565"/>
                    <a:pt x="2042580" y="9583530"/>
                  </a:cubicBezTo>
                  <a:cubicBezTo>
                    <a:pt x="1571397" y="9585813"/>
                    <a:pt x="1618497" y="9586928"/>
                    <a:pt x="1618470" y="9575170"/>
                  </a:cubicBezTo>
                  <a:cubicBezTo>
                    <a:pt x="1618178" y="9435183"/>
                    <a:pt x="1616745" y="9422841"/>
                    <a:pt x="1614355" y="9212809"/>
                  </a:cubicBezTo>
                  <a:close/>
                  <a:moveTo>
                    <a:pt x="2042952" y="9608215"/>
                  </a:moveTo>
                  <a:cubicBezTo>
                    <a:pt x="2051421" y="10154065"/>
                    <a:pt x="2061643" y="10090442"/>
                    <a:pt x="2021021" y="10090575"/>
                  </a:cubicBezTo>
                  <a:cubicBezTo>
                    <a:pt x="1909910" y="10091026"/>
                    <a:pt x="1813560" y="10091185"/>
                    <a:pt x="1702740" y="10089991"/>
                  </a:cubicBezTo>
                  <a:cubicBezTo>
                    <a:pt x="1612736" y="10089009"/>
                    <a:pt x="1620887" y="10171715"/>
                    <a:pt x="1618550" y="9608480"/>
                  </a:cubicBezTo>
                  <a:cubicBezTo>
                    <a:pt x="1889997" y="9608719"/>
                    <a:pt x="1912352" y="9608905"/>
                    <a:pt x="2042952" y="9608215"/>
                  </a:cubicBezTo>
                  <a:close/>
                  <a:moveTo>
                    <a:pt x="1702554" y="10114702"/>
                  </a:moveTo>
                  <a:cubicBezTo>
                    <a:pt x="2076458" y="10118736"/>
                    <a:pt x="2050226" y="10110614"/>
                    <a:pt x="2050359" y="10118869"/>
                  </a:cubicBezTo>
                  <a:cubicBezTo>
                    <a:pt x="2059041" y="10673903"/>
                    <a:pt x="2070059" y="10598601"/>
                    <a:pt x="2021207" y="10597858"/>
                  </a:cubicBezTo>
                  <a:cubicBezTo>
                    <a:pt x="1557751" y="10591010"/>
                    <a:pt x="1637507" y="10639317"/>
                    <a:pt x="1635038" y="10480858"/>
                  </a:cubicBezTo>
                  <a:cubicBezTo>
                    <a:pt x="1628161" y="10040595"/>
                    <a:pt x="1598186" y="10113587"/>
                    <a:pt x="1702554" y="10114702"/>
                  </a:cubicBezTo>
                  <a:close/>
                  <a:moveTo>
                    <a:pt x="2052908" y="9098623"/>
                  </a:moveTo>
                  <a:cubicBezTo>
                    <a:pt x="2113628" y="9098941"/>
                    <a:pt x="2470380" y="9099234"/>
                    <a:pt x="2473832" y="9099234"/>
                  </a:cubicBezTo>
                  <a:cubicBezTo>
                    <a:pt x="2473858" y="9101303"/>
                    <a:pt x="2480947" y="9519403"/>
                    <a:pt x="2482089" y="9581141"/>
                  </a:cubicBezTo>
                  <a:cubicBezTo>
                    <a:pt x="2340497" y="9581301"/>
                    <a:pt x="2480575" y="9581912"/>
                    <a:pt x="2064324" y="9583451"/>
                  </a:cubicBezTo>
                  <a:cubicBezTo>
                    <a:pt x="2057103" y="9118476"/>
                    <a:pt x="2057315" y="9289677"/>
                    <a:pt x="2052908" y="9098623"/>
                  </a:cubicBezTo>
                  <a:close/>
                  <a:moveTo>
                    <a:pt x="2482566" y="9605773"/>
                  </a:moveTo>
                  <a:cubicBezTo>
                    <a:pt x="2491726" y="10089991"/>
                    <a:pt x="2490186" y="9946156"/>
                    <a:pt x="2492655" y="10089460"/>
                  </a:cubicBezTo>
                  <a:cubicBezTo>
                    <a:pt x="2474814" y="10089460"/>
                    <a:pt x="2568403" y="10089195"/>
                    <a:pt x="2071679" y="10090416"/>
                  </a:cubicBezTo>
                  <a:cubicBezTo>
                    <a:pt x="2069555" y="9951757"/>
                    <a:pt x="2070829" y="10002373"/>
                    <a:pt x="2064723" y="9608109"/>
                  </a:cubicBezTo>
                  <a:cubicBezTo>
                    <a:pt x="2514214" y="9606198"/>
                    <a:pt x="2351516" y="9605906"/>
                    <a:pt x="2482566" y="9605773"/>
                  </a:cubicBezTo>
                  <a:close/>
                  <a:moveTo>
                    <a:pt x="2488169" y="8593861"/>
                  </a:moveTo>
                  <a:cubicBezTo>
                    <a:pt x="2678213" y="8594047"/>
                    <a:pt x="2677470" y="8589774"/>
                    <a:pt x="2909331" y="8591366"/>
                  </a:cubicBezTo>
                  <a:cubicBezTo>
                    <a:pt x="2912305" y="8850821"/>
                    <a:pt x="2915597" y="8813555"/>
                    <a:pt x="2919500" y="9073062"/>
                  </a:cubicBezTo>
                  <a:cubicBezTo>
                    <a:pt x="2635547" y="9072452"/>
                    <a:pt x="2693400" y="9074575"/>
                    <a:pt x="2495204" y="9074575"/>
                  </a:cubicBezTo>
                  <a:cubicBezTo>
                    <a:pt x="2492151" y="8888962"/>
                    <a:pt x="2491275" y="8762593"/>
                    <a:pt x="2488169" y="8593861"/>
                  </a:cubicBezTo>
                  <a:close/>
                  <a:moveTo>
                    <a:pt x="2498682" y="9099234"/>
                  </a:moveTo>
                  <a:cubicBezTo>
                    <a:pt x="3000716" y="9099234"/>
                    <a:pt x="2919393" y="9058623"/>
                    <a:pt x="2921464" y="9213074"/>
                  </a:cubicBezTo>
                  <a:cubicBezTo>
                    <a:pt x="2923562" y="9381302"/>
                    <a:pt x="2925075" y="9429185"/>
                    <a:pt x="2926137" y="9575223"/>
                  </a:cubicBezTo>
                  <a:cubicBezTo>
                    <a:pt x="2926217" y="9586822"/>
                    <a:pt x="2960121" y="9581195"/>
                    <a:pt x="2503886" y="9581115"/>
                  </a:cubicBezTo>
                  <a:cubicBezTo>
                    <a:pt x="2503806" y="9576762"/>
                    <a:pt x="2494302" y="9099234"/>
                    <a:pt x="2498682" y="9099234"/>
                  </a:cubicBezTo>
                  <a:close/>
                  <a:moveTo>
                    <a:pt x="2926376" y="9606543"/>
                  </a:moveTo>
                  <a:cubicBezTo>
                    <a:pt x="2926403" y="9608879"/>
                    <a:pt x="2931952" y="10085054"/>
                    <a:pt x="2931978" y="10087761"/>
                  </a:cubicBezTo>
                  <a:cubicBezTo>
                    <a:pt x="2760253" y="10085346"/>
                    <a:pt x="2643778" y="10089301"/>
                    <a:pt x="2514373" y="10089460"/>
                  </a:cubicBezTo>
                  <a:cubicBezTo>
                    <a:pt x="2511612" y="9928054"/>
                    <a:pt x="2513285" y="10088239"/>
                    <a:pt x="2504338" y="9605773"/>
                  </a:cubicBezTo>
                  <a:cubicBezTo>
                    <a:pt x="2653283" y="9605800"/>
                    <a:pt x="2759138" y="9607737"/>
                    <a:pt x="2926376" y="9606543"/>
                  </a:cubicBezTo>
                  <a:close/>
                  <a:moveTo>
                    <a:pt x="2932376" y="10112446"/>
                  </a:moveTo>
                  <a:cubicBezTo>
                    <a:pt x="2935536" y="10318470"/>
                    <a:pt x="2933491" y="10268437"/>
                    <a:pt x="2938828" y="10595920"/>
                  </a:cubicBezTo>
                  <a:cubicBezTo>
                    <a:pt x="2838894" y="10597274"/>
                    <a:pt x="2719844" y="10596372"/>
                    <a:pt x="2520002" y="10596318"/>
                  </a:cubicBezTo>
                  <a:cubicBezTo>
                    <a:pt x="2519975" y="10593292"/>
                    <a:pt x="2514904" y="10120966"/>
                    <a:pt x="2514878" y="10118445"/>
                  </a:cubicBezTo>
                  <a:cubicBezTo>
                    <a:pt x="2514745" y="10109606"/>
                    <a:pt x="2923402" y="10112314"/>
                    <a:pt x="2932376" y="10112446"/>
                  </a:cubicBezTo>
                  <a:close/>
                  <a:moveTo>
                    <a:pt x="2931075" y="8591552"/>
                  </a:moveTo>
                  <a:cubicBezTo>
                    <a:pt x="3175813" y="8593728"/>
                    <a:pt x="2986565" y="8591791"/>
                    <a:pt x="3353273" y="8594100"/>
                  </a:cubicBezTo>
                  <a:cubicBezTo>
                    <a:pt x="3356751" y="8862738"/>
                    <a:pt x="3356035" y="8917363"/>
                    <a:pt x="3358716" y="9074070"/>
                  </a:cubicBezTo>
                  <a:cubicBezTo>
                    <a:pt x="3015717" y="9073221"/>
                    <a:pt x="3213488" y="9073938"/>
                    <a:pt x="2941217" y="9073142"/>
                  </a:cubicBezTo>
                  <a:cubicBezTo>
                    <a:pt x="2937288" y="8816102"/>
                    <a:pt x="2933837" y="8835134"/>
                    <a:pt x="2931075" y="8591552"/>
                  </a:cubicBezTo>
                  <a:close/>
                  <a:moveTo>
                    <a:pt x="2976263" y="9097959"/>
                  </a:moveTo>
                  <a:cubicBezTo>
                    <a:pt x="3437835" y="9099817"/>
                    <a:pt x="3358105" y="9066135"/>
                    <a:pt x="3361637" y="9214375"/>
                  </a:cubicBezTo>
                  <a:cubicBezTo>
                    <a:pt x="3364637" y="9338197"/>
                    <a:pt x="3366017" y="9434653"/>
                    <a:pt x="3367929" y="9575408"/>
                  </a:cubicBezTo>
                  <a:cubicBezTo>
                    <a:pt x="3368035" y="9584752"/>
                    <a:pt x="2947988" y="9584406"/>
                    <a:pt x="2947935" y="9575090"/>
                  </a:cubicBezTo>
                  <a:cubicBezTo>
                    <a:pt x="2943926" y="9029134"/>
                    <a:pt x="2924119" y="9097720"/>
                    <a:pt x="2976263" y="9097959"/>
                  </a:cubicBezTo>
                  <a:close/>
                  <a:moveTo>
                    <a:pt x="2976396" y="9606091"/>
                  </a:moveTo>
                  <a:cubicBezTo>
                    <a:pt x="3087906" y="9605030"/>
                    <a:pt x="3183141" y="9605189"/>
                    <a:pt x="3294678" y="9605507"/>
                  </a:cubicBezTo>
                  <a:cubicBezTo>
                    <a:pt x="3389966" y="9605773"/>
                    <a:pt x="3367876" y="9519616"/>
                    <a:pt x="3377513" y="10087602"/>
                  </a:cubicBezTo>
                  <a:cubicBezTo>
                    <a:pt x="3261145" y="10088451"/>
                    <a:pt x="3195912" y="10092353"/>
                    <a:pt x="2953749" y="10088106"/>
                  </a:cubicBezTo>
                  <a:cubicBezTo>
                    <a:pt x="2945651" y="9534134"/>
                    <a:pt x="2938350" y="9606490"/>
                    <a:pt x="2976396" y="9606091"/>
                  </a:cubicBezTo>
                  <a:close/>
                  <a:moveTo>
                    <a:pt x="2976131" y="10113189"/>
                  </a:moveTo>
                  <a:cubicBezTo>
                    <a:pt x="3368247" y="10120568"/>
                    <a:pt x="3377779" y="10102253"/>
                    <a:pt x="3378044" y="10118869"/>
                  </a:cubicBezTo>
                  <a:cubicBezTo>
                    <a:pt x="3380806" y="10294794"/>
                    <a:pt x="3376956" y="10303632"/>
                    <a:pt x="3379744" y="10481389"/>
                  </a:cubicBezTo>
                  <a:cubicBezTo>
                    <a:pt x="3381921" y="10621269"/>
                    <a:pt x="3403904" y="10600273"/>
                    <a:pt x="3295076" y="10596664"/>
                  </a:cubicBezTo>
                  <a:cubicBezTo>
                    <a:pt x="2892658" y="10583472"/>
                    <a:pt x="2961396" y="10645290"/>
                    <a:pt x="2958714" y="10480938"/>
                  </a:cubicBezTo>
                  <a:cubicBezTo>
                    <a:pt x="2952050" y="10057556"/>
                    <a:pt x="2943288" y="10112578"/>
                    <a:pt x="2976131" y="10113189"/>
                  </a:cubicBezTo>
                  <a:close/>
                  <a:moveTo>
                    <a:pt x="3380938" y="9098756"/>
                  </a:moveTo>
                  <a:cubicBezTo>
                    <a:pt x="3726327" y="9099180"/>
                    <a:pt x="3455225" y="9099207"/>
                    <a:pt x="3804650" y="9099950"/>
                  </a:cubicBezTo>
                  <a:cubicBezTo>
                    <a:pt x="3813332" y="9659018"/>
                    <a:pt x="3825491" y="9584247"/>
                    <a:pt x="3772418" y="9584247"/>
                  </a:cubicBezTo>
                  <a:cubicBezTo>
                    <a:pt x="3770347" y="9584247"/>
                    <a:pt x="3389806" y="9582734"/>
                    <a:pt x="3389700" y="9574931"/>
                  </a:cubicBezTo>
                  <a:cubicBezTo>
                    <a:pt x="3385160" y="9239856"/>
                    <a:pt x="3383700" y="9248270"/>
                    <a:pt x="3380938" y="9098756"/>
                  </a:cubicBezTo>
                  <a:close/>
                  <a:moveTo>
                    <a:pt x="3772418" y="9608931"/>
                  </a:moveTo>
                  <a:cubicBezTo>
                    <a:pt x="3822996" y="9608931"/>
                    <a:pt x="3809535" y="9531693"/>
                    <a:pt x="3819385" y="10087416"/>
                  </a:cubicBezTo>
                  <a:cubicBezTo>
                    <a:pt x="3788640" y="10087231"/>
                    <a:pt x="3764639" y="10087283"/>
                    <a:pt x="3453977" y="10087337"/>
                  </a:cubicBezTo>
                  <a:cubicBezTo>
                    <a:pt x="3385399" y="10087337"/>
                    <a:pt x="3397824" y="10167097"/>
                    <a:pt x="3390125" y="9605640"/>
                  </a:cubicBezTo>
                  <a:cubicBezTo>
                    <a:pt x="3618269" y="9605773"/>
                    <a:pt x="3623605" y="9608931"/>
                    <a:pt x="3772418" y="9608931"/>
                  </a:cubicBezTo>
                  <a:close/>
                  <a:moveTo>
                    <a:pt x="3825332" y="9031735"/>
                  </a:moveTo>
                  <a:cubicBezTo>
                    <a:pt x="3817261" y="8513437"/>
                    <a:pt x="3777861" y="8588632"/>
                    <a:pt x="3931452" y="8592560"/>
                  </a:cubicBezTo>
                  <a:cubicBezTo>
                    <a:pt x="4036537" y="8595241"/>
                    <a:pt x="4144038" y="8595029"/>
                    <a:pt x="4236857" y="8593437"/>
                  </a:cubicBezTo>
                  <a:cubicBezTo>
                    <a:pt x="4242353" y="9047793"/>
                    <a:pt x="4240707" y="8959459"/>
                    <a:pt x="4242831" y="9075690"/>
                  </a:cubicBezTo>
                  <a:cubicBezTo>
                    <a:pt x="3757789" y="9088032"/>
                    <a:pt x="3826049" y="9076911"/>
                    <a:pt x="3825332" y="9031735"/>
                  </a:cubicBezTo>
                  <a:close/>
                  <a:moveTo>
                    <a:pt x="4243282" y="9100375"/>
                  </a:moveTo>
                  <a:cubicBezTo>
                    <a:pt x="4246521" y="9261515"/>
                    <a:pt x="4249468" y="9249597"/>
                    <a:pt x="4252468" y="9582548"/>
                  </a:cubicBezTo>
                  <a:cubicBezTo>
                    <a:pt x="4194643" y="9583079"/>
                    <a:pt x="3833934" y="9584220"/>
                    <a:pt x="3832049" y="9584220"/>
                  </a:cubicBezTo>
                  <a:cubicBezTo>
                    <a:pt x="3832315" y="9451428"/>
                    <a:pt x="3832262" y="9478130"/>
                    <a:pt x="3826368" y="9100030"/>
                  </a:cubicBezTo>
                  <a:cubicBezTo>
                    <a:pt x="3943612" y="9100534"/>
                    <a:pt x="4076150" y="9104595"/>
                    <a:pt x="4243282" y="9100375"/>
                  </a:cubicBezTo>
                  <a:close/>
                  <a:moveTo>
                    <a:pt x="4250344" y="9607206"/>
                  </a:moveTo>
                  <a:cubicBezTo>
                    <a:pt x="4253026" y="9607206"/>
                    <a:pt x="4260646" y="10087283"/>
                    <a:pt x="4260672" y="10089380"/>
                  </a:cubicBezTo>
                  <a:cubicBezTo>
                    <a:pt x="4013359" y="10093601"/>
                    <a:pt x="3955108" y="10088557"/>
                    <a:pt x="3841103" y="10087549"/>
                  </a:cubicBezTo>
                  <a:cubicBezTo>
                    <a:pt x="3838607" y="9944776"/>
                    <a:pt x="3831784" y="9806568"/>
                    <a:pt x="3831996" y="9608852"/>
                  </a:cubicBezTo>
                  <a:cubicBezTo>
                    <a:pt x="3833881" y="9608879"/>
                    <a:pt x="4211130" y="9607578"/>
                    <a:pt x="4250344" y="9607206"/>
                  </a:cubicBezTo>
                  <a:close/>
                  <a:moveTo>
                    <a:pt x="4261177" y="10118922"/>
                  </a:moveTo>
                  <a:cubicBezTo>
                    <a:pt x="4269646" y="10659092"/>
                    <a:pt x="4274080" y="10597593"/>
                    <a:pt x="4250344" y="10597327"/>
                  </a:cubicBezTo>
                  <a:cubicBezTo>
                    <a:pt x="3766896" y="10592151"/>
                    <a:pt x="3847501" y="10636159"/>
                    <a:pt x="3845085" y="10480911"/>
                  </a:cubicBezTo>
                  <a:cubicBezTo>
                    <a:pt x="3842271" y="10300846"/>
                    <a:pt x="3844554" y="10304403"/>
                    <a:pt x="3841634" y="10118445"/>
                  </a:cubicBezTo>
                  <a:cubicBezTo>
                    <a:pt x="3841501" y="10108809"/>
                    <a:pt x="4261150" y="10116852"/>
                    <a:pt x="4261177" y="10118922"/>
                  </a:cubicBezTo>
                  <a:close/>
                  <a:moveTo>
                    <a:pt x="4265027" y="9099817"/>
                  </a:moveTo>
                  <a:cubicBezTo>
                    <a:pt x="4345898" y="9097800"/>
                    <a:pt x="4360102" y="9098145"/>
                    <a:pt x="4686906" y="9098091"/>
                  </a:cubicBezTo>
                  <a:cubicBezTo>
                    <a:pt x="4690676" y="9318847"/>
                    <a:pt x="4688180" y="9121582"/>
                    <a:pt x="4695110" y="9583690"/>
                  </a:cubicBezTo>
                  <a:cubicBezTo>
                    <a:pt x="4225653" y="9582761"/>
                    <a:pt x="4274293" y="9584353"/>
                    <a:pt x="4274213" y="9575037"/>
                  </a:cubicBezTo>
                  <a:cubicBezTo>
                    <a:pt x="4271823" y="9288509"/>
                    <a:pt x="4267761" y="9232902"/>
                    <a:pt x="4265027" y="9099817"/>
                  </a:cubicBezTo>
                  <a:close/>
                  <a:moveTo>
                    <a:pt x="4695482" y="9608348"/>
                  </a:moveTo>
                  <a:cubicBezTo>
                    <a:pt x="4702305" y="10063183"/>
                    <a:pt x="4699039" y="9824777"/>
                    <a:pt x="4703261" y="10090389"/>
                  </a:cubicBezTo>
                  <a:cubicBezTo>
                    <a:pt x="4561165" y="10090150"/>
                    <a:pt x="4460302" y="10086328"/>
                    <a:pt x="4282443" y="10089009"/>
                  </a:cubicBezTo>
                  <a:cubicBezTo>
                    <a:pt x="4280134" y="9947749"/>
                    <a:pt x="4276045" y="9785599"/>
                    <a:pt x="4274505" y="9606968"/>
                  </a:cubicBezTo>
                  <a:cubicBezTo>
                    <a:pt x="4490834" y="9605083"/>
                    <a:pt x="4560555" y="9608109"/>
                    <a:pt x="4695482" y="9608348"/>
                  </a:cubicBezTo>
                  <a:close/>
                  <a:moveTo>
                    <a:pt x="4703659" y="10115047"/>
                  </a:moveTo>
                  <a:cubicBezTo>
                    <a:pt x="4706765" y="10339492"/>
                    <a:pt x="4703181" y="10238072"/>
                    <a:pt x="4708757" y="10595788"/>
                  </a:cubicBezTo>
                  <a:cubicBezTo>
                    <a:pt x="4549404" y="10596000"/>
                    <a:pt x="4508569" y="10599610"/>
                    <a:pt x="4289930" y="10597725"/>
                  </a:cubicBezTo>
                  <a:cubicBezTo>
                    <a:pt x="4286240" y="10455695"/>
                    <a:pt x="4285683" y="10296758"/>
                    <a:pt x="4282895" y="10118497"/>
                  </a:cubicBezTo>
                  <a:cubicBezTo>
                    <a:pt x="4282762" y="10108279"/>
                    <a:pt x="4264894" y="10114383"/>
                    <a:pt x="4703659" y="10115047"/>
                  </a:cubicBezTo>
                  <a:close/>
                  <a:moveTo>
                    <a:pt x="4708650" y="9098118"/>
                  </a:moveTo>
                  <a:cubicBezTo>
                    <a:pt x="4844374" y="9098091"/>
                    <a:pt x="4855180" y="9100242"/>
                    <a:pt x="5128353" y="9100932"/>
                  </a:cubicBezTo>
                  <a:cubicBezTo>
                    <a:pt x="5128379" y="9103055"/>
                    <a:pt x="5136769" y="9563968"/>
                    <a:pt x="5137167" y="9583371"/>
                  </a:cubicBezTo>
                  <a:cubicBezTo>
                    <a:pt x="4930422" y="9583318"/>
                    <a:pt x="4790610" y="9583796"/>
                    <a:pt x="4716828" y="9583716"/>
                  </a:cubicBezTo>
                  <a:cubicBezTo>
                    <a:pt x="4710217" y="9141861"/>
                    <a:pt x="4711863" y="9287580"/>
                    <a:pt x="4708650" y="9098118"/>
                  </a:cubicBezTo>
                  <a:close/>
                  <a:moveTo>
                    <a:pt x="4728005" y="9608374"/>
                  </a:moveTo>
                  <a:cubicBezTo>
                    <a:pt x="5223508" y="9608374"/>
                    <a:pt x="5137406" y="9571799"/>
                    <a:pt x="5140300" y="9756508"/>
                  </a:cubicBezTo>
                  <a:cubicBezTo>
                    <a:pt x="5143141" y="9938432"/>
                    <a:pt x="5143699" y="9925877"/>
                    <a:pt x="5146380" y="10091823"/>
                  </a:cubicBezTo>
                  <a:cubicBezTo>
                    <a:pt x="4943565" y="10093016"/>
                    <a:pt x="4902784" y="10090416"/>
                    <a:pt x="4725005" y="10090416"/>
                  </a:cubicBezTo>
                  <a:cubicBezTo>
                    <a:pt x="4716536" y="9551573"/>
                    <a:pt x="4711836" y="9608374"/>
                    <a:pt x="4728005" y="9608374"/>
                  </a:cubicBezTo>
                  <a:close/>
                  <a:moveTo>
                    <a:pt x="4728005" y="10115073"/>
                  </a:moveTo>
                  <a:cubicBezTo>
                    <a:pt x="4729890" y="10115073"/>
                    <a:pt x="5146778" y="10116083"/>
                    <a:pt x="5146831" y="10118922"/>
                  </a:cubicBezTo>
                  <a:cubicBezTo>
                    <a:pt x="5146884" y="10122107"/>
                    <a:pt x="5152646" y="10595761"/>
                    <a:pt x="5152672" y="10598946"/>
                  </a:cubicBezTo>
                  <a:cubicBezTo>
                    <a:pt x="4860543" y="10600459"/>
                    <a:pt x="4931723" y="10595814"/>
                    <a:pt x="4730501" y="10595788"/>
                  </a:cubicBezTo>
                  <a:cubicBezTo>
                    <a:pt x="4722138" y="10061590"/>
                    <a:pt x="4726120" y="10115073"/>
                    <a:pt x="4728005" y="10115073"/>
                  </a:cubicBezTo>
                  <a:close/>
                  <a:moveTo>
                    <a:pt x="5205586" y="9101224"/>
                  </a:moveTo>
                  <a:cubicBezTo>
                    <a:pt x="5362762" y="9101861"/>
                    <a:pt x="5367913" y="9101250"/>
                    <a:pt x="5523894" y="9101861"/>
                  </a:cubicBezTo>
                  <a:cubicBezTo>
                    <a:pt x="5588039" y="9102126"/>
                    <a:pt x="5571604" y="9026082"/>
                    <a:pt x="5578163" y="9582575"/>
                  </a:cubicBezTo>
                  <a:cubicBezTo>
                    <a:pt x="5115662" y="9584698"/>
                    <a:pt x="5158991" y="9587167"/>
                    <a:pt x="5158752" y="9574904"/>
                  </a:cubicBezTo>
                  <a:cubicBezTo>
                    <a:pt x="5147867" y="9025816"/>
                    <a:pt x="5130875" y="9100905"/>
                    <a:pt x="5205586" y="9101224"/>
                  </a:cubicBezTo>
                  <a:close/>
                  <a:moveTo>
                    <a:pt x="5578481" y="9607206"/>
                  </a:moveTo>
                  <a:cubicBezTo>
                    <a:pt x="5579941" y="9729701"/>
                    <a:pt x="5581481" y="9832474"/>
                    <a:pt x="5584667" y="9937901"/>
                  </a:cubicBezTo>
                  <a:cubicBezTo>
                    <a:pt x="5590588" y="10132804"/>
                    <a:pt x="5665300" y="10087655"/>
                    <a:pt x="5205533" y="10091397"/>
                  </a:cubicBezTo>
                  <a:cubicBezTo>
                    <a:pt x="5151690" y="10091823"/>
                    <a:pt x="5170594" y="10165584"/>
                    <a:pt x="5159442" y="9608029"/>
                  </a:cubicBezTo>
                  <a:cubicBezTo>
                    <a:pt x="5546064" y="9608082"/>
                    <a:pt x="5395313" y="9608082"/>
                    <a:pt x="5578481" y="9607206"/>
                  </a:cubicBezTo>
                  <a:close/>
                  <a:moveTo>
                    <a:pt x="5205746" y="10116083"/>
                  </a:moveTo>
                  <a:cubicBezTo>
                    <a:pt x="5207631" y="10116056"/>
                    <a:pt x="5588729" y="10112314"/>
                    <a:pt x="5588835" y="10118922"/>
                  </a:cubicBezTo>
                  <a:cubicBezTo>
                    <a:pt x="5597517" y="10675283"/>
                    <a:pt x="5627147" y="10596531"/>
                    <a:pt x="5523868" y="10597380"/>
                  </a:cubicBezTo>
                  <a:cubicBezTo>
                    <a:pt x="5365019" y="10598680"/>
                    <a:pt x="5355355" y="10597407"/>
                    <a:pt x="5205586" y="10598601"/>
                  </a:cubicBezTo>
                  <a:cubicBezTo>
                    <a:pt x="5164593" y="10598867"/>
                    <a:pt x="5175027" y="10620578"/>
                    <a:pt x="5172850" y="10480911"/>
                  </a:cubicBezTo>
                  <a:cubicBezTo>
                    <a:pt x="5166452" y="10060634"/>
                    <a:pt x="5153734" y="10116507"/>
                    <a:pt x="5205746" y="10116083"/>
                  </a:cubicBezTo>
                  <a:close/>
                  <a:moveTo>
                    <a:pt x="5592791" y="9102047"/>
                  </a:moveTo>
                  <a:cubicBezTo>
                    <a:pt x="5856964" y="9102525"/>
                    <a:pt x="5818997" y="9100879"/>
                    <a:pt x="6001768" y="9100879"/>
                  </a:cubicBezTo>
                  <a:cubicBezTo>
                    <a:pt x="6023432" y="9100879"/>
                    <a:pt x="6013476" y="9043627"/>
                    <a:pt x="6022105" y="9584964"/>
                  </a:cubicBezTo>
                  <a:cubicBezTo>
                    <a:pt x="5857999" y="9585415"/>
                    <a:pt x="5831741" y="9581646"/>
                    <a:pt x="5599960" y="9582442"/>
                  </a:cubicBezTo>
                  <a:cubicBezTo>
                    <a:pt x="5598154" y="9442403"/>
                    <a:pt x="5600146" y="9568879"/>
                    <a:pt x="5592791" y="9102047"/>
                  </a:cubicBezTo>
                  <a:close/>
                  <a:moveTo>
                    <a:pt x="5683194" y="9606994"/>
                  </a:moveTo>
                  <a:cubicBezTo>
                    <a:pt x="5840715" y="9606994"/>
                    <a:pt x="5842361" y="9609675"/>
                    <a:pt x="6001741" y="9609675"/>
                  </a:cubicBezTo>
                  <a:cubicBezTo>
                    <a:pt x="6032831" y="9609675"/>
                    <a:pt x="6022025" y="9549927"/>
                    <a:pt x="6030840" y="10091265"/>
                  </a:cubicBezTo>
                  <a:cubicBezTo>
                    <a:pt x="5872390" y="10091690"/>
                    <a:pt x="5812971" y="10088876"/>
                    <a:pt x="5610102" y="10089593"/>
                  </a:cubicBezTo>
                  <a:cubicBezTo>
                    <a:pt x="5600438" y="9529596"/>
                    <a:pt x="5566613" y="9606994"/>
                    <a:pt x="5683194" y="9606994"/>
                  </a:cubicBezTo>
                  <a:close/>
                  <a:moveTo>
                    <a:pt x="6027627" y="8669428"/>
                  </a:moveTo>
                  <a:cubicBezTo>
                    <a:pt x="6025981" y="8563629"/>
                    <a:pt x="5954349" y="8594843"/>
                    <a:pt x="6451153" y="8593038"/>
                  </a:cubicBezTo>
                  <a:cubicBezTo>
                    <a:pt x="6455613" y="8857960"/>
                    <a:pt x="6452852" y="8862632"/>
                    <a:pt x="6456622" y="9075451"/>
                  </a:cubicBezTo>
                  <a:cubicBezTo>
                    <a:pt x="6368423" y="9076486"/>
                    <a:pt x="6332102" y="9076194"/>
                    <a:pt x="6037318" y="9076247"/>
                  </a:cubicBezTo>
                  <a:cubicBezTo>
                    <a:pt x="6034212" y="8853899"/>
                    <a:pt x="6030468" y="8850449"/>
                    <a:pt x="6027627" y="8669428"/>
                  </a:cubicBezTo>
                  <a:close/>
                  <a:moveTo>
                    <a:pt x="6457073" y="9100109"/>
                  </a:moveTo>
                  <a:cubicBezTo>
                    <a:pt x="6459595" y="9232822"/>
                    <a:pt x="6463552" y="9306532"/>
                    <a:pt x="6465782" y="9575276"/>
                  </a:cubicBezTo>
                  <a:cubicBezTo>
                    <a:pt x="6465835" y="9582548"/>
                    <a:pt x="6514687" y="9582070"/>
                    <a:pt x="6043823" y="9584884"/>
                  </a:cubicBezTo>
                  <a:cubicBezTo>
                    <a:pt x="6036548" y="9128404"/>
                    <a:pt x="6040106" y="9292145"/>
                    <a:pt x="6037663" y="9100879"/>
                  </a:cubicBezTo>
                  <a:cubicBezTo>
                    <a:pt x="6332474" y="9100826"/>
                    <a:pt x="6379839" y="9101065"/>
                    <a:pt x="6457073" y="9100109"/>
                  </a:cubicBezTo>
                  <a:close/>
                  <a:moveTo>
                    <a:pt x="6466074" y="9606862"/>
                  </a:moveTo>
                  <a:cubicBezTo>
                    <a:pt x="6466100" y="9608958"/>
                    <a:pt x="6471410" y="10087495"/>
                    <a:pt x="6471437" y="10089407"/>
                  </a:cubicBezTo>
                  <a:cubicBezTo>
                    <a:pt x="6249877" y="10086461"/>
                    <a:pt x="6159076" y="10090628"/>
                    <a:pt x="6052584" y="10091158"/>
                  </a:cubicBezTo>
                  <a:cubicBezTo>
                    <a:pt x="6050407" y="9956482"/>
                    <a:pt x="6050221" y="9986474"/>
                    <a:pt x="6044221" y="9609542"/>
                  </a:cubicBezTo>
                  <a:cubicBezTo>
                    <a:pt x="6166324" y="9608825"/>
                    <a:pt x="6257922" y="9602429"/>
                    <a:pt x="6466074" y="9606862"/>
                  </a:cubicBezTo>
                  <a:close/>
                  <a:moveTo>
                    <a:pt x="6471065" y="8488088"/>
                  </a:moveTo>
                  <a:cubicBezTo>
                    <a:pt x="6462648" y="8039226"/>
                    <a:pt x="6458719" y="8087427"/>
                    <a:pt x="6479667" y="8087268"/>
                  </a:cubicBezTo>
                  <a:cubicBezTo>
                    <a:pt x="6949602" y="8083446"/>
                    <a:pt x="6884846" y="8076598"/>
                    <a:pt x="6885059" y="8126100"/>
                  </a:cubicBezTo>
                  <a:cubicBezTo>
                    <a:pt x="6887263" y="8646017"/>
                    <a:pt x="6919919" y="8566549"/>
                    <a:pt x="6798108" y="8567371"/>
                  </a:cubicBezTo>
                  <a:cubicBezTo>
                    <a:pt x="6645738" y="8568406"/>
                    <a:pt x="6650437" y="8567610"/>
                    <a:pt x="6479508" y="8568274"/>
                  </a:cubicBezTo>
                  <a:cubicBezTo>
                    <a:pt x="6470030" y="8568327"/>
                    <a:pt x="6472818" y="8580351"/>
                    <a:pt x="6471065" y="8488088"/>
                  </a:cubicBezTo>
                  <a:close/>
                  <a:moveTo>
                    <a:pt x="6479641" y="8592932"/>
                  </a:moveTo>
                  <a:cubicBezTo>
                    <a:pt x="6966328" y="8590941"/>
                    <a:pt x="6889652" y="8569442"/>
                    <a:pt x="6891245" y="8669800"/>
                  </a:cubicBezTo>
                  <a:cubicBezTo>
                    <a:pt x="6898865" y="9158025"/>
                    <a:pt x="6928734" y="9076672"/>
                    <a:pt x="6798294" y="9075080"/>
                  </a:cubicBezTo>
                  <a:cubicBezTo>
                    <a:pt x="6424523" y="9070540"/>
                    <a:pt x="6478685" y="9097163"/>
                    <a:pt x="6477649" y="9031788"/>
                  </a:cubicBezTo>
                  <a:cubicBezTo>
                    <a:pt x="6469950" y="8540722"/>
                    <a:pt x="6472419" y="8592932"/>
                    <a:pt x="6479641" y="8592932"/>
                  </a:cubicBezTo>
                  <a:close/>
                  <a:moveTo>
                    <a:pt x="6479720" y="9099817"/>
                  </a:moveTo>
                  <a:cubicBezTo>
                    <a:pt x="6988339" y="9093632"/>
                    <a:pt x="6898679" y="9075982"/>
                    <a:pt x="6902423" y="9213393"/>
                  </a:cubicBezTo>
                  <a:cubicBezTo>
                    <a:pt x="6905848" y="9339444"/>
                    <a:pt x="6907865" y="9451534"/>
                    <a:pt x="6907468" y="9575116"/>
                  </a:cubicBezTo>
                  <a:cubicBezTo>
                    <a:pt x="6907414" y="9591732"/>
                    <a:pt x="6489543" y="9582654"/>
                    <a:pt x="6487632" y="9582628"/>
                  </a:cubicBezTo>
                  <a:cubicBezTo>
                    <a:pt x="6484500" y="9221780"/>
                    <a:pt x="6476667" y="9099870"/>
                    <a:pt x="6479720" y="9099817"/>
                  </a:cubicBezTo>
                  <a:close/>
                  <a:moveTo>
                    <a:pt x="6907387" y="9609596"/>
                  </a:moveTo>
                  <a:cubicBezTo>
                    <a:pt x="6907281" y="9784857"/>
                    <a:pt x="6913176" y="9939308"/>
                    <a:pt x="6915671" y="10086992"/>
                  </a:cubicBezTo>
                  <a:cubicBezTo>
                    <a:pt x="6790939" y="10087602"/>
                    <a:pt x="6722281" y="10092698"/>
                    <a:pt x="6493155" y="10089699"/>
                  </a:cubicBezTo>
                  <a:cubicBezTo>
                    <a:pt x="6493128" y="10087337"/>
                    <a:pt x="6487844" y="9609224"/>
                    <a:pt x="6487818" y="9607339"/>
                  </a:cubicBezTo>
                  <a:cubicBezTo>
                    <a:pt x="6576256" y="9609224"/>
                    <a:pt x="6904308" y="9609596"/>
                    <a:pt x="6907387" y="9609596"/>
                  </a:cubicBezTo>
                  <a:close/>
                  <a:moveTo>
                    <a:pt x="6916096" y="10111649"/>
                  </a:moveTo>
                  <a:cubicBezTo>
                    <a:pt x="6918990" y="10289831"/>
                    <a:pt x="6918857" y="10398045"/>
                    <a:pt x="6922946" y="10596079"/>
                  </a:cubicBezTo>
                  <a:lnTo>
                    <a:pt x="6501651" y="10596265"/>
                  </a:lnTo>
                  <a:cubicBezTo>
                    <a:pt x="6500297" y="10532112"/>
                    <a:pt x="6493739" y="10126089"/>
                    <a:pt x="6493606" y="10118577"/>
                  </a:cubicBezTo>
                  <a:cubicBezTo>
                    <a:pt x="6493553" y="10114145"/>
                    <a:pt x="6456648" y="10113985"/>
                    <a:pt x="6916096" y="10111649"/>
                  </a:cubicBezTo>
                  <a:close/>
                  <a:moveTo>
                    <a:pt x="6921486" y="9100640"/>
                  </a:moveTo>
                  <a:cubicBezTo>
                    <a:pt x="7104389" y="9100985"/>
                    <a:pt x="7071759" y="9099047"/>
                    <a:pt x="7342330" y="9098941"/>
                  </a:cubicBezTo>
                  <a:cubicBezTo>
                    <a:pt x="7343842" y="9229080"/>
                    <a:pt x="7342330" y="9385576"/>
                    <a:pt x="7350082" y="9579974"/>
                  </a:cubicBezTo>
                  <a:cubicBezTo>
                    <a:pt x="7076086" y="9579841"/>
                    <a:pt x="7140284" y="9585123"/>
                    <a:pt x="6929212" y="9584964"/>
                  </a:cubicBezTo>
                  <a:cubicBezTo>
                    <a:pt x="6929876" y="9364421"/>
                    <a:pt x="6923981" y="9225576"/>
                    <a:pt x="6921486" y="9100640"/>
                  </a:cubicBezTo>
                  <a:close/>
                  <a:moveTo>
                    <a:pt x="6957461" y="9609622"/>
                  </a:moveTo>
                  <a:cubicBezTo>
                    <a:pt x="7427953" y="9609622"/>
                    <a:pt x="7351728" y="9551732"/>
                    <a:pt x="7354914" y="9756456"/>
                  </a:cubicBezTo>
                  <a:cubicBezTo>
                    <a:pt x="7357622" y="9929965"/>
                    <a:pt x="7355657" y="9929010"/>
                    <a:pt x="7357914" y="10088850"/>
                  </a:cubicBezTo>
                  <a:cubicBezTo>
                    <a:pt x="7356029" y="10088823"/>
                    <a:pt x="6989162" y="10086805"/>
                    <a:pt x="6937416" y="10086938"/>
                  </a:cubicBezTo>
                  <a:cubicBezTo>
                    <a:pt x="6928389" y="9554705"/>
                    <a:pt x="6914902" y="9609622"/>
                    <a:pt x="6957461" y="9609622"/>
                  </a:cubicBezTo>
                  <a:close/>
                  <a:moveTo>
                    <a:pt x="6957461" y="10111543"/>
                  </a:moveTo>
                  <a:cubicBezTo>
                    <a:pt x="7403209" y="10111543"/>
                    <a:pt x="7358286" y="10112499"/>
                    <a:pt x="7358365" y="10118949"/>
                  </a:cubicBezTo>
                  <a:cubicBezTo>
                    <a:pt x="7367127" y="10678840"/>
                    <a:pt x="7394182" y="10594248"/>
                    <a:pt x="7275955" y="10594248"/>
                  </a:cubicBezTo>
                  <a:cubicBezTo>
                    <a:pt x="7117186" y="10594248"/>
                    <a:pt x="7113628" y="10596079"/>
                    <a:pt x="6957434" y="10596079"/>
                  </a:cubicBezTo>
                  <a:cubicBezTo>
                    <a:pt x="6940177" y="10596079"/>
                    <a:pt x="6944690" y="10613837"/>
                    <a:pt x="6942593" y="10480964"/>
                  </a:cubicBezTo>
                  <a:cubicBezTo>
                    <a:pt x="6936141" y="10066129"/>
                    <a:pt x="6927618" y="10111543"/>
                    <a:pt x="6957461" y="10111543"/>
                  </a:cubicBezTo>
                  <a:close/>
                  <a:moveTo>
                    <a:pt x="7780112" y="8669747"/>
                  </a:moveTo>
                  <a:cubicBezTo>
                    <a:pt x="7787467" y="9137003"/>
                    <a:pt x="7799361" y="9075902"/>
                    <a:pt x="7754306" y="9075186"/>
                  </a:cubicBezTo>
                  <a:cubicBezTo>
                    <a:pt x="7662469" y="9073699"/>
                    <a:pt x="7582501" y="9073725"/>
                    <a:pt x="7435228" y="9074124"/>
                  </a:cubicBezTo>
                  <a:cubicBezTo>
                    <a:pt x="7339727" y="9074363"/>
                    <a:pt x="7364233" y="9142923"/>
                    <a:pt x="7356853" y="8669375"/>
                  </a:cubicBezTo>
                  <a:cubicBezTo>
                    <a:pt x="7355339" y="8571194"/>
                    <a:pt x="7334975" y="8592163"/>
                    <a:pt x="7435387" y="8590941"/>
                  </a:cubicBezTo>
                  <a:cubicBezTo>
                    <a:pt x="7839850" y="8586057"/>
                    <a:pt x="7778679" y="8576661"/>
                    <a:pt x="7780112" y="8669747"/>
                  </a:cubicBezTo>
                  <a:close/>
                  <a:moveTo>
                    <a:pt x="7769598" y="8126631"/>
                  </a:moveTo>
                  <a:cubicBezTo>
                    <a:pt x="7774006" y="8233014"/>
                    <a:pt x="7774165" y="8263432"/>
                    <a:pt x="7777431" y="8488566"/>
                  </a:cubicBezTo>
                  <a:cubicBezTo>
                    <a:pt x="7778731" y="8583908"/>
                    <a:pt x="7785635" y="8568884"/>
                    <a:pt x="7754518" y="8567903"/>
                  </a:cubicBezTo>
                  <a:cubicBezTo>
                    <a:pt x="7246457" y="8551287"/>
                    <a:pt x="7353667" y="8705022"/>
                    <a:pt x="7349047" y="8084003"/>
                  </a:cubicBezTo>
                  <a:cubicBezTo>
                    <a:pt x="7832628" y="8085888"/>
                    <a:pt x="7767103" y="8066565"/>
                    <a:pt x="7769598" y="8126631"/>
                  </a:cubicBezTo>
                  <a:close/>
                  <a:moveTo>
                    <a:pt x="7759854" y="7582692"/>
                  </a:moveTo>
                  <a:cubicBezTo>
                    <a:pt x="7768218" y="8118801"/>
                    <a:pt x="7770713" y="8059955"/>
                    <a:pt x="7754146" y="8060088"/>
                  </a:cubicBezTo>
                  <a:cubicBezTo>
                    <a:pt x="7264432" y="8063353"/>
                    <a:pt x="7349604" y="8087427"/>
                    <a:pt x="7347374" y="7944575"/>
                  </a:cubicBezTo>
                  <a:cubicBezTo>
                    <a:pt x="7344480" y="7761670"/>
                    <a:pt x="7343710" y="7774755"/>
                    <a:pt x="7340604" y="7582214"/>
                  </a:cubicBezTo>
                  <a:cubicBezTo>
                    <a:pt x="7340524" y="7575659"/>
                    <a:pt x="7759775" y="7578154"/>
                    <a:pt x="7759854" y="7582692"/>
                  </a:cubicBezTo>
                  <a:close/>
                  <a:moveTo>
                    <a:pt x="7759376" y="7553177"/>
                  </a:moveTo>
                  <a:cubicBezTo>
                    <a:pt x="7543419" y="7557451"/>
                    <a:pt x="7459176" y="7553336"/>
                    <a:pt x="7340126" y="7552699"/>
                  </a:cubicBezTo>
                  <a:cubicBezTo>
                    <a:pt x="7337656" y="7404219"/>
                    <a:pt x="7332453" y="7235754"/>
                    <a:pt x="7332160" y="7070499"/>
                  </a:cubicBezTo>
                  <a:cubicBezTo>
                    <a:pt x="7482301" y="7071110"/>
                    <a:pt x="7425112" y="7073126"/>
                    <a:pt x="7751013" y="7072330"/>
                  </a:cubicBezTo>
                  <a:cubicBezTo>
                    <a:pt x="7756801" y="7429064"/>
                    <a:pt x="7757386" y="7430151"/>
                    <a:pt x="7759376" y="7553177"/>
                  </a:cubicBezTo>
                  <a:close/>
                  <a:moveTo>
                    <a:pt x="7750642" y="7047619"/>
                  </a:moveTo>
                  <a:cubicBezTo>
                    <a:pt x="7277733" y="7048866"/>
                    <a:pt x="7332160" y="7046690"/>
                    <a:pt x="7332160" y="7039524"/>
                  </a:cubicBezTo>
                  <a:cubicBezTo>
                    <a:pt x="7331922" y="6805577"/>
                    <a:pt x="7326001" y="6681304"/>
                    <a:pt x="7323505" y="6561384"/>
                  </a:cubicBezTo>
                  <a:cubicBezTo>
                    <a:pt x="7462017" y="6562340"/>
                    <a:pt x="7474654" y="6567648"/>
                    <a:pt x="7743712" y="6564862"/>
                  </a:cubicBezTo>
                  <a:cubicBezTo>
                    <a:pt x="7746421" y="6757163"/>
                    <a:pt x="7743420" y="6602127"/>
                    <a:pt x="7750642" y="7047619"/>
                  </a:cubicBezTo>
                  <a:close/>
                  <a:moveTo>
                    <a:pt x="7740473" y="6133464"/>
                  </a:moveTo>
                  <a:cubicBezTo>
                    <a:pt x="7743287" y="6312786"/>
                    <a:pt x="7739809" y="6314405"/>
                    <a:pt x="7742651" y="6495770"/>
                  </a:cubicBezTo>
                  <a:cubicBezTo>
                    <a:pt x="7743712" y="6561729"/>
                    <a:pt x="7804963" y="6539885"/>
                    <a:pt x="7323001" y="6536752"/>
                  </a:cubicBezTo>
                  <a:cubicBezTo>
                    <a:pt x="7319099" y="6331843"/>
                    <a:pt x="7322975" y="6309892"/>
                    <a:pt x="7318116" y="6056729"/>
                  </a:cubicBezTo>
                  <a:cubicBezTo>
                    <a:pt x="7817893" y="6057472"/>
                    <a:pt x="7738906" y="6033849"/>
                    <a:pt x="7740473" y="6133464"/>
                  </a:cubicBezTo>
                  <a:close/>
                  <a:moveTo>
                    <a:pt x="7727517" y="5548516"/>
                  </a:moveTo>
                  <a:cubicBezTo>
                    <a:pt x="7736278" y="6061135"/>
                    <a:pt x="7733092" y="5833319"/>
                    <a:pt x="7738428" y="6033053"/>
                  </a:cubicBezTo>
                  <a:cubicBezTo>
                    <a:pt x="7239979" y="6033212"/>
                    <a:pt x="7318381" y="6056224"/>
                    <a:pt x="7315780" y="5951726"/>
                  </a:cubicBezTo>
                  <a:cubicBezTo>
                    <a:pt x="7312673" y="5827506"/>
                    <a:pt x="7310788" y="5716637"/>
                    <a:pt x="7310257" y="5589790"/>
                  </a:cubicBezTo>
                  <a:cubicBezTo>
                    <a:pt x="7309965" y="5531662"/>
                    <a:pt x="7244599" y="5544376"/>
                    <a:pt x="7727517" y="5548516"/>
                  </a:cubicBezTo>
                  <a:close/>
                  <a:moveTo>
                    <a:pt x="7723136" y="5046701"/>
                  </a:moveTo>
                  <a:cubicBezTo>
                    <a:pt x="7726402" y="5254344"/>
                    <a:pt x="7721198" y="5166939"/>
                    <a:pt x="7727092" y="5523885"/>
                  </a:cubicBezTo>
                  <a:cubicBezTo>
                    <a:pt x="7724410" y="5523858"/>
                    <a:pt x="7313045" y="5522292"/>
                    <a:pt x="7309833" y="5522266"/>
                  </a:cubicBezTo>
                  <a:cubicBezTo>
                    <a:pt x="7307549" y="5246089"/>
                    <a:pt x="7302425" y="5246886"/>
                    <a:pt x="7299398" y="5040835"/>
                  </a:cubicBezTo>
                  <a:cubicBezTo>
                    <a:pt x="7301336" y="5040835"/>
                    <a:pt x="7723109" y="5044816"/>
                    <a:pt x="7723136" y="5046701"/>
                  </a:cubicBezTo>
                  <a:close/>
                  <a:moveTo>
                    <a:pt x="7712250" y="4535038"/>
                  </a:moveTo>
                  <a:cubicBezTo>
                    <a:pt x="7726163" y="5186103"/>
                    <a:pt x="7721304" y="4938991"/>
                    <a:pt x="7722685" y="5018327"/>
                  </a:cubicBezTo>
                  <a:cubicBezTo>
                    <a:pt x="7548437" y="5022600"/>
                    <a:pt x="7429333" y="5016496"/>
                    <a:pt x="7299053" y="5016204"/>
                  </a:cubicBezTo>
                  <a:cubicBezTo>
                    <a:pt x="7296770" y="4863026"/>
                    <a:pt x="7296664" y="4754493"/>
                    <a:pt x="7292177" y="4534879"/>
                  </a:cubicBezTo>
                  <a:cubicBezTo>
                    <a:pt x="7419935" y="4534932"/>
                    <a:pt x="7591554" y="4536764"/>
                    <a:pt x="7712250" y="4535038"/>
                  </a:cubicBezTo>
                  <a:close/>
                  <a:moveTo>
                    <a:pt x="7711560" y="4503612"/>
                  </a:moveTo>
                  <a:cubicBezTo>
                    <a:pt x="7711826" y="4515131"/>
                    <a:pt x="7745491" y="4510380"/>
                    <a:pt x="7291672" y="4510221"/>
                  </a:cubicBezTo>
                  <a:cubicBezTo>
                    <a:pt x="7291619" y="4507779"/>
                    <a:pt x="7282486" y="4027569"/>
                    <a:pt x="7282459" y="4025605"/>
                  </a:cubicBezTo>
                  <a:cubicBezTo>
                    <a:pt x="7284371" y="4025605"/>
                    <a:pt x="7702215" y="4027967"/>
                    <a:pt x="7704232" y="4027994"/>
                  </a:cubicBezTo>
                  <a:cubicBezTo>
                    <a:pt x="7705772" y="4135571"/>
                    <a:pt x="7707100" y="4299870"/>
                    <a:pt x="7711560" y="4503612"/>
                  </a:cubicBezTo>
                  <a:close/>
                  <a:moveTo>
                    <a:pt x="7698471" y="3598188"/>
                  </a:moveTo>
                  <a:cubicBezTo>
                    <a:pt x="7701312" y="3779156"/>
                    <a:pt x="7700356" y="3778811"/>
                    <a:pt x="7703197" y="3960230"/>
                  </a:cubicBezTo>
                  <a:cubicBezTo>
                    <a:pt x="7704179" y="4022606"/>
                    <a:pt x="7768696" y="4001132"/>
                    <a:pt x="7282034" y="4000947"/>
                  </a:cubicBezTo>
                  <a:cubicBezTo>
                    <a:pt x="7277681" y="3740829"/>
                    <a:pt x="7281530" y="3800736"/>
                    <a:pt x="7276512" y="3521852"/>
                  </a:cubicBezTo>
                  <a:cubicBezTo>
                    <a:pt x="7769625" y="3521852"/>
                    <a:pt x="7696825" y="3492151"/>
                    <a:pt x="7698471" y="3598188"/>
                  </a:cubicBezTo>
                  <a:close/>
                  <a:moveTo>
                    <a:pt x="7691489" y="3054914"/>
                  </a:moveTo>
                  <a:cubicBezTo>
                    <a:pt x="7702480" y="3581440"/>
                    <a:pt x="7721198" y="3496132"/>
                    <a:pt x="7594661" y="3496132"/>
                  </a:cubicBezTo>
                  <a:cubicBezTo>
                    <a:pt x="7435042" y="3496132"/>
                    <a:pt x="7435732" y="3497194"/>
                    <a:pt x="7276034" y="3497194"/>
                  </a:cubicBezTo>
                  <a:cubicBezTo>
                    <a:pt x="7271813" y="3276757"/>
                    <a:pt x="7271096" y="3313572"/>
                    <a:pt x="7268441" y="3012366"/>
                  </a:cubicBezTo>
                  <a:cubicBezTo>
                    <a:pt x="7748411" y="3012392"/>
                    <a:pt x="7690240" y="2994688"/>
                    <a:pt x="7691489" y="3054914"/>
                  </a:cubicBezTo>
                  <a:close/>
                  <a:moveTo>
                    <a:pt x="7681319" y="2511851"/>
                  </a:moveTo>
                  <a:cubicBezTo>
                    <a:pt x="7690187" y="3077316"/>
                    <a:pt x="7721755" y="2987309"/>
                    <a:pt x="7594661" y="2987309"/>
                  </a:cubicBezTo>
                  <a:cubicBezTo>
                    <a:pt x="7437033" y="2987309"/>
                    <a:pt x="7435228" y="2987734"/>
                    <a:pt x="7275955" y="2987734"/>
                  </a:cubicBezTo>
                  <a:cubicBezTo>
                    <a:pt x="7265388" y="2987734"/>
                    <a:pt x="7268653" y="3002333"/>
                    <a:pt x="7266635" y="2873415"/>
                  </a:cubicBezTo>
                  <a:cubicBezTo>
                    <a:pt x="7260051" y="2450829"/>
                    <a:pt x="7257661" y="2505958"/>
                    <a:pt x="7275955" y="2505958"/>
                  </a:cubicBezTo>
                  <a:cubicBezTo>
                    <a:pt x="7710524" y="2505958"/>
                    <a:pt x="7681107" y="2497677"/>
                    <a:pt x="7681319" y="2511851"/>
                  </a:cubicBezTo>
                  <a:close/>
                  <a:moveTo>
                    <a:pt x="7680842" y="2479602"/>
                  </a:moveTo>
                  <a:cubicBezTo>
                    <a:pt x="7530888" y="2477876"/>
                    <a:pt x="7432334" y="2481274"/>
                    <a:pt x="7262680" y="2481300"/>
                  </a:cubicBezTo>
                  <a:cubicBezTo>
                    <a:pt x="7253308" y="1936884"/>
                    <a:pt x="7239714" y="1996366"/>
                    <a:pt x="7275981" y="1996366"/>
                  </a:cubicBezTo>
                  <a:cubicBezTo>
                    <a:pt x="7409953" y="1996366"/>
                    <a:pt x="7445795" y="1996685"/>
                    <a:pt x="7594687" y="1996685"/>
                  </a:cubicBezTo>
                  <a:cubicBezTo>
                    <a:pt x="7701073" y="1996711"/>
                    <a:pt x="7672213" y="1909279"/>
                    <a:pt x="7680842" y="2479602"/>
                  </a:cubicBezTo>
                  <a:close/>
                  <a:moveTo>
                    <a:pt x="7666478" y="1606746"/>
                  </a:moveTo>
                  <a:cubicBezTo>
                    <a:pt x="7669824" y="1716978"/>
                    <a:pt x="7669876" y="1741344"/>
                    <a:pt x="7673646" y="1972531"/>
                  </a:cubicBezTo>
                  <a:cubicBezTo>
                    <a:pt x="7626626" y="1971920"/>
                    <a:pt x="7285141" y="1971681"/>
                    <a:pt x="7252352" y="1971787"/>
                  </a:cubicBezTo>
                  <a:cubicBezTo>
                    <a:pt x="7243564" y="1418957"/>
                    <a:pt x="7229518" y="1493064"/>
                    <a:pt x="7275981" y="1493064"/>
                  </a:cubicBezTo>
                  <a:cubicBezTo>
                    <a:pt x="7742969" y="1493064"/>
                    <a:pt x="7661752" y="1449985"/>
                    <a:pt x="7666478" y="1606746"/>
                  </a:cubicBezTo>
                  <a:close/>
                  <a:moveTo>
                    <a:pt x="7658885" y="1063259"/>
                  </a:moveTo>
                  <a:cubicBezTo>
                    <a:pt x="7666106" y="1537550"/>
                    <a:pt x="7682063" y="1464902"/>
                    <a:pt x="7594661" y="1464902"/>
                  </a:cubicBezTo>
                  <a:cubicBezTo>
                    <a:pt x="7191180" y="1464902"/>
                    <a:pt x="7243458" y="1489189"/>
                    <a:pt x="7242475" y="1425141"/>
                  </a:cubicBezTo>
                  <a:cubicBezTo>
                    <a:pt x="7234510" y="916982"/>
                    <a:pt x="7225589" y="984560"/>
                    <a:pt x="7275981" y="984560"/>
                  </a:cubicBezTo>
                  <a:cubicBezTo>
                    <a:pt x="7727623" y="984560"/>
                    <a:pt x="7657266" y="959902"/>
                    <a:pt x="7658885" y="1063259"/>
                  </a:cubicBezTo>
                  <a:close/>
                  <a:moveTo>
                    <a:pt x="7275981" y="475605"/>
                  </a:moveTo>
                  <a:cubicBezTo>
                    <a:pt x="7709197" y="475605"/>
                    <a:pt x="7650230" y="465279"/>
                    <a:pt x="7650283" y="519745"/>
                  </a:cubicBezTo>
                  <a:cubicBezTo>
                    <a:pt x="7650283" y="1033797"/>
                    <a:pt x="7684107" y="958999"/>
                    <a:pt x="7594661" y="958999"/>
                  </a:cubicBezTo>
                  <a:cubicBezTo>
                    <a:pt x="7171082" y="958999"/>
                    <a:pt x="7237775" y="981932"/>
                    <a:pt x="7235465" y="881654"/>
                  </a:cubicBezTo>
                  <a:cubicBezTo>
                    <a:pt x="7225138" y="410522"/>
                    <a:pt x="7211013" y="475605"/>
                    <a:pt x="7275981" y="475605"/>
                  </a:cubicBezTo>
                  <a:close/>
                  <a:moveTo>
                    <a:pt x="7230607" y="1971894"/>
                  </a:moveTo>
                  <a:cubicBezTo>
                    <a:pt x="7118513" y="1972610"/>
                    <a:pt x="6810507" y="1984555"/>
                    <a:pt x="6809843" y="1967886"/>
                  </a:cubicBezTo>
                  <a:cubicBezTo>
                    <a:pt x="6802993" y="1798384"/>
                    <a:pt x="6803338" y="1635572"/>
                    <a:pt x="6801426" y="1492480"/>
                  </a:cubicBezTo>
                  <a:cubicBezTo>
                    <a:pt x="7255723" y="1492639"/>
                    <a:pt x="7034509" y="1492905"/>
                    <a:pt x="7221845" y="1493064"/>
                  </a:cubicBezTo>
                  <a:cubicBezTo>
                    <a:pt x="7225881" y="1718916"/>
                    <a:pt x="7222562" y="1465486"/>
                    <a:pt x="7230607" y="1971894"/>
                  </a:cubicBezTo>
                  <a:close/>
                  <a:moveTo>
                    <a:pt x="7220730" y="1425566"/>
                  </a:moveTo>
                  <a:cubicBezTo>
                    <a:pt x="7221660" y="1485446"/>
                    <a:pt x="7287637" y="1468008"/>
                    <a:pt x="6801081" y="1467849"/>
                  </a:cubicBezTo>
                  <a:cubicBezTo>
                    <a:pt x="6795878" y="1103683"/>
                    <a:pt x="6801029" y="1374870"/>
                    <a:pt x="6795188" y="982994"/>
                  </a:cubicBezTo>
                  <a:cubicBezTo>
                    <a:pt x="7382606" y="985144"/>
                    <a:pt x="7166250" y="984374"/>
                    <a:pt x="7215845" y="984507"/>
                  </a:cubicBezTo>
                  <a:cubicBezTo>
                    <a:pt x="7220624" y="1243457"/>
                    <a:pt x="7217438" y="1215455"/>
                    <a:pt x="7220730" y="1425566"/>
                  </a:cubicBezTo>
                  <a:close/>
                  <a:moveTo>
                    <a:pt x="6798241" y="478020"/>
                  </a:moveTo>
                  <a:cubicBezTo>
                    <a:pt x="7269662" y="477091"/>
                    <a:pt x="7204880" y="457582"/>
                    <a:pt x="7206526" y="520116"/>
                  </a:cubicBezTo>
                  <a:cubicBezTo>
                    <a:pt x="7220226" y="1044467"/>
                    <a:pt x="7239156" y="960247"/>
                    <a:pt x="7116814" y="959238"/>
                  </a:cubicBezTo>
                  <a:cubicBezTo>
                    <a:pt x="6729795" y="956106"/>
                    <a:pt x="6795267" y="985197"/>
                    <a:pt x="6793807" y="887440"/>
                  </a:cubicBezTo>
                  <a:cubicBezTo>
                    <a:pt x="6787355" y="429208"/>
                    <a:pt x="6781674" y="478073"/>
                    <a:pt x="6798241" y="478020"/>
                  </a:cubicBezTo>
                  <a:close/>
                  <a:moveTo>
                    <a:pt x="6788125" y="1969000"/>
                  </a:moveTo>
                  <a:cubicBezTo>
                    <a:pt x="6788338" y="1974282"/>
                    <a:pt x="6838225" y="1972079"/>
                    <a:pt x="6368768" y="1974654"/>
                  </a:cubicBezTo>
                  <a:cubicBezTo>
                    <a:pt x="6362290" y="1695186"/>
                    <a:pt x="6363909" y="1627078"/>
                    <a:pt x="6362157" y="1489879"/>
                  </a:cubicBezTo>
                  <a:cubicBezTo>
                    <a:pt x="6570548" y="1490622"/>
                    <a:pt x="6364945" y="1492347"/>
                    <a:pt x="6779709" y="1492480"/>
                  </a:cubicBezTo>
                  <a:cubicBezTo>
                    <a:pt x="6781620" y="1637323"/>
                    <a:pt x="6781302" y="1799632"/>
                    <a:pt x="6788125" y="1969000"/>
                  </a:cubicBezTo>
                  <a:close/>
                  <a:moveTo>
                    <a:pt x="6774664" y="1063259"/>
                  </a:moveTo>
                  <a:cubicBezTo>
                    <a:pt x="6777452" y="1241068"/>
                    <a:pt x="6775912" y="1245076"/>
                    <a:pt x="6778727" y="1425566"/>
                  </a:cubicBezTo>
                  <a:cubicBezTo>
                    <a:pt x="6779709" y="1487915"/>
                    <a:pt x="6843110" y="1466866"/>
                    <a:pt x="6361812" y="1465221"/>
                  </a:cubicBezTo>
                  <a:cubicBezTo>
                    <a:pt x="6359502" y="1298692"/>
                    <a:pt x="6358361" y="1296224"/>
                    <a:pt x="6353316" y="983366"/>
                  </a:cubicBezTo>
                  <a:cubicBezTo>
                    <a:pt x="6847783" y="983047"/>
                    <a:pt x="6773044" y="955681"/>
                    <a:pt x="6774664" y="1063259"/>
                  </a:cubicBezTo>
                  <a:close/>
                  <a:moveTo>
                    <a:pt x="6638861" y="478232"/>
                  </a:moveTo>
                  <a:cubicBezTo>
                    <a:pt x="6788045" y="478232"/>
                    <a:pt x="6764761" y="466527"/>
                    <a:pt x="6765876" y="519984"/>
                  </a:cubicBezTo>
                  <a:cubicBezTo>
                    <a:pt x="6768505" y="645796"/>
                    <a:pt x="6770150" y="755099"/>
                    <a:pt x="6772009" y="887838"/>
                  </a:cubicBezTo>
                  <a:cubicBezTo>
                    <a:pt x="6773390" y="980207"/>
                    <a:pt x="6850066" y="958309"/>
                    <a:pt x="6352944" y="958707"/>
                  </a:cubicBezTo>
                  <a:cubicBezTo>
                    <a:pt x="6347714" y="632843"/>
                    <a:pt x="6347740" y="624535"/>
                    <a:pt x="6345112" y="519347"/>
                  </a:cubicBezTo>
                  <a:cubicBezTo>
                    <a:pt x="6343731" y="464218"/>
                    <a:pt x="6292039" y="477967"/>
                    <a:pt x="6638861" y="478232"/>
                  </a:cubicBezTo>
                  <a:close/>
                  <a:moveTo>
                    <a:pt x="6320314" y="1974787"/>
                  </a:moveTo>
                  <a:cubicBezTo>
                    <a:pt x="6162687" y="1974787"/>
                    <a:pt x="6163563" y="1971628"/>
                    <a:pt x="6001768" y="1971628"/>
                  </a:cubicBezTo>
                  <a:cubicBezTo>
                    <a:pt x="5895992" y="1971628"/>
                    <a:pt x="5925808" y="2062563"/>
                    <a:pt x="5916144" y="1491949"/>
                  </a:cubicBezTo>
                  <a:cubicBezTo>
                    <a:pt x="6096126" y="1493860"/>
                    <a:pt x="6160563" y="1489507"/>
                    <a:pt x="6340412" y="1489799"/>
                  </a:cubicBezTo>
                  <a:cubicBezTo>
                    <a:pt x="6347342" y="2046532"/>
                    <a:pt x="6358759" y="1974787"/>
                    <a:pt x="6320314" y="1974787"/>
                  </a:cubicBezTo>
                  <a:close/>
                  <a:moveTo>
                    <a:pt x="6332872" y="1063206"/>
                  </a:moveTo>
                  <a:cubicBezTo>
                    <a:pt x="6340200" y="1526800"/>
                    <a:pt x="6348218" y="1465168"/>
                    <a:pt x="6320314" y="1465168"/>
                  </a:cubicBezTo>
                  <a:cubicBezTo>
                    <a:pt x="5855610" y="1465168"/>
                    <a:pt x="5916038" y="1487357"/>
                    <a:pt x="5915055" y="1425141"/>
                  </a:cubicBezTo>
                  <a:cubicBezTo>
                    <a:pt x="5912161" y="1239688"/>
                    <a:pt x="5914338" y="1243165"/>
                    <a:pt x="5911497" y="1062834"/>
                  </a:cubicBezTo>
                  <a:cubicBezTo>
                    <a:pt x="5909958" y="967281"/>
                    <a:pt x="5886487" y="983817"/>
                    <a:pt x="6001741" y="983817"/>
                  </a:cubicBezTo>
                  <a:cubicBezTo>
                    <a:pt x="6398371" y="983817"/>
                    <a:pt x="6331093" y="953266"/>
                    <a:pt x="6332872" y="1063206"/>
                  </a:cubicBezTo>
                  <a:close/>
                  <a:moveTo>
                    <a:pt x="6323367" y="520063"/>
                  </a:moveTo>
                  <a:cubicBezTo>
                    <a:pt x="6326102" y="628782"/>
                    <a:pt x="6326182" y="646168"/>
                    <a:pt x="6331200" y="958734"/>
                  </a:cubicBezTo>
                  <a:cubicBezTo>
                    <a:pt x="6284684" y="958734"/>
                    <a:pt x="5956739" y="959106"/>
                    <a:pt x="5909825" y="959610"/>
                  </a:cubicBezTo>
                  <a:lnTo>
                    <a:pt x="5901993" y="476321"/>
                  </a:lnTo>
                  <a:cubicBezTo>
                    <a:pt x="6402699" y="468358"/>
                    <a:pt x="6322067" y="468491"/>
                    <a:pt x="6323367" y="520063"/>
                  </a:cubicBezTo>
                  <a:close/>
                  <a:moveTo>
                    <a:pt x="5896470" y="1606534"/>
                  </a:moveTo>
                  <a:cubicBezTo>
                    <a:pt x="5898621" y="1720827"/>
                    <a:pt x="5897877" y="1677987"/>
                    <a:pt x="5902603" y="1972478"/>
                  </a:cubicBezTo>
                  <a:cubicBezTo>
                    <a:pt x="5765579" y="1975158"/>
                    <a:pt x="5820936" y="1978343"/>
                    <a:pt x="5481122" y="1975105"/>
                  </a:cubicBezTo>
                  <a:cubicBezTo>
                    <a:pt x="5474963" y="1479713"/>
                    <a:pt x="5478547" y="1643163"/>
                    <a:pt x="5476980" y="1489242"/>
                  </a:cubicBezTo>
                  <a:cubicBezTo>
                    <a:pt x="5980767" y="1489003"/>
                    <a:pt x="5893736" y="1468512"/>
                    <a:pt x="5896470" y="1606534"/>
                  </a:cubicBezTo>
                  <a:close/>
                  <a:moveTo>
                    <a:pt x="5889753" y="1063259"/>
                  </a:moveTo>
                  <a:cubicBezTo>
                    <a:pt x="5896895" y="1532241"/>
                    <a:pt x="5909188" y="1467477"/>
                    <a:pt x="5842653" y="1466123"/>
                  </a:cubicBezTo>
                  <a:cubicBezTo>
                    <a:pt x="5743091" y="1464106"/>
                    <a:pt x="5724718" y="1464504"/>
                    <a:pt x="5476688" y="1464610"/>
                  </a:cubicBezTo>
                  <a:cubicBezTo>
                    <a:pt x="5473715" y="1231221"/>
                    <a:pt x="5468962" y="1232521"/>
                    <a:pt x="5466361" y="984878"/>
                  </a:cubicBezTo>
                  <a:cubicBezTo>
                    <a:pt x="5963509" y="989736"/>
                    <a:pt x="5888001" y="953930"/>
                    <a:pt x="5889753" y="1063259"/>
                  </a:cubicBezTo>
                  <a:close/>
                  <a:moveTo>
                    <a:pt x="5523814" y="478498"/>
                  </a:moveTo>
                  <a:cubicBezTo>
                    <a:pt x="5631820" y="479931"/>
                    <a:pt x="5735976" y="480170"/>
                    <a:pt x="5842706" y="477595"/>
                  </a:cubicBezTo>
                  <a:cubicBezTo>
                    <a:pt x="5895435" y="476268"/>
                    <a:pt x="5879106" y="404470"/>
                    <a:pt x="5888080" y="959902"/>
                  </a:cubicBezTo>
                  <a:cubicBezTo>
                    <a:pt x="5698859" y="962609"/>
                    <a:pt x="5773119" y="963273"/>
                    <a:pt x="5466122" y="960273"/>
                  </a:cubicBezTo>
                  <a:cubicBezTo>
                    <a:pt x="5461555" y="397038"/>
                    <a:pt x="5435961" y="477356"/>
                    <a:pt x="5523814" y="478498"/>
                  </a:cubicBezTo>
                  <a:close/>
                  <a:moveTo>
                    <a:pt x="5467422" y="2483663"/>
                  </a:moveTo>
                  <a:cubicBezTo>
                    <a:pt x="5363373" y="2484406"/>
                    <a:pt x="5228419" y="2483663"/>
                    <a:pt x="5050083" y="2483663"/>
                  </a:cubicBezTo>
                  <a:cubicBezTo>
                    <a:pt x="5049791" y="2466038"/>
                    <a:pt x="5042649" y="2053247"/>
                    <a:pt x="5041322" y="1997666"/>
                  </a:cubicBezTo>
                  <a:cubicBezTo>
                    <a:pt x="5043260" y="1997666"/>
                    <a:pt x="5456723" y="1999551"/>
                    <a:pt x="5459643" y="1999577"/>
                  </a:cubicBezTo>
                  <a:cubicBezTo>
                    <a:pt x="5461820" y="2176325"/>
                    <a:pt x="5465564" y="2367220"/>
                    <a:pt x="5467422" y="2483663"/>
                  </a:cubicBezTo>
                  <a:close/>
                  <a:moveTo>
                    <a:pt x="5455581" y="1606269"/>
                  </a:moveTo>
                  <a:cubicBezTo>
                    <a:pt x="5454652" y="2049106"/>
                    <a:pt x="5502787" y="1974628"/>
                    <a:pt x="5364780" y="1974628"/>
                  </a:cubicBezTo>
                  <a:cubicBezTo>
                    <a:pt x="5003966" y="1974628"/>
                    <a:pt x="5040764" y="1974601"/>
                    <a:pt x="5040605" y="1968151"/>
                  </a:cubicBezTo>
                  <a:cubicBezTo>
                    <a:pt x="5038481" y="1880109"/>
                    <a:pt x="5024861" y="1490383"/>
                    <a:pt x="5046499" y="1490383"/>
                  </a:cubicBezTo>
                  <a:cubicBezTo>
                    <a:pt x="5538550" y="1490383"/>
                    <a:pt x="5455900" y="1454153"/>
                    <a:pt x="5455581" y="1606269"/>
                  </a:cubicBezTo>
                  <a:close/>
                  <a:moveTo>
                    <a:pt x="5445678" y="1063259"/>
                  </a:moveTo>
                  <a:cubicBezTo>
                    <a:pt x="5453086" y="1535718"/>
                    <a:pt x="5484706" y="1464610"/>
                    <a:pt x="5364780" y="1464663"/>
                  </a:cubicBezTo>
                  <a:cubicBezTo>
                    <a:pt x="4985168" y="1464663"/>
                    <a:pt x="5033304" y="1483695"/>
                    <a:pt x="5032374" y="1425088"/>
                  </a:cubicBezTo>
                  <a:cubicBezTo>
                    <a:pt x="5032162" y="1410915"/>
                    <a:pt x="5025896" y="1004228"/>
                    <a:pt x="5025551" y="981693"/>
                  </a:cubicBezTo>
                  <a:cubicBezTo>
                    <a:pt x="5529815" y="980632"/>
                    <a:pt x="5444111" y="964414"/>
                    <a:pt x="5445678" y="1063259"/>
                  </a:cubicBezTo>
                  <a:close/>
                  <a:moveTo>
                    <a:pt x="5046499" y="478790"/>
                  </a:moveTo>
                  <a:cubicBezTo>
                    <a:pt x="5498167" y="478790"/>
                    <a:pt x="5437554" y="459997"/>
                    <a:pt x="5438855" y="518789"/>
                  </a:cubicBezTo>
                  <a:cubicBezTo>
                    <a:pt x="5450855" y="1046537"/>
                    <a:pt x="5460838" y="959822"/>
                    <a:pt x="5364780" y="959822"/>
                  </a:cubicBezTo>
                  <a:cubicBezTo>
                    <a:pt x="5206065" y="959822"/>
                    <a:pt x="5205905" y="957035"/>
                    <a:pt x="5046499" y="957035"/>
                  </a:cubicBezTo>
                  <a:cubicBezTo>
                    <a:pt x="5018117" y="957035"/>
                    <a:pt x="5025365" y="970890"/>
                    <a:pt x="5024144" y="881707"/>
                  </a:cubicBezTo>
                  <a:cubicBezTo>
                    <a:pt x="5017852" y="416759"/>
                    <a:pt x="5005744" y="478790"/>
                    <a:pt x="5046499" y="478790"/>
                  </a:cubicBezTo>
                  <a:close/>
                  <a:moveTo>
                    <a:pt x="5011586" y="1490436"/>
                  </a:moveTo>
                  <a:cubicBezTo>
                    <a:pt x="5013417" y="1623574"/>
                    <a:pt x="5013444" y="1747449"/>
                    <a:pt x="5018966" y="1973061"/>
                  </a:cubicBezTo>
                  <a:cubicBezTo>
                    <a:pt x="4575343" y="1973858"/>
                    <a:pt x="4598972" y="1979087"/>
                    <a:pt x="4598707" y="1969186"/>
                  </a:cubicBezTo>
                  <a:cubicBezTo>
                    <a:pt x="4597698" y="1926373"/>
                    <a:pt x="4589627" y="1493887"/>
                    <a:pt x="4589600" y="1491949"/>
                  </a:cubicBezTo>
                  <a:cubicBezTo>
                    <a:pt x="4812036" y="1493834"/>
                    <a:pt x="4876712" y="1490728"/>
                    <a:pt x="5011586" y="1490436"/>
                  </a:cubicBezTo>
                  <a:close/>
                  <a:moveTo>
                    <a:pt x="5011240" y="1465778"/>
                  </a:moveTo>
                  <a:cubicBezTo>
                    <a:pt x="4524845" y="1466813"/>
                    <a:pt x="4589468" y="1485287"/>
                    <a:pt x="4588512" y="1425088"/>
                  </a:cubicBezTo>
                  <a:cubicBezTo>
                    <a:pt x="4585671" y="1243775"/>
                    <a:pt x="4586441" y="1243669"/>
                    <a:pt x="4583600" y="1062834"/>
                  </a:cubicBezTo>
                  <a:cubicBezTo>
                    <a:pt x="4582007" y="961919"/>
                    <a:pt x="4499516" y="984613"/>
                    <a:pt x="5003780" y="981799"/>
                  </a:cubicBezTo>
                  <a:cubicBezTo>
                    <a:pt x="5003806" y="983817"/>
                    <a:pt x="5010577" y="1419700"/>
                    <a:pt x="5011240" y="1465778"/>
                  </a:cubicBezTo>
                  <a:close/>
                  <a:moveTo>
                    <a:pt x="4995576" y="478657"/>
                  </a:moveTo>
                  <a:cubicBezTo>
                    <a:pt x="5000939" y="749180"/>
                    <a:pt x="5000514" y="757833"/>
                    <a:pt x="5003435" y="957141"/>
                  </a:cubicBezTo>
                  <a:cubicBezTo>
                    <a:pt x="4515552" y="959716"/>
                    <a:pt x="4582644" y="991806"/>
                    <a:pt x="4580122" y="881601"/>
                  </a:cubicBezTo>
                  <a:cubicBezTo>
                    <a:pt x="4576166" y="709047"/>
                    <a:pt x="4575157" y="610096"/>
                    <a:pt x="4574785" y="519665"/>
                  </a:cubicBezTo>
                  <a:cubicBezTo>
                    <a:pt x="4574520" y="458060"/>
                    <a:pt x="4512552" y="476268"/>
                    <a:pt x="4995576" y="478657"/>
                  </a:cubicBezTo>
                  <a:close/>
                  <a:moveTo>
                    <a:pt x="4568918" y="1973566"/>
                  </a:moveTo>
                  <a:cubicBezTo>
                    <a:pt x="4309365" y="1967965"/>
                    <a:pt x="4153225" y="1977680"/>
                    <a:pt x="4153118" y="1968363"/>
                  </a:cubicBezTo>
                  <a:cubicBezTo>
                    <a:pt x="4147224" y="1403615"/>
                    <a:pt x="4112045" y="1488101"/>
                    <a:pt x="4250132" y="1489959"/>
                  </a:cubicBezTo>
                  <a:cubicBezTo>
                    <a:pt x="4381130" y="1491710"/>
                    <a:pt x="4415751" y="1490304"/>
                    <a:pt x="4567882" y="1491710"/>
                  </a:cubicBezTo>
                  <a:cubicBezTo>
                    <a:pt x="4577095" y="2036100"/>
                    <a:pt x="4581927" y="1973805"/>
                    <a:pt x="4568918" y="1973566"/>
                  </a:cubicBezTo>
                  <a:close/>
                  <a:moveTo>
                    <a:pt x="4561855" y="1063259"/>
                  </a:moveTo>
                  <a:cubicBezTo>
                    <a:pt x="4564696" y="1244174"/>
                    <a:pt x="4563926" y="1243988"/>
                    <a:pt x="4566767" y="1425513"/>
                  </a:cubicBezTo>
                  <a:cubicBezTo>
                    <a:pt x="4567723" y="1485579"/>
                    <a:pt x="4633248" y="1466097"/>
                    <a:pt x="4146162" y="1464345"/>
                  </a:cubicBezTo>
                  <a:cubicBezTo>
                    <a:pt x="4142259" y="1207518"/>
                    <a:pt x="4145950" y="1210172"/>
                    <a:pt x="4141277" y="985701"/>
                  </a:cubicBezTo>
                  <a:cubicBezTo>
                    <a:pt x="4625920" y="982808"/>
                    <a:pt x="4560130" y="951806"/>
                    <a:pt x="4561855" y="1063259"/>
                  </a:cubicBezTo>
                  <a:close/>
                  <a:moveTo>
                    <a:pt x="4552775" y="477887"/>
                  </a:moveTo>
                  <a:cubicBezTo>
                    <a:pt x="4554448" y="751117"/>
                    <a:pt x="4556572" y="789843"/>
                    <a:pt x="4560023" y="959079"/>
                  </a:cubicBezTo>
                  <a:cubicBezTo>
                    <a:pt x="4461417" y="956982"/>
                    <a:pt x="4355881" y="956956"/>
                    <a:pt x="4250026" y="959371"/>
                  </a:cubicBezTo>
                  <a:cubicBezTo>
                    <a:pt x="4107213" y="962636"/>
                    <a:pt x="4144489" y="1040937"/>
                    <a:pt x="4130869" y="519400"/>
                  </a:cubicBezTo>
                  <a:cubicBezTo>
                    <a:pt x="4128958" y="446859"/>
                    <a:pt x="4076176" y="487761"/>
                    <a:pt x="4552775" y="477887"/>
                  </a:cubicBezTo>
                  <a:close/>
                  <a:moveTo>
                    <a:pt x="4090965" y="1972584"/>
                  </a:moveTo>
                  <a:cubicBezTo>
                    <a:pt x="3779135" y="1972637"/>
                    <a:pt x="3750939" y="1972584"/>
                    <a:pt x="3711300" y="1972770"/>
                  </a:cubicBezTo>
                  <a:cubicBezTo>
                    <a:pt x="3703919" y="1711802"/>
                    <a:pt x="3707264" y="1612586"/>
                    <a:pt x="3706069" y="1491339"/>
                  </a:cubicBezTo>
                  <a:cubicBezTo>
                    <a:pt x="3935594" y="1490649"/>
                    <a:pt x="3994031" y="1488631"/>
                    <a:pt x="4124763" y="1488923"/>
                  </a:cubicBezTo>
                  <a:cubicBezTo>
                    <a:pt x="4133099" y="2059113"/>
                    <a:pt x="4149216" y="1972584"/>
                    <a:pt x="4090965" y="1972584"/>
                  </a:cubicBezTo>
                  <a:close/>
                  <a:moveTo>
                    <a:pt x="4120940" y="1063206"/>
                  </a:moveTo>
                  <a:cubicBezTo>
                    <a:pt x="4128188" y="1527224"/>
                    <a:pt x="4132356" y="1464239"/>
                    <a:pt x="4090991" y="1464239"/>
                  </a:cubicBezTo>
                  <a:cubicBezTo>
                    <a:pt x="3646757" y="1464239"/>
                    <a:pt x="3706176" y="1485738"/>
                    <a:pt x="3705247" y="1425088"/>
                  </a:cubicBezTo>
                  <a:cubicBezTo>
                    <a:pt x="3697096" y="904640"/>
                    <a:pt x="3672059" y="983711"/>
                    <a:pt x="3772444" y="983711"/>
                  </a:cubicBezTo>
                  <a:cubicBezTo>
                    <a:pt x="3931532" y="983711"/>
                    <a:pt x="3931585" y="985860"/>
                    <a:pt x="4090991" y="985860"/>
                  </a:cubicBezTo>
                  <a:cubicBezTo>
                    <a:pt x="4126754" y="985834"/>
                    <a:pt x="4119426" y="970280"/>
                    <a:pt x="4120940" y="1063206"/>
                  </a:cubicBezTo>
                  <a:close/>
                  <a:moveTo>
                    <a:pt x="3772418" y="476348"/>
                  </a:moveTo>
                  <a:cubicBezTo>
                    <a:pt x="3785109" y="476348"/>
                    <a:pt x="4088416" y="476534"/>
                    <a:pt x="4108010" y="476560"/>
                  </a:cubicBezTo>
                  <a:cubicBezTo>
                    <a:pt x="4109656" y="544960"/>
                    <a:pt x="4103151" y="276402"/>
                    <a:pt x="4118949" y="961176"/>
                  </a:cubicBezTo>
                  <a:cubicBezTo>
                    <a:pt x="3941780" y="961680"/>
                    <a:pt x="3868396" y="957805"/>
                    <a:pt x="3696591" y="959371"/>
                  </a:cubicBezTo>
                  <a:cubicBezTo>
                    <a:pt x="3689954" y="388810"/>
                    <a:pt x="3659103" y="476348"/>
                    <a:pt x="3772418" y="476348"/>
                  </a:cubicBezTo>
                  <a:close/>
                  <a:moveTo>
                    <a:pt x="3684325" y="1491418"/>
                  </a:moveTo>
                  <a:cubicBezTo>
                    <a:pt x="3685918" y="1660150"/>
                    <a:pt x="3681351" y="1623017"/>
                    <a:pt x="3689529" y="1972876"/>
                  </a:cubicBezTo>
                  <a:cubicBezTo>
                    <a:pt x="3199177" y="1975955"/>
                    <a:pt x="3322289" y="1975158"/>
                    <a:pt x="3271234" y="1975636"/>
                  </a:cubicBezTo>
                  <a:cubicBezTo>
                    <a:pt x="3269667" y="1775982"/>
                    <a:pt x="3266296" y="1641013"/>
                    <a:pt x="3263773" y="1490118"/>
                  </a:cubicBezTo>
                  <a:cubicBezTo>
                    <a:pt x="3469562" y="1494020"/>
                    <a:pt x="3521680" y="1492135"/>
                    <a:pt x="3684325" y="1491418"/>
                  </a:cubicBezTo>
                  <a:close/>
                  <a:moveTo>
                    <a:pt x="3676307" y="1063259"/>
                  </a:moveTo>
                  <a:cubicBezTo>
                    <a:pt x="3683715" y="1536408"/>
                    <a:pt x="3707742" y="1466415"/>
                    <a:pt x="3613091" y="1467185"/>
                  </a:cubicBezTo>
                  <a:cubicBezTo>
                    <a:pt x="3207408" y="1470476"/>
                    <a:pt x="3263534" y="1474909"/>
                    <a:pt x="3262738" y="1425088"/>
                  </a:cubicBezTo>
                  <a:cubicBezTo>
                    <a:pt x="3255835" y="995310"/>
                    <a:pt x="3256313" y="1022410"/>
                    <a:pt x="3255543" y="985038"/>
                  </a:cubicBezTo>
                  <a:cubicBezTo>
                    <a:pt x="3749479" y="992178"/>
                    <a:pt x="3674528" y="949205"/>
                    <a:pt x="3676307" y="1063259"/>
                  </a:cubicBezTo>
                  <a:close/>
                  <a:moveTo>
                    <a:pt x="3294837" y="478763"/>
                  </a:moveTo>
                  <a:cubicBezTo>
                    <a:pt x="3725876" y="474994"/>
                    <a:pt x="3666218" y="464802"/>
                    <a:pt x="3667811" y="520143"/>
                  </a:cubicBezTo>
                  <a:cubicBezTo>
                    <a:pt x="3682732" y="1029895"/>
                    <a:pt x="3684803" y="959185"/>
                    <a:pt x="3613012" y="960725"/>
                  </a:cubicBezTo>
                  <a:cubicBezTo>
                    <a:pt x="3504661" y="963060"/>
                    <a:pt x="3402231" y="962928"/>
                    <a:pt x="3294890" y="961043"/>
                  </a:cubicBezTo>
                  <a:cubicBezTo>
                    <a:pt x="3244524" y="960167"/>
                    <a:pt x="3255649" y="976252"/>
                    <a:pt x="3253074" y="881548"/>
                  </a:cubicBezTo>
                  <a:cubicBezTo>
                    <a:pt x="3240436" y="416547"/>
                    <a:pt x="3234542" y="479320"/>
                    <a:pt x="3294837" y="478763"/>
                  </a:cubicBezTo>
                  <a:close/>
                  <a:moveTo>
                    <a:pt x="3249410" y="1967461"/>
                  </a:moveTo>
                  <a:cubicBezTo>
                    <a:pt x="3249543" y="1982405"/>
                    <a:pt x="3282597" y="1974442"/>
                    <a:pt x="2827982" y="1974176"/>
                  </a:cubicBezTo>
                  <a:cubicBezTo>
                    <a:pt x="2827557" y="1886453"/>
                    <a:pt x="2822353" y="1492480"/>
                    <a:pt x="2822300" y="1489454"/>
                  </a:cubicBezTo>
                  <a:cubicBezTo>
                    <a:pt x="3044948" y="1489454"/>
                    <a:pt x="3148520" y="1488366"/>
                    <a:pt x="3242029" y="1489799"/>
                  </a:cubicBezTo>
                  <a:cubicBezTo>
                    <a:pt x="3244684" y="1649215"/>
                    <a:pt x="3248082" y="1785060"/>
                    <a:pt x="3249410" y="1967461"/>
                  </a:cubicBezTo>
                  <a:close/>
                  <a:moveTo>
                    <a:pt x="3241631" y="1465115"/>
                  </a:moveTo>
                  <a:cubicBezTo>
                    <a:pt x="2762324" y="1457842"/>
                    <a:pt x="2822353" y="1488791"/>
                    <a:pt x="2821344" y="1425035"/>
                  </a:cubicBezTo>
                  <a:cubicBezTo>
                    <a:pt x="2815291" y="1041361"/>
                    <a:pt x="2815185" y="1030293"/>
                    <a:pt x="2814123" y="981614"/>
                  </a:cubicBezTo>
                  <a:cubicBezTo>
                    <a:pt x="2817096" y="981614"/>
                    <a:pt x="3231727" y="984746"/>
                    <a:pt x="3233798" y="984772"/>
                  </a:cubicBezTo>
                  <a:cubicBezTo>
                    <a:pt x="3234887" y="1037884"/>
                    <a:pt x="3235020" y="1053491"/>
                    <a:pt x="3241631" y="1465115"/>
                  </a:cubicBezTo>
                  <a:close/>
                  <a:moveTo>
                    <a:pt x="2817043" y="479851"/>
                  </a:moveTo>
                  <a:cubicBezTo>
                    <a:pt x="3288783" y="479851"/>
                    <a:pt x="3224798" y="463660"/>
                    <a:pt x="3225276" y="519851"/>
                  </a:cubicBezTo>
                  <a:cubicBezTo>
                    <a:pt x="3229046" y="1038707"/>
                    <a:pt x="3266933" y="959663"/>
                    <a:pt x="3135537" y="959663"/>
                  </a:cubicBezTo>
                  <a:cubicBezTo>
                    <a:pt x="2979343" y="959663"/>
                    <a:pt x="2975334" y="956982"/>
                    <a:pt x="2817017" y="956982"/>
                  </a:cubicBezTo>
                  <a:cubicBezTo>
                    <a:pt x="2812211" y="956956"/>
                    <a:pt x="2791821" y="479851"/>
                    <a:pt x="2817043" y="479851"/>
                  </a:cubicBezTo>
                  <a:close/>
                  <a:moveTo>
                    <a:pt x="2806158" y="1968523"/>
                  </a:moveTo>
                  <a:cubicBezTo>
                    <a:pt x="2806211" y="1976963"/>
                    <a:pt x="2467858" y="1976353"/>
                    <a:pt x="2386721" y="1975238"/>
                  </a:cubicBezTo>
                  <a:cubicBezTo>
                    <a:pt x="2378464" y="1501319"/>
                    <a:pt x="2379818" y="1629361"/>
                    <a:pt x="2377216" y="1491604"/>
                  </a:cubicBezTo>
                  <a:cubicBezTo>
                    <a:pt x="2573421" y="1494657"/>
                    <a:pt x="2643619" y="1489667"/>
                    <a:pt x="2800582" y="1489454"/>
                  </a:cubicBezTo>
                  <a:cubicBezTo>
                    <a:pt x="2800582" y="1491365"/>
                    <a:pt x="2805892" y="1901476"/>
                    <a:pt x="2806158" y="1968523"/>
                  </a:cubicBezTo>
                  <a:close/>
                  <a:moveTo>
                    <a:pt x="2800211" y="1464796"/>
                  </a:moveTo>
                  <a:cubicBezTo>
                    <a:pt x="2315779" y="1465513"/>
                    <a:pt x="2377030" y="1487012"/>
                    <a:pt x="2376075" y="1425088"/>
                  </a:cubicBezTo>
                  <a:cubicBezTo>
                    <a:pt x="2373711" y="1273105"/>
                    <a:pt x="2373632" y="1241068"/>
                    <a:pt x="2370817" y="1062834"/>
                  </a:cubicBezTo>
                  <a:cubicBezTo>
                    <a:pt x="2369225" y="957938"/>
                    <a:pt x="2295708" y="981799"/>
                    <a:pt x="2792378" y="981614"/>
                  </a:cubicBezTo>
                  <a:cubicBezTo>
                    <a:pt x="2793706" y="1041839"/>
                    <a:pt x="2800184" y="1462805"/>
                    <a:pt x="2800211" y="1464796"/>
                  </a:cubicBezTo>
                  <a:close/>
                  <a:moveTo>
                    <a:pt x="2783617" y="479772"/>
                  </a:moveTo>
                  <a:cubicBezTo>
                    <a:pt x="2785157" y="804893"/>
                    <a:pt x="2788635" y="831488"/>
                    <a:pt x="2791768" y="956982"/>
                  </a:cubicBezTo>
                  <a:cubicBezTo>
                    <a:pt x="2486788" y="957115"/>
                    <a:pt x="2426466" y="957407"/>
                    <a:pt x="2369198" y="958813"/>
                  </a:cubicBezTo>
                  <a:cubicBezTo>
                    <a:pt x="2363384" y="578351"/>
                    <a:pt x="2364764" y="656148"/>
                    <a:pt x="2360649" y="476613"/>
                  </a:cubicBezTo>
                  <a:cubicBezTo>
                    <a:pt x="2567420" y="471039"/>
                    <a:pt x="2648371" y="479082"/>
                    <a:pt x="2783617" y="479772"/>
                  </a:cubicBezTo>
                  <a:close/>
                  <a:moveTo>
                    <a:pt x="2358100" y="1606640"/>
                  </a:moveTo>
                  <a:cubicBezTo>
                    <a:pt x="2369225" y="2032650"/>
                    <a:pt x="2373419" y="1975052"/>
                    <a:pt x="2339621" y="1974468"/>
                  </a:cubicBezTo>
                  <a:cubicBezTo>
                    <a:pt x="1944849" y="1967063"/>
                    <a:pt x="1943734" y="1980945"/>
                    <a:pt x="1943522" y="1968310"/>
                  </a:cubicBezTo>
                  <a:cubicBezTo>
                    <a:pt x="1934123" y="1405633"/>
                    <a:pt x="1901785" y="1490224"/>
                    <a:pt x="2021101" y="1489746"/>
                  </a:cubicBezTo>
                  <a:cubicBezTo>
                    <a:pt x="2167312" y="1489162"/>
                    <a:pt x="2235784" y="1488976"/>
                    <a:pt x="2339223" y="1490914"/>
                  </a:cubicBezTo>
                  <a:cubicBezTo>
                    <a:pt x="2361153" y="1491339"/>
                    <a:pt x="2354622" y="1473184"/>
                    <a:pt x="2358100" y="1606640"/>
                  </a:cubicBezTo>
                  <a:close/>
                  <a:moveTo>
                    <a:pt x="2349073" y="1063259"/>
                  </a:moveTo>
                  <a:cubicBezTo>
                    <a:pt x="2356136" y="1514802"/>
                    <a:pt x="2360569" y="1466628"/>
                    <a:pt x="2339621" y="1466230"/>
                  </a:cubicBezTo>
                  <a:cubicBezTo>
                    <a:pt x="1874997" y="1457497"/>
                    <a:pt x="1932743" y="1488366"/>
                    <a:pt x="1931760" y="1425141"/>
                  </a:cubicBezTo>
                  <a:cubicBezTo>
                    <a:pt x="1928946" y="1245501"/>
                    <a:pt x="1933247" y="1246032"/>
                    <a:pt x="1930380" y="1062781"/>
                  </a:cubicBezTo>
                  <a:cubicBezTo>
                    <a:pt x="1928574" y="948515"/>
                    <a:pt x="1864881" y="997274"/>
                    <a:pt x="2339701" y="984295"/>
                  </a:cubicBezTo>
                  <a:cubicBezTo>
                    <a:pt x="2351197" y="983976"/>
                    <a:pt x="2347693" y="972191"/>
                    <a:pt x="2349073" y="1063259"/>
                  </a:cubicBezTo>
                  <a:close/>
                  <a:moveTo>
                    <a:pt x="2338905" y="477224"/>
                  </a:moveTo>
                  <a:cubicBezTo>
                    <a:pt x="2351038" y="1013067"/>
                    <a:pt x="2349976" y="959318"/>
                    <a:pt x="2339144" y="959583"/>
                  </a:cubicBezTo>
                  <a:cubicBezTo>
                    <a:pt x="2234377" y="962609"/>
                    <a:pt x="2216005" y="961521"/>
                    <a:pt x="2021021" y="962052"/>
                  </a:cubicBezTo>
                  <a:cubicBezTo>
                    <a:pt x="1898759" y="962370"/>
                    <a:pt x="1933247" y="1042609"/>
                    <a:pt x="1919627" y="519347"/>
                  </a:cubicBezTo>
                  <a:cubicBezTo>
                    <a:pt x="1917795" y="446806"/>
                    <a:pt x="1867908" y="490734"/>
                    <a:pt x="2338905" y="477224"/>
                  </a:cubicBezTo>
                  <a:close/>
                  <a:moveTo>
                    <a:pt x="1921804" y="1968788"/>
                  </a:moveTo>
                  <a:cubicBezTo>
                    <a:pt x="1921963" y="1978715"/>
                    <a:pt x="1500270" y="1971602"/>
                    <a:pt x="1500137" y="1967992"/>
                  </a:cubicBezTo>
                  <a:cubicBezTo>
                    <a:pt x="1479986" y="1410171"/>
                    <a:pt x="1486756" y="1488844"/>
                    <a:pt x="1543467" y="1488844"/>
                  </a:cubicBezTo>
                  <a:cubicBezTo>
                    <a:pt x="1695412" y="1488844"/>
                    <a:pt x="1699528" y="1490065"/>
                    <a:pt x="1861881" y="1490065"/>
                  </a:cubicBezTo>
                  <a:cubicBezTo>
                    <a:pt x="1926158" y="1490065"/>
                    <a:pt x="1911928" y="1412534"/>
                    <a:pt x="1921804" y="1968788"/>
                  </a:cubicBezTo>
                  <a:close/>
                  <a:moveTo>
                    <a:pt x="1908662" y="1063206"/>
                  </a:moveTo>
                  <a:cubicBezTo>
                    <a:pt x="1916016" y="1531365"/>
                    <a:pt x="1921804" y="1465433"/>
                    <a:pt x="1861881" y="1465433"/>
                  </a:cubicBezTo>
                  <a:cubicBezTo>
                    <a:pt x="1434028" y="1465433"/>
                    <a:pt x="1492464" y="1475068"/>
                    <a:pt x="1491694" y="1425088"/>
                  </a:cubicBezTo>
                  <a:cubicBezTo>
                    <a:pt x="1483650" y="911594"/>
                    <a:pt x="1462118" y="985144"/>
                    <a:pt x="1543467" y="985144"/>
                  </a:cubicBezTo>
                  <a:cubicBezTo>
                    <a:pt x="1977665" y="985144"/>
                    <a:pt x="1907202" y="969457"/>
                    <a:pt x="1908662" y="1063206"/>
                  </a:cubicBezTo>
                  <a:close/>
                  <a:moveTo>
                    <a:pt x="1543467" y="477542"/>
                  </a:moveTo>
                  <a:cubicBezTo>
                    <a:pt x="1869102" y="477622"/>
                    <a:pt x="1869978" y="477622"/>
                    <a:pt x="1896821" y="477675"/>
                  </a:cubicBezTo>
                  <a:cubicBezTo>
                    <a:pt x="1899369" y="583554"/>
                    <a:pt x="1906830" y="960220"/>
                    <a:pt x="1906883" y="962317"/>
                  </a:cubicBezTo>
                  <a:cubicBezTo>
                    <a:pt x="1769779" y="962450"/>
                    <a:pt x="1894351" y="962450"/>
                    <a:pt x="1482561" y="960380"/>
                  </a:cubicBezTo>
                  <a:cubicBezTo>
                    <a:pt x="1473561" y="389978"/>
                    <a:pt x="1455613" y="477542"/>
                    <a:pt x="1543467" y="477542"/>
                  </a:cubicBezTo>
                  <a:close/>
                  <a:moveTo>
                    <a:pt x="1471782" y="1606428"/>
                  </a:moveTo>
                  <a:cubicBezTo>
                    <a:pt x="1472419" y="1729559"/>
                    <a:pt x="1473959" y="1847382"/>
                    <a:pt x="1478340" y="1968947"/>
                  </a:cubicBezTo>
                  <a:cubicBezTo>
                    <a:pt x="1478446" y="1971787"/>
                    <a:pt x="1057814" y="1988377"/>
                    <a:pt x="1057814" y="1969054"/>
                  </a:cubicBezTo>
                  <a:cubicBezTo>
                    <a:pt x="1057814" y="1449561"/>
                    <a:pt x="1033203" y="1491020"/>
                    <a:pt x="1065886" y="1491233"/>
                  </a:cubicBezTo>
                  <a:cubicBezTo>
                    <a:pt x="1552308" y="1494550"/>
                    <a:pt x="1470959" y="1448021"/>
                    <a:pt x="1471782" y="1606428"/>
                  </a:cubicBezTo>
                  <a:close/>
                  <a:moveTo>
                    <a:pt x="1462436" y="1063312"/>
                  </a:moveTo>
                  <a:cubicBezTo>
                    <a:pt x="1469844" y="1538319"/>
                    <a:pt x="1497509" y="1463496"/>
                    <a:pt x="1384140" y="1465646"/>
                  </a:cubicBezTo>
                  <a:cubicBezTo>
                    <a:pt x="988068" y="1472573"/>
                    <a:pt x="1048787" y="1475201"/>
                    <a:pt x="1048017" y="1425141"/>
                  </a:cubicBezTo>
                  <a:cubicBezTo>
                    <a:pt x="1040265" y="929855"/>
                    <a:pt x="1035831" y="984613"/>
                    <a:pt x="1066125" y="984135"/>
                  </a:cubicBezTo>
                  <a:cubicBezTo>
                    <a:pt x="1542325" y="976438"/>
                    <a:pt x="1461002" y="972510"/>
                    <a:pt x="1462436" y="1063312"/>
                  </a:cubicBezTo>
                  <a:close/>
                  <a:moveTo>
                    <a:pt x="1066018" y="476427"/>
                  </a:moveTo>
                  <a:cubicBezTo>
                    <a:pt x="1513917" y="473720"/>
                    <a:pt x="1452613" y="463846"/>
                    <a:pt x="1453701" y="523806"/>
                  </a:cubicBezTo>
                  <a:cubicBezTo>
                    <a:pt x="1455958" y="646964"/>
                    <a:pt x="1457286" y="736784"/>
                    <a:pt x="1460817" y="960220"/>
                  </a:cubicBezTo>
                  <a:cubicBezTo>
                    <a:pt x="1359236" y="959451"/>
                    <a:pt x="1277993" y="956265"/>
                    <a:pt x="1042548" y="959849"/>
                  </a:cubicBezTo>
                  <a:cubicBezTo>
                    <a:pt x="1035964" y="410230"/>
                    <a:pt x="1017989" y="476693"/>
                    <a:pt x="1066018" y="476427"/>
                  </a:cubicBezTo>
                  <a:close/>
                  <a:moveTo>
                    <a:pt x="1036070" y="1969054"/>
                  </a:moveTo>
                  <a:cubicBezTo>
                    <a:pt x="1036070" y="1981077"/>
                    <a:pt x="1072762" y="1975928"/>
                    <a:pt x="615492" y="1975503"/>
                  </a:cubicBezTo>
                  <a:cubicBezTo>
                    <a:pt x="616129" y="1757164"/>
                    <a:pt x="610235" y="1615293"/>
                    <a:pt x="607845" y="1491472"/>
                  </a:cubicBezTo>
                  <a:cubicBezTo>
                    <a:pt x="740356" y="1491418"/>
                    <a:pt x="866522" y="1490118"/>
                    <a:pt x="1027468" y="1491020"/>
                  </a:cubicBezTo>
                  <a:cubicBezTo>
                    <a:pt x="1030017" y="1618956"/>
                    <a:pt x="1036070" y="1737655"/>
                    <a:pt x="1036070" y="1969054"/>
                  </a:cubicBezTo>
                  <a:close/>
                  <a:moveTo>
                    <a:pt x="1026273" y="1425566"/>
                  </a:moveTo>
                  <a:cubicBezTo>
                    <a:pt x="1027123" y="1479129"/>
                    <a:pt x="1095834" y="1466575"/>
                    <a:pt x="607341" y="1466813"/>
                  </a:cubicBezTo>
                  <a:cubicBezTo>
                    <a:pt x="602057" y="1168447"/>
                    <a:pt x="600066" y="1133252"/>
                    <a:pt x="598526" y="985224"/>
                  </a:cubicBezTo>
                  <a:cubicBezTo>
                    <a:pt x="898727" y="985436"/>
                    <a:pt x="948189" y="985728"/>
                    <a:pt x="1021096" y="984799"/>
                  </a:cubicBezTo>
                  <a:cubicBezTo>
                    <a:pt x="1024813" y="1261426"/>
                    <a:pt x="1024361" y="1303045"/>
                    <a:pt x="1026273" y="1425566"/>
                  </a:cubicBezTo>
                  <a:close/>
                  <a:moveTo>
                    <a:pt x="1011511" y="476693"/>
                  </a:moveTo>
                  <a:cubicBezTo>
                    <a:pt x="1019264" y="720142"/>
                    <a:pt x="1016874" y="646300"/>
                    <a:pt x="1020777" y="960167"/>
                  </a:cubicBezTo>
                  <a:cubicBezTo>
                    <a:pt x="956075" y="960963"/>
                    <a:pt x="931675" y="960804"/>
                    <a:pt x="598314" y="960592"/>
                  </a:cubicBezTo>
                  <a:cubicBezTo>
                    <a:pt x="597092" y="809166"/>
                    <a:pt x="599721" y="849458"/>
                    <a:pt x="592128" y="479320"/>
                  </a:cubicBezTo>
                  <a:cubicBezTo>
                    <a:pt x="727851" y="479241"/>
                    <a:pt x="619129" y="478285"/>
                    <a:pt x="1011511" y="476693"/>
                  </a:cubicBezTo>
                  <a:close/>
                  <a:moveTo>
                    <a:pt x="270236" y="476932"/>
                  </a:moveTo>
                  <a:cubicBezTo>
                    <a:pt x="426349" y="476932"/>
                    <a:pt x="425447" y="479108"/>
                    <a:pt x="570357" y="479267"/>
                  </a:cubicBezTo>
                  <a:cubicBezTo>
                    <a:pt x="578162" y="861667"/>
                    <a:pt x="575321" y="813280"/>
                    <a:pt x="576569" y="960539"/>
                  </a:cubicBezTo>
                  <a:cubicBezTo>
                    <a:pt x="277484" y="960327"/>
                    <a:pt x="230357" y="960141"/>
                    <a:pt x="157053" y="960698"/>
                  </a:cubicBezTo>
                  <a:cubicBezTo>
                    <a:pt x="151238" y="377025"/>
                    <a:pt x="110113" y="476932"/>
                    <a:pt x="270236" y="476932"/>
                  </a:cubicBezTo>
                  <a:close/>
                  <a:moveTo>
                    <a:pt x="270236" y="984985"/>
                  </a:moveTo>
                  <a:cubicBezTo>
                    <a:pt x="635377" y="985224"/>
                    <a:pt x="576198" y="959132"/>
                    <a:pt x="577817" y="1063312"/>
                  </a:cubicBezTo>
                  <a:cubicBezTo>
                    <a:pt x="580685" y="1247598"/>
                    <a:pt x="582065" y="1244492"/>
                    <a:pt x="584906" y="1425513"/>
                  </a:cubicBezTo>
                  <a:cubicBezTo>
                    <a:pt x="585835" y="1484889"/>
                    <a:pt x="651653" y="1466309"/>
                    <a:pt x="163744" y="1466070"/>
                  </a:cubicBezTo>
                  <a:cubicBezTo>
                    <a:pt x="154026" y="896385"/>
                    <a:pt x="126308" y="984985"/>
                    <a:pt x="270236" y="984985"/>
                  </a:cubicBezTo>
                  <a:close/>
                  <a:moveTo>
                    <a:pt x="171815" y="1967779"/>
                  </a:moveTo>
                  <a:cubicBezTo>
                    <a:pt x="170036" y="1401651"/>
                    <a:pt x="122352" y="1490702"/>
                    <a:pt x="270236" y="1490781"/>
                  </a:cubicBezTo>
                  <a:cubicBezTo>
                    <a:pt x="408587" y="1490781"/>
                    <a:pt x="430863" y="1491472"/>
                    <a:pt x="586048" y="1491472"/>
                  </a:cubicBezTo>
                  <a:cubicBezTo>
                    <a:pt x="588835" y="1637854"/>
                    <a:pt x="594331" y="1750634"/>
                    <a:pt x="593667" y="1975503"/>
                  </a:cubicBezTo>
                  <a:cubicBezTo>
                    <a:pt x="591013" y="1975503"/>
                    <a:pt x="171841" y="1975503"/>
                    <a:pt x="171815" y="1967779"/>
                  </a:cubicBezTo>
                  <a:close/>
                  <a:moveTo>
                    <a:pt x="176647" y="2330405"/>
                  </a:moveTo>
                  <a:cubicBezTo>
                    <a:pt x="174788" y="2231640"/>
                    <a:pt x="172372" y="2097653"/>
                    <a:pt x="171947" y="1998649"/>
                  </a:cubicBezTo>
                  <a:cubicBezTo>
                    <a:pt x="414110" y="1997666"/>
                    <a:pt x="393348" y="2000135"/>
                    <a:pt x="593641" y="2000135"/>
                  </a:cubicBezTo>
                  <a:cubicBezTo>
                    <a:pt x="593004" y="2507737"/>
                    <a:pt x="613208" y="2479814"/>
                    <a:pt x="588464" y="2479814"/>
                  </a:cubicBezTo>
                  <a:cubicBezTo>
                    <a:pt x="93094" y="2479814"/>
                    <a:pt x="180151" y="2518725"/>
                    <a:pt x="176647" y="2330405"/>
                  </a:cubicBezTo>
                  <a:close/>
                  <a:moveTo>
                    <a:pt x="179753" y="2511479"/>
                  </a:moveTo>
                  <a:cubicBezTo>
                    <a:pt x="179594" y="2501897"/>
                    <a:pt x="600809" y="2501393"/>
                    <a:pt x="600969" y="2511904"/>
                  </a:cubicBezTo>
                  <a:cubicBezTo>
                    <a:pt x="609305" y="3043580"/>
                    <a:pt x="625501" y="2986009"/>
                    <a:pt x="588437" y="2986009"/>
                  </a:cubicBezTo>
                  <a:cubicBezTo>
                    <a:pt x="297237" y="2985956"/>
                    <a:pt x="245517" y="2985770"/>
                    <a:pt x="188462" y="2986301"/>
                  </a:cubicBezTo>
                  <a:cubicBezTo>
                    <a:pt x="187001" y="2928146"/>
                    <a:pt x="179992" y="2526502"/>
                    <a:pt x="179753" y="2511479"/>
                  </a:cubicBezTo>
                  <a:close/>
                  <a:moveTo>
                    <a:pt x="197276" y="3416637"/>
                  </a:moveTo>
                  <a:cubicBezTo>
                    <a:pt x="191276" y="2936905"/>
                    <a:pt x="164832" y="3010614"/>
                    <a:pt x="270236" y="3010614"/>
                  </a:cubicBezTo>
                  <a:cubicBezTo>
                    <a:pt x="292299" y="3010614"/>
                    <a:pt x="592632" y="3010667"/>
                    <a:pt x="611376" y="3010694"/>
                  </a:cubicBezTo>
                  <a:cubicBezTo>
                    <a:pt x="612890" y="3138045"/>
                    <a:pt x="611881" y="3075272"/>
                    <a:pt x="618173" y="3497088"/>
                  </a:cubicBezTo>
                  <a:cubicBezTo>
                    <a:pt x="120786" y="3497459"/>
                    <a:pt x="198497" y="3512987"/>
                    <a:pt x="197276" y="3416637"/>
                  </a:cubicBezTo>
                  <a:close/>
                  <a:moveTo>
                    <a:pt x="205560" y="3959753"/>
                  </a:moveTo>
                  <a:cubicBezTo>
                    <a:pt x="200542" y="3644585"/>
                    <a:pt x="199533" y="3584148"/>
                    <a:pt x="198630" y="3518826"/>
                  </a:cubicBezTo>
                  <a:cubicBezTo>
                    <a:pt x="364780" y="3517074"/>
                    <a:pt x="428686" y="3521878"/>
                    <a:pt x="618571" y="3521746"/>
                  </a:cubicBezTo>
                  <a:cubicBezTo>
                    <a:pt x="623271" y="3829773"/>
                    <a:pt x="619049" y="3794551"/>
                    <a:pt x="623244" y="4005300"/>
                  </a:cubicBezTo>
                  <a:cubicBezTo>
                    <a:pt x="133822" y="4006892"/>
                    <a:pt x="206330" y="4009520"/>
                    <a:pt x="205560" y="3959753"/>
                  </a:cubicBezTo>
                  <a:close/>
                  <a:moveTo>
                    <a:pt x="213126" y="4502975"/>
                  </a:moveTo>
                  <a:cubicBezTo>
                    <a:pt x="201020" y="3948552"/>
                    <a:pt x="188408" y="4026667"/>
                    <a:pt x="270262" y="4026667"/>
                  </a:cubicBezTo>
                  <a:cubicBezTo>
                    <a:pt x="426854" y="4026667"/>
                    <a:pt x="429774" y="4029984"/>
                    <a:pt x="588490" y="4029984"/>
                  </a:cubicBezTo>
                  <a:cubicBezTo>
                    <a:pt x="629829" y="4029984"/>
                    <a:pt x="629006" y="3953037"/>
                    <a:pt x="634236" y="4502072"/>
                  </a:cubicBezTo>
                  <a:cubicBezTo>
                    <a:pt x="634342" y="4514149"/>
                    <a:pt x="642573" y="4511017"/>
                    <a:pt x="588490" y="4511017"/>
                  </a:cubicBezTo>
                  <a:cubicBezTo>
                    <a:pt x="168974" y="4511017"/>
                    <a:pt x="213339" y="4512397"/>
                    <a:pt x="213126" y="4502975"/>
                  </a:cubicBezTo>
                  <a:close/>
                  <a:moveTo>
                    <a:pt x="213843" y="4534932"/>
                  </a:moveTo>
                  <a:cubicBezTo>
                    <a:pt x="278997" y="4534879"/>
                    <a:pt x="632537" y="4535728"/>
                    <a:pt x="634528" y="4535728"/>
                  </a:cubicBezTo>
                  <a:cubicBezTo>
                    <a:pt x="640156" y="5094770"/>
                    <a:pt x="666919" y="5018672"/>
                    <a:pt x="588464" y="5018672"/>
                  </a:cubicBezTo>
                  <a:cubicBezTo>
                    <a:pt x="271961" y="5018619"/>
                    <a:pt x="254385" y="5018645"/>
                    <a:pt x="218808" y="5018566"/>
                  </a:cubicBezTo>
                  <a:cubicBezTo>
                    <a:pt x="216313" y="4838023"/>
                    <a:pt x="220322" y="4830962"/>
                    <a:pt x="213843" y="4534932"/>
                  </a:cubicBezTo>
                  <a:close/>
                  <a:moveTo>
                    <a:pt x="229853" y="5526539"/>
                  </a:moveTo>
                  <a:cubicBezTo>
                    <a:pt x="220242" y="5054796"/>
                    <a:pt x="221118" y="5182148"/>
                    <a:pt x="219153" y="5043197"/>
                  </a:cubicBezTo>
                  <a:cubicBezTo>
                    <a:pt x="675309" y="5044365"/>
                    <a:pt x="642705" y="5040596"/>
                    <a:pt x="642785" y="5046727"/>
                  </a:cubicBezTo>
                  <a:cubicBezTo>
                    <a:pt x="651361" y="5595417"/>
                    <a:pt x="674857" y="5523460"/>
                    <a:pt x="588437" y="5523460"/>
                  </a:cubicBezTo>
                  <a:cubicBezTo>
                    <a:pt x="415570" y="5523487"/>
                    <a:pt x="413765" y="5527389"/>
                    <a:pt x="229853" y="5526539"/>
                  </a:cubicBezTo>
                  <a:close/>
                  <a:moveTo>
                    <a:pt x="230384" y="5551197"/>
                  </a:moveTo>
                  <a:cubicBezTo>
                    <a:pt x="375373" y="5551834"/>
                    <a:pt x="396720" y="5548808"/>
                    <a:pt x="650644" y="5548039"/>
                  </a:cubicBezTo>
                  <a:cubicBezTo>
                    <a:pt x="659671" y="6123855"/>
                    <a:pt x="680725" y="6031088"/>
                    <a:pt x="588464" y="6031088"/>
                  </a:cubicBezTo>
                  <a:cubicBezTo>
                    <a:pt x="429296" y="6031088"/>
                    <a:pt x="429137" y="6034088"/>
                    <a:pt x="270236" y="6034088"/>
                  </a:cubicBezTo>
                  <a:cubicBezTo>
                    <a:pt x="222260" y="6034088"/>
                    <a:pt x="241960" y="6096091"/>
                    <a:pt x="230384" y="5551197"/>
                  </a:cubicBezTo>
                  <a:close/>
                  <a:moveTo>
                    <a:pt x="241376" y="6495346"/>
                  </a:moveTo>
                  <a:cubicBezTo>
                    <a:pt x="233464" y="5988355"/>
                    <a:pt x="233384" y="6058719"/>
                    <a:pt x="270236" y="6058719"/>
                  </a:cubicBezTo>
                  <a:cubicBezTo>
                    <a:pt x="725196" y="6058719"/>
                    <a:pt x="659273" y="6026311"/>
                    <a:pt x="660998" y="6133464"/>
                  </a:cubicBezTo>
                  <a:cubicBezTo>
                    <a:pt x="663759" y="6310211"/>
                    <a:pt x="660388" y="6314935"/>
                    <a:pt x="663228" y="6495718"/>
                  </a:cubicBezTo>
                  <a:cubicBezTo>
                    <a:pt x="664052" y="6547662"/>
                    <a:pt x="678919" y="6536646"/>
                    <a:pt x="588490" y="6536646"/>
                  </a:cubicBezTo>
                  <a:cubicBezTo>
                    <a:pt x="186311" y="6536646"/>
                    <a:pt x="242252" y="6552254"/>
                    <a:pt x="241376" y="6495346"/>
                  </a:cubicBezTo>
                  <a:close/>
                  <a:moveTo>
                    <a:pt x="251013" y="7038674"/>
                  </a:moveTo>
                  <a:cubicBezTo>
                    <a:pt x="237738" y="6485498"/>
                    <a:pt x="233756" y="6561941"/>
                    <a:pt x="270236" y="6561941"/>
                  </a:cubicBezTo>
                  <a:cubicBezTo>
                    <a:pt x="745825" y="6561941"/>
                    <a:pt x="663866" y="6530568"/>
                    <a:pt x="665724" y="6676845"/>
                  </a:cubicBezTo>
                  <a:cubicBezTo>
                    <a:pt x="667184" y="6792863"/>
                    <a:pt x="668990" y="6923903"/>
                    <a:pt x="672017" y="7039364"/>
                  </a:cubicBezTo>
                  <a:cubicBezTo>
                    <a:pt x="672202" y="7046796"/>
                    <a:pt x="684707" y="7044620"/>
                    <a:pt x="588490" y="7044620"/>
                  </a:cubicBezTo>
                  <a:cubicBezTo>
                    <a:pt x="223269" y="7044620"/>
                    <a:pt x="251491" y="7059350"/>
                    <a:pt x="251013" y="7038674"/>
                  </a:cubicBezTo>
                  <a:close/>
                  <a:moveTo>
                    <a:pt x="261288" y="7554424"/>
                  </a:moveTo>
                  <a:cubicBezTo>
                    <a:pt x="252447" y="7017732"/>
                    <a:pt x="241668" y="7073657"/>
                    <a:pt x="270236" y="7073657"/>
                  </a:cubicBezTo>
                  <a:cubicBezTo>
                    <a:pt x="752835" y="7073657"/>
                    <a:pt x="672548" y="7017387"/>
                    <a:pt x="675733" y="7220279"/>
                  </a:cubicBezTo>
                  <a:cubicBezTo>
                    <a:pt x="678548" y="7400344"/>
                    <a:pt x="680539" y="7397398"/>
                    <a:pt x="683247" y="7554796"/>
                  </a:cubicBezTo>
                  <a:cubicBezTo>
                    <a:pt x="631687" y="7554584"/>
                    <a:pt x="286112" y="7554424"/>
                    <a:pt x="261288" y="7554424"/>
                  </a:cubicBezTo>
                  <a:close/>
                  <a:moveTo>
                    <a:pt x="270236" y="7579056"/>
                  </a:moveTo>
                  <a:cubicBezTo>
                    <a:pt x="644272" y="7579295"/>
                    <a:pt x="639121" y="7579268"/>
                    <a:pt x="683672" y="7579481"/>
                  </a:cubicBezTo>
                  <a:cubicBezTo>
                    <a:pt x="687336" y="7835405"/>
                    <a:pt x="686168" y="7823832"/>
                    <a:pt x="690336" y="8059610"/>
                  </a:cubicBezTo>
                  <a:cubicBezTo>
                    <a:pt x="583977" y="8058363"/>
                    <a:pt x="429642" y="8059743"/>
                    <a:pt x="269917" y="8059743"/>
                  </a:cubicBezTo>
                  <a:cubicBezTo>
                    <a:pt x="267474" y="7541710"/>
                    <a:pt x="250827" y="7579056"/>
                    <a:pt x="270236" y="7579056"/>
                  </a:cubicBezTo>
                  <a:close/>
                  <a:moveTo>
                    <a:pt x="270236" y="8084348"/>
                  </a:moveTo>
                  <a:cubicBezTo>
                    <a:pt x="756339" y="8084348"/>
                    <a:pt x="690469" y="8067865"/>
                    <a:pt x="691557" y="8126233"/>
                  </a:cubicBezTo>
                  <a:cubicBezTo>
                    <a:pt x="701514" y="8654750"/>
                    <a:pt x="720523" y="8568593"/>
                    <a:pt x="588464" y="8568593"/>
                  </a:cubicBezTo>
                  <a:cubicBezTo>
                    <a:pt x="435270" y="8568593"/>
                    <a:pt x="430438" y="8565434"/>
                    <a:pt x="277510" y="8565328"/>
                  </a:cubicBezTo>
                  <a:cubicBezTo>
                    <a:pt x="265377" y="8047825"/>
                    <a:pt x="272121" y="8084348"/>
                    <a:pt x="270236" y="8084348"/>
                  </a:cubicBezTo>
                  <a:close/>
                  <a:moveTo>
                    <a:pt x="282103" y="9031788"/>
                  </a:moveTo>
                  <a:cubicBezTo>
                    <a:pt x="279342" y="8855519"/>
                    <a:pt x="282342" y="8850051"/>
                    <a:pt x="279501" y="8669322"/>
                  </a:cubicBezTo>
                  <a:cubicBezTo>
                    <a:pt x="277829" y="8560577"/>
                    <a:pt x="207286" y="8591313"/>
                    <a:pt x="695938" y="8593463"/>
                  </a:cubicBezTo>
                  <a:cubicBezTo>
                    <a:pt x="698142" y="8842512"/>
                    <a:pt x="704487" y="8843601"/>
                    <a:pt x="707169" y="9074124"/>
                  </a:cubicBezTo>
                  <a:cubicBezTo>
                    <a:pt x="228074" y="9065524"/>
                    <a:pt x="283245" y="9104781"/>
                    <a:pt x="282103" y="9031788"/>
                  </a:cubicBezTo>
                  <a:close/>
                  <a:moveTo>
                    <a:pt x="290281" y="9574904"/>
                  </a:moveTo>
                  <a:cubicBezTo>
                    <a:pt x="287573" y="9445403"/>
                    <a:pt x="285927" y="9348867"/>
                    <a:pt x="284519" y="9212915"/>
                  </a:cubicBezTo>
                  <a:cubicBezTo>
                    <a:pt x="283033" y="9069930"/>
                    <a:pt x="253562" y="9102604"/>
                    <a:pt x="429535" y="9099286"/>
                  </a:cubicBezTo>
                  <a:cubicBezTo>
                    <a:pt x="543966" y="9097269"/>
                    <a:pt x="640236" y="9097561"/>
                    <a:pt x="707434" y="9098808"/>
                  </a:cubicBezTo>
                  <a:cubicBezTo>
                    <a:pt x="708629" y="9236618"/>
                    <a:pt x="704169" y="9304010"/>
                    <a:pt x="712904" y="9583424"/>
                  </a:cubicBezTo>
                  <a:cubicBezTo>
                    <a:pt x="252580" y="9583424"/>
                    <a:pt x="290387" y="9579549"/>
                    <a:pt x="290281" y="9574904"/>
                  </a:cubicBezTo>
                  <a:close/>
                  <a:moveTo>
                    <a:pt x="290918" y="9604711"/>
                  </a:moveTo>
                  <a:cubicBezTo>
                    <a:pt x="432536" y="9605004"/>
                    <a:pt x="388887" y="9608056"/>
                    <a:pt x="713673" y="9608056"/>
                  </a:cubicBezTo>
                  <a:cubicBezTo>
                    <a:pt x="720789" y="9839906"/>
                    <a:pt x="716727" y="9929992"/>
                    <a:pt x="718798" y="10087867"/>
                  </a:cubicBezTo>
                  <a:cubicBezTo>
                    <a:pt x="294715" y="10089593"/>
                    <a:pt x="437527" y="10090468"/>
                    <a:pt x="300396" y="10090813"/>
                  </a:cubicBezTo>
                  <a:cubicBezTo>
                    <a:pt x="300370" y="10088106"/>
                    <a:pt x="290971" y="9606755"/>
                    <a:pt x="290918" y="9604711"/>
                  </a:cubicBezTo>
                  <a:close/>
                  <a:moveTo>
                    <a:pt x="300848" y="10118497"/>
                  </a:moveTo>
                  <a:cubicBezTo>
                    <a:pt x="300795" y="10115073"/>
                    <a:pt x="264633" y="10114543"/>
                    <a:pt x="719143" y="10112526"/>
                  </a:cubicBezTo>
                  <a:cubicBezTo>
                    <a:pt x="722010" y="10298457"/>
                    <a:pt x="726630" y="10306472"/>
                    <a:pt x="730134" y="10598229"/>
                  </a:cubicBezTo>
                  <a:cubicBezTo>
                    <a:pt x="543833" y="10597566"/>
                    <a:pt x="442226" y="10598442"/>
                    <a:pt x="308122" y="10598548"/>
                  </a:cubicBezTo>
                  <a:cubicBezTo>
                    <a:pt x="304777" y="10441309"/>
                    <a:pt x="303370" y="10276029"/>
                    <a:pt x="300848" y="10118497"/>
                  </a:cubicBezTo>
                  <a:close/>
                  <a:moveTo>
                    <a:pt x="315078" y="11024743"/>
                  </a:moveTo>
                  <a:cubicBezTo>
                    <a:pt x="313087" y="10541242"/>
                    <a:pt x="271324" y="10623578"/>
                    <a:pt x="429376" y="10622940"/>
                  </a:cubicBezTo>
                  <a:cubicBezTo>
                    <a:pt x="537382" y="10622649"/>
                    <a:pt x="609173" y="10622543"/>
                    <a:pt x="730426" y="10622888"/>
                  </a:cubicBezTo>
                  <a:cubicBezTo>
                    <a:pt x="736214" y="11145141"/>
                    <a:pt x="730506" y="10509073"/>
                    <a:pt x="734887" y="11105751"/>
                  </a:cubicBezTo>
                  <a:cubicBezTo>
                    <a:pt x="231818" y="11108379"/>
                    <a:pt x="315477" y="11118227"/>
                    <a:pt x="315078" y="11024743"/>
                  </a:cubicBezTo>
                  <a:close/>
                  <a:moveTo>
                    <a:pt x="322964" y="11568177"/>
                  </a:moveTo>
                  <a:cubicBezTo>
                    <a:pt x="314654" y="11037989"/>
                    <a:pt x="282581" y="11124835"/>
                    <a:pt x="429084" y="11128658"/>
                  </a:cubicBezTo>
                  <a:cubicBezTo>
                    <a:pt x="519434" y="11131126"/>
                    <a:pt x="595685" y="11131126"/>
                    <a:pt x="735099" y="11130436"/>
                  </a:cubicBezTo>
                  <a:cubicBezTo>
                    <a:pt x="737675" y="11391430"/>
                    <a:pt x="743887" y="11376088"/>
                    <a:pt x="746649" y="11609664"/>
                  </a:cubicBezTo>
                  <a:cubicBezTo>
                    <a:pt x="260996" y="11603771"/>
                    <a:pt x="324079" y="11636392"/>
                    <a:pt x="322964" y="11568177"/>
                  </a:cubicBezTo>
                  <a:close/>
                  <a:moveTo>
                    <a:pt x="330610" y="12120716"/>
                  </a:moveTo>
                  <a:cubicBezTo>
                    <a:pt x="330159" y="11987791"/>
                    <a:pt x="330345" y="12017280"/>
                    <a:pt x="324105" y="11636737"/>
                  </a:cubicBezTo>
                  <a:cubicBezTo>
                    <a:pt x="452820" y="11635941"/>
                    <a:pt x="488052" y="11631216"/>
                    <a:pt x="746914" y="11634375"/>
                  </a:cubicBezTo>
                  <a:cubicBezTo>
                    <a:pt x="748082" y="11767035"/>
                    <a:pt x="749941" y="12065932"/>
                    <a:pt x="750658" y="12120743"/>
                  </a:cubicBezTo>
                  <a:lnTo>
                    <a:pt x="330610" y="12120716"/>
                  </a:lnTo>
                  <a:close/>
                  <a:moveTo>
                    <a:pt x="747657" y="10112393"/>
                  </a:moveTo>
                  <a:cubicBezTo>
                    <a:pt x="1196007" y="10110561"/>
                    <a:pt x="1161466" y="10116002"/>
                    <a:pt x="1161519" y="10118975"/>
                  </a:cubicBezTo>
                  <a:cubicBezTo>
                    <a:pt x="1170174" y="10672151"/>
                    <a:pt x="1218734" y="10595788"/>
                    <a:pt x="1065886" y="10597645"/>
                  </a:cubicBezTo>
                  <a:cubicBezTo>
                    <a:pt x="962500" y="10598761"/>
                    <a:pt x="900187" y="10598734"/>
                    <a:pt x="751932" y="10598309"/>
                  </a:cubicBezTo>
                  <a:cubicBezTo>
                    <a:pt x="745480" y="10074251"/>
                    <a:pt x="732179" y="10112472"/>
                    <a:pt x="747657" y="10112393"/>
                  </a:cubicBezTo>
                  <a:close/>
                  <a:moveTo>
                    <a:pt x="756445" y="11024797"/>
                  </a:moveTo>
                  <a:cubicBezTo>
                    <a:pt x="756445" y="10539517"/>
                    <a:pt x="705523" y="10623206"/>
                    <a:pt x="906745" y="10623206"/>
                  </a:cubicBezTo>
                  <a:cubicBezTo>
                    <a:pt x="1056752" y="10623206"/>
                    <a:pt x="1050805" y="10621879"/>
                    <a:pt x="1172723" y="10621454"/>
                  </a:cubicBezTo>
                  <a:cubicBezTo>
                    <a:pt x="1172192" y="10923722"/>
                    <a:pt x="1176785" y="10968314"/>
                    <a:pt x="1180263" y="11104557"/>
                  </a:cubicBezTo>
                  <a:cubicBezTo>
                    <a:pt x="681468" y="11105088"/>
                    <a:pt x="756445" y="11132719"/>
                    <a:pt x="756445" y="11024797"/>
                  </a:cubicBezTo>
                  <a:close/>
                  <a:moveTo>
                    <a:pt x="767835" y="11568125"/>
                  </a:moveTo>
                  <a:cubicBezTo>
                    <a:pt x="759631" y="11042580"/>
                    <a:pt x="707859" y="11129959"/>
                    <a:pt x="906745" y="11129959"/>
                  </a:cubicBezTo>
                  <a:cubicBezTo>
                    <a:pt x="1065355" y="11129959"/>
                    <a:pt x="1043504" y="11129402"/>
                    <a:pt x="1180847" y="11129242"/>
                  </a:cubicBezTo>
                  <a:cubicBezTo>
                    <a:pt x="1185732" y="11345936"/>
                    <a:pt x="1181378" y="11373142"/>
                    <a:pt x="1185228" y="11609850"/>
                  </a:cubicBezTo>
                  <a:cubicBezTo>
                    <a:pt x="701859" y="11610354"/>
                    <a:pt x="768712" y="11625191"/>
                    <a:pt x="767835" y="11568125"/>
                  </a:cubicBezTo>
                  <a:close/>
                  <a:moveTo>
                    <a:pt x="772429" y="12120769"/>
                  </a:moveTo>
                  <a:cubicBezTo>
                    <a:pt x="771632" y="12060385"/>
                    <a:pt x="769774" y="11760612"/>
                    <a:pt x="768658" y="11634640"/>
                  </a:cubicBezTo>
                  <a:cubicBezTo>
                    <a:pt x="914418" y="11636313"/>
                    <a:pt x="1075417" y="11634614"/>
                    <a:pt x="1185653" y="11634481"/>
                  </a:cubicBezTo>
                  <a:cubicBezTo>
                    <a:pt x="1192237" y="12038885"/>
                    <a:pt x="1191440" y="11999470"/>
                    <a:pt x="1194202" y="12117027"/>
                  </a:cubicBezTo>
                  <a:cubicBezTo>
                    <a:pt x="1045017" y="12117531"/>
                    <a:pt x="1110516" y="12120796"/>
                    <a:pt x="772429" y="12120769"/>
                  </a:cubicBezTo>
                  <a:close/>
                  <a:moveTo>
                    <a:pt x="1199698" y="11024345"/>
                  </a:moveTo>
                  <a:cubicBezTo>
                    <a:pt x="1184591" y="10558230"/>
                    <a:pt x="1191679" y="10621375"/>
                    <a:pt x="1225212" y="10621375"/>
                  </a:cubicBezTo>
                  <a:cubicBezTo>
                    <a:pt x="1676296" y="10621375"/>
                    <a:pt x="1614860" y="10611076"/>
                    <a:pt x="1615072" y="10662357"/>
                  </a:cubicBezTo>
                  <a:cubicBezTo>
                    <a:pt x="1617276" y="11183203"/>
                    <a:pt x="1647888" y="11102620"/>
                    <a:pt x="1543493" y="11102620"/>
                  </a:cubicBezTo>
                  <a:cubicBezTo>
                    <a:pt x="1144713" y="11102620"/>
                    <a:pt x="1203202" y="11133171"/>
                    <a:pt x="1199698" y="11024345"/>
                  </a:cubicBezTo>
                  <a:close/>
                  <a:moveTo>
                    <a:pt x="1206309" y="11568231"/>
                  </a:moveTo>
                  <a:cubicBezTo>
                    <a:pt x="1198529" y="11070742"/>
                    <a:pt x="1198742" y="11129215"/>
                    <a:pt x="1225212" y="11129215"/>
                  </a:cubicBezTo>
                  <a:cubicBezTo>
                    <a:pt x="1692041" y="11129215"/>
                    <a:pt x="1620355" y="11101292"/>
                    <a:pt x="1622002" y="11206295"/>
                  </a:cubicBezTo>
                  <a:cubicBezTo>
                    <a:pt x="1629409" y="11681727"/>
                    <a:pt x="1662358" y="11612106"/>
                    <a:pt x="1543467" y="11612106"/>
                  </a:cubicBezTo>
                  <a:cubicBezTo>
                    <a:pt x="1151350" y="11612106"/>
                    <a:pt x="1207158" y="11621635"/>
                    <a:pt x="1206309" y="11568231"/>
                  </a:cubicBezTo>
                  <a:close/>
                  <a:moveTo>
                    <a:pt x="1636976" y="12112408"/>
                  </a:moveTo>
                  <a:cubicBezTo>
                    <a:pt x="1636949" y="12126715"/>
                    <a:pt x="1673190" y="12116947"/>
                    <a:pt x="1225186" y="12116947"/>
                  </a:cubicBezTo>
                  <a:cubicBezTo>
                    <a:pt x="1211167" y="12116947"/>
                    <a:pt x="1216105" y="12171147"/>
                    <a:pt x="1207371" y="11634428"/>
                  </a:cubicBezTo>
                  <a:cubicBezTo>
                    <a:pt x="1396513" y="11634322"/>
                    <a:pt x="1353024" y="11637082"/>
                    <a:pt x="1632144" y="11636658"/>
                  </a:cubicBezTo>
                  <a:cubicBezTo>
                    <a:pt x="1632197" y="11639764"/>
                    <a:pt x="1637082" y="12023968"/>
                    <a:pt x="1636976" y="12112408"/>
                  </a:cubicBezTo>
                  <a:close/>
                  <a:moveTo>
                    <a:pt x="1641197" y="11024637"/>
                  </a:moveTo>
                  <a:cubicBezTo>
                    <a:pt x="1635303" y="10556027"/>
                    <a:pt x="1614143" y="10623605"/>
                    <a:pt x="1702820" y="10622410"/>
                  </a:cubicBezTo>
                  <a:cubicBezTo>
                    <a:pt x="2113123" y="10616862"/>
                    <a:pt x="2057607" y="10614686"/>
                    <a:pt x="2058802" y="10662648"/>
                  </a:cubicBezTo>
                  <a:cubicBezTo>
                    <a:pt x="2071148" y="11176089"/>
                    <a:pt x="2070856" y="11104743"/>
                    <a:pt x="2021181" y="11104186"/>
                  </a:cubicBezTo>
                  <a:cubicBezTo>
                    <a:pt x="1574026" y="11099355"/>
                    <a:pt x="1642472" y="11128127"/>
                    <a:pt x="1641197" y="11024637"/>
                  </a:cubicBezTo>
                  <a:close/>
                  <a:moveTo>
                    <a:pt x="1652906" y="11568125"/>
                  </a:moveTo>
                  <a:cubicBezTo>
                    <a:pt x="1644967" y="11060921"/>
                    <a:pt x="1615046" y="11127304"/>
                    <a:pt x="1702607" y="11127649"/>
                  </a:cubicBezTo>
                  <a:cubicBezTo>
                    <a:pt x="2132319" y="11129375"/>
                    <a:pt x="2064245" y="11108645"/>
                    <a:pt x="2065758" y="11206295"/>
                  </a:cubicBezTo>
                  <a:cubicBezTo>
                    <a:pt x="2068572" y="11385458"/>
                    <a:pt x="2070112" y="11397269"/>
                    <a:pt x="2072794" y="11568549"/>
                  </a:cubicBezTo>
                  <a:cubicBezTo>
                    <a:pt x="2073670" y="11625775"/>
                    <a:pt x="2112619" y="11611442"/>
                    <a:pt x="1861881" y="11611628"/>
                  </a:cubicBezTo>
                  <a:cubicBezTo>
                    <a:pt x="1614143" y="11611628"/>
                    <a:pt x="1653835" y="11626466"/>
                    <a:pt x="1652906" y="11568125"/>
                  </a:cubicBezTo>
                  <a:close/>
                  <a:moveTo>
                    <a:pt x="2020968" y="12119070"/>
                  </a:moveTo>
                  <a:cubicBezTo>
                    <a:pt x="1921432" y="12119867"/>
                    <a:pt x="1905370" y="12119734"/>
                    <a:pt x="1658694" y="12119654"/>
                  </a:cubicBezTo>
                  <a:cubicBezTo>
                    <a:pt x="1658827" y="12027605"/>
                    <a:pt x="1653968" y="11639870"/>
                    <a:pt x="1653915" y="11636658"/>
                  </a:cubicBezTo>
                  <a:cubicBezTo>
                    <a:pt x="1853093" y="11636259"/>
                    <a:pt x="1618577" y="11636446"/>
                    <a:pt x="2073670" y="11636127"/>
                  </a:cubicBezTo>
                  <a:cubicBezTo>
                    <a:pt x="2079166" y="12209369"/>
                    <a:pt x="2101255" y="12118407"/>
                    <a:pt x="2020968" y="12119070"/>
                  </a:cubicBezTo>
                  <a:close/>
                  <a:moveTo>
                    <a:pt x="2076883" y="10480911"/>
                  </a:moveTo>
                  <a:cubicBezTo>
                    <a:pt x="2074121" y="10304509"/>
                    <a:pt x="2075077" y="10307588"/>
                    <a:pt x="2072104" y="10118445"/>
                  </a:cubicBezTo>
                  <a:cubicBezTo>
                    <a:pt x="2072050" y="10114118"/>
                    <a:pt x="2036739" y="10114198"/>
                    <a:pt x="2493054" y="10114118"/>
                  </a:cubicBezTo>
                  <a:cubicBezTo>
                    <a:pt x="2493080" y="10116083"/>
                    <a:pt x="2494567" y="10191915"/>
                    <a:pt x="2498231" y="10596318"/>
                  </a:cubicBezTo>
                  <a:cubicBezTo>
                    <a:pt x="1995666" y="10596318"/>
                    <a:pt x="2079352" y="10638627"/>
                    <a:pt x="2076883" y="10480911"/>
                  </a:cubicBezTo>
                  <a:close/>
                  <a:moveTo>
                    <a:pt x="2180242" y="10623737"/>
                  </a:moveTo>
                  <a:cubicBezTo>
                    <a:pt x="2339515" y="10623737"/>
                    <a:pt x="2340020" y="10620950"/>
                    <a:pt x="2498417" y="10620950"/>
                  </a:cubicBezTo>
                  <a:cubicBezTo>
                    <a:pt x="2500780" y="10935905"/>
                    <a:pt x="2503355" y="10968287"/>
                    <a:pt x="2506196" y="11103336"/>
                  </a:cubicBezTo>
                  <a:cubicBezTo>
                    <a:pt x="2332506" y="11103336"/>
                    <a:pt x="2273007" y="11105990"/>
                    <a:pt x="2086228" y="11104770"/>
                  </a:cubicBezTo>
                  <a:cubicBezTo>
                    <a:pt x="2081555" y="10540499"/>
                    <a:pt x="2046616" y="10623737"/>
                    <a:pt x="2180242" y="10623737"/>
                  </a:cubicBezTo>
                  <a:close/>
                  <a:moveTo>
                    <a:pt x="2094538" y="11568125"/>
                  </a:moveTo>
                  <a:cubicBezTo>
                    <a:pt x="2086441" y="11049083"/>
                    <a:pt x="2057634" y="11129693"/>
                    <a:pt x="2180242" y="11129693"/>
                  </a:cubicBezTo>
                  <a:cubicBezTo>
                    <a:pt x="2571536" y="11129693"/>
                    <a:pt x="2506329" y="11095241"/>
                    <a:pt x="2508055" y="11206295"/>
                  </a:cubicBezTo>
                  <a:cubicBezTo>
                    <a:pt x="2514400" y="11607646"/>
                    <a:pt x="2513922" y="11578370"/>
                    <a:pt x="2514480" y="11612238"/>
                  </a:cubicBezTo>
                  <a:cubicBezTo>
                    <a:pt x="2027154" y="11612902"/>
                    <a:pt x="2095441" y="11625457"/>
                    <a:pt x="2094538" y="11568125"/>
                  </a:cubicBezTo>
                  <a:close/>
                  <a:moveTo>
                    <a:pt x="2498682" y="12118858"/>
                  </a:moveTo>
                  <a:cubicBezTo>
                    <a:pt x="2053280" y="12118858"/>
                    <a:pt x="2099716" y="12120796"/>
                    <a:pt x="2099609" y="12112382"/>
                  </a:cubicBezTo>
                  <a:cubicBezTo>
                    <a:pt x="2091857" y="11538529"/>
                    <a:pt x="2072104" y="11636153"/>
                    <a:pt x="2180268" y="11636074"/>
                  </a:cubicBezTo>
                  <a:cubicBezTo>
                    <a:pt x="2339967" y="11636074"/>
                    <a:pt x="2339356" y="11636923"/>
                    <a:pt x="2498682" y="11636923"/>
                  </a:cubicBezTo>
                  <a:cubicBezTo>
                    <a:pt x="2520613" y="11636923"/>
                    <a:pt x="2514267" y="11619591"/>
                    <a:pt x="2517241" y="11750022"/>
                  </a:cubicBezTo>
                  <a:cubicBezTo>
                    <a:pt x="2527011" y="12175394"/>
                    <a:pt x="2529932" y="12118858"/>
                    <a:pt x="2498682" y="12118858"/>
                  </a:cubicBezTo>
                  <a:close/>
                  <a:moveTo>
                    <a:pt x="2520506" y="10662251"/>
                  </a:moveTo>
                  <a:cubicBezTo>
                    <a:pt x="2520108" y="10598256"/>
                    <a:pt x="2460052" y="10626975"/>
                    <a:pt x="2939226" y="10620552"/>
                  </a:cubicBezTo>
                  <a:cubicBezTo>
                    <a:pt x="2944058" y="10916582"/>
                    <a:pt x="2943952" y="10923351"/>
                    <a:pt x="2947032" y="11025221"/>
                  </a:cubicBezTo>
                  <a:cubicBezTo>
                    <a:pt x="2950483" y="11139222"/>
                    <a:pt x="3017097" y="11104531"/>
                    <a:pt x="2527967" y="11103363"/>
                  </a:cubicBezTo>
                  <a:cubicBezTo>
                    <a:pt x="2525896" y="11005023"/>
                    <a:pt x="2521914" y="10889057"/>
                    <a:pt x="2520506" y="10662251"/>
                  </a:cubicBezTo>
                  <a:close/>
                  <a:moveTo>
                    <a:pt x="2528445" y="11127995"/>
                  </a:moveTo>
                  <a:cubicBezTo>
                    <a:pt x="3028912" y="11129242"/>
                    <a:pt x="2949713" y="11109892"/>
                    <a:pt x="2951200" y="11206215"/>
                  </a:cubicBezTo>
                  <a:cubicBezTo>
                    <a:pt x="2954015" y="11387794"/>
                    <a:pt x="2955608" y="11380415"/>
                    <a:pt x="2958661" y="11568523"/>
                  </a:cubicBezTo>
                  <a:cubicBezTo>
                    <a:pt x="2959537" y="11624448"/>
                    <a:pt x="3027240" y="11610195"/>
                    <a:pt x="2536224" y="11612159"/>
                  </a:cubicBezTo>
                  <a:cubicBezTo>
                    <a:pt x="2535003" y="11539830"/>
                    <a:pt x="2529746" y="11195068"/>
                    <a:pt x="2528445" y="11127995"/>
                  </a:cubicBezTo>
                  <a:close/>
                  <a:moveTo>
                    <a:pt x="2544189" y="12118779"/>
                  </a:moveTo>
                  <a:cubicBezTo>
                    <a:pt x="2543578" y="11909384"/>
                    <a:pt x="2538799" y="11754746"/>
                    <a:pt x="2536675" y="11636817"/>
                  </a:cubicBezTo>
                  <a:cubicBezTo>
                    <a:pt x="2682621" y="11636207"/>
                    <a:pt x="2730995" y="11631164"/>
                    <a:pt x="2959484" y="11634401"/>
                  </a:cubicBezTo>
                  <a:cubicBezTo>
                    <a:pt x="2960811" y="11804805"/>
                    <a:pt x="2955661" y="11715542"/>
                    <a:pt x="2963095" y="12112674"/>
                  </a:cubicBezTo>
                  <a:cubicBezTo>
                    <a:pt x="2963201" y="12118619"/>
                    <a:pt x="3000026" y="12117770"/>
                    <a:pt x="2544189" y="12118779"/>
                  </a:cubicBezTo>
                  <a:close/>
                  <a:moveTo>
                    <a:pt x="2968803" y="11024425"/>
                  </a:moveTo>
                  <a:cubicBezTo>
                    <a:pt x="2965378" y="10911327"/>
                    <a:pt x="2965590" y="10903656"/>
                    <a:pt x="2960971" y="10620260"/>
                  </a:cubicBezTo>
                  <a:cubicBezTo>
                    <a:pt x="3252569" y="10615695"/>
                    <a:pt x="3255304" y="10621799"/>
                    <a:pt x="3382107" y="10623525"/>
                  </a:cubicBezTo>
                  <a:cubicBezTo>
                    <a:pt x="3384417" y="10752920"/>
                    <a:pt x="3390390" y="11102354"/>
                    <a:pt x="3390417" y="11104319"/>
                  </a:cubicBezTo>
                  <a:cubicBezTo>
                    <a:pt x="2899507" y="11106468"/>
                    <a:pt x="2972175" y="11135824"/>
                    <a:pt x="2968803" y="11024425"/>
                  </a:cubicBezTo>
                  <a:close/>
                  <a:moveTo>
                    <a:pt x="2971591" y="11130834"/>
                  </a:moveTo>
                  <a:cubicBezTo>
                    <a:pt x="3148732" y="11130914"/>
                    <a:pt x="3198062" y="11131206"/>
                    <a:pt x="3294863" y="11129905"/>
                  </a:cubicBezTo>
                  <a:cubicBezTo>
                    <a:pt x="3416091" y="11128260"/>
                    <a:pt x="3390470" y="11045978"/>
                    <a:pt x="3398674" y="11568603"/>
                  </a:cubicBezTo>
                  <a:cubicBezTo>
                    <a:pt x="3399550" y="11623917"/>
                    <a:pt x="3466695" y="11617229"/>
                    <a:pt x="2980989" y="11610089"/>
                  </a:cubicBezTo>
                  <a:cubicBezTo>
                    <a:pt x="2980512" y="11568443"/>
                    <a:pt x="2971644" y="11132932"/>
                    <a:pt x="2971591" y="11130834"/>
                  </a:cubicBezTo>
                  <a:close/>
                  <a:moveTo>
                    <a:pt x="2984945" y="12116761"/>
                  </a:moveTo>
                  <a:cubicBezTo>
                    <a:pt x="2977219" y="11740095"/>
                    <a:pt x="2982556" y="11802337"/>
                    <a:pt x="2981228" y="11634746"/>
                  </a:cubicBezTo>
                  <a:cubicBezTo>
                    <a:pt x="3103332" y="11636552"/>
                    <a:pt x="3118731" y="11635251"/>
                    <a:pt x="3294678" y="11636446"/>
                  </a:cubicBezTo>
                  <a:cubicBezTo>
                    <a:pt x="3443172" y="11637454"/>
                    <a:pt x="3387735" y="11554216"/>
                    <a:pt x="3407462" y="12113391"/>
                  </a:cubicBezTo>
                  <a:cubicBezTo>
                    <a:pt x="3407940" y="12127140"/>
                    <a:pt x="3421161" y="12113868"/>
                    <a:pt x="2984945" y="12116761"/>
                  </a:cubicBezTo>
                  <a:close/>
                  <a:moveTo>
                    <a:pt x="3410728" y="11024637"/>
                  </a:moveTo>
                  <a:cubicBezTo>
                    <a:pt x="3402497" y="10559080"/>
                    <a:pt x="3386939" y="10623976"/>
                    <a:pt x="3453951" y="10623976"/>
                  </a:cubicBezTo>
                  <a:cubicBezTo>
                    <a:pt x="3883291" y="10623976"/>
                    <a:pt x="3825677" y="10602901"/>
                    <a:pt x="3827562" y="10662808"/>
                  </a:cubicBezTo>
                  <a:cubicBezTo>
                    <a:pt x="3843068" y="11174948"/>
                    <a:pt x="3844767" y="11102646"/>
                    <a:pt x="3772418" y="11102646"/>
                  </a:cubicBezTo>
                  <a:cubicBezTo>
                    <a:pt x="3347193" y="11102620"/>
                    <a:pt x="3412692" y="11128817"/>
                    <a:pt x="3410728" y="11024637"/>
                  </a:cubicBezTo>
                  <a:close/>
                  <a:moveTo>
                    <a:pt x="3420418" y="11568177"/>
                  </a:moveTo>
                  <a:cubicBezTo>
                    <a:pt x="3412480" y="11061133"/>
                    <a:pt x="3395408" y="11128817"/>
                    <a:pt x="3453977" y="11128817"/>
                  </a:cubicBezTo>
                  <a:cubicBezTo>
                    <a:pt x="3904292" y="11128817"/>
                    <a:pt x="3834598" y="11102620"/>
                    <a:pt x="3836218" y="11206215"/>
                  </a:cubicBezTo>
                  <a:cubicBezTo>
                    <a:pt x="3843678" y="11683108"/>
                    <a:pt x="3861520" y="11609558"/>
                    <a:pt x="3772418" y="11609558"/>
                  </a:cubicBezTo>
                  <a:cubicBezTo>
                    <a:pt x="3365301" y="11609584"/>
                    <a:pt x="3421400" y="11631083"/>
                    <a:pt x="3420418" y="11568177"/>
                  </a:cubicBezTo>
                  <a:close/>
                  <a:moveTo>
                    <a:pt x="3429445" y="12119442"/>
                  </a:moveTo>
                  <a:cubicBezTo>
                    <a:pt x="3422330" y="11906438"/>
                    <a:pt x="3423498" y="11795808"/>
                    <a:pt x="3421400" y="11636923"/>
                  </a:cubicBezTo>
                  <a:cubicBezTo>
                    <a:pt x="3634571" y="11637136"/>
                    <a:pt x="3551336" y="11634534"/>
                    <a:pt x="3842536" y="11634163"/>
                  </a:cubicBezTo>
                  <a:lnTo>
                    <a:pt x="3850289" y="12119548"/>
                  </a:lnTo>
                  <a:cubicBezTo>
                    <a:pt x="3782560" y="12119920"/>
                    <a:pt x="3431543" y="12119469"/>
                    <a:pt x="3429445" y="12119442"/>
                  </a:cubicBezTo>
                  <a:close/>
                  <a:moveTo>
                    <a:pt x="3855758" y="11025911"/>
                  </a:moveTo>
                  <a:cubicBezTo>
                    <a:pt x="3851829" y="10551170"/>
                    <a:pt x="3820713" y="10621693"/>
                    <a:pt x="3931691" y="10621375"/>
                  </a:cubicBezTo>
                  <a:cubicBezTo>
                    <a:pt x="4325932" y="10620313"/>
                    <a:pt x="4268399" y="10609723"/>
                    <a:pt x="4269991" y="10662781"/>
                  </a:cubicBezTo>
                  <a:cubicBezTo>
                    <a:pt x="4285311" y="11168977"/>
                    <a:pt x="4275833" y="11105539"/>
                    <a:pt x="4250371" y="11105141"/>
                  </a:cubicBezTo>
                  <a:cubicBezTo>
                    <a:pt x="3788401" y="11097072"/>
                    <a:pt x="3856661" y="11131896"/>
                    <a:pt x="3855758" y="11025911"/>
                  </a:cubicBezTo>
                  <a:close/>
                  <a:moveTo>
                    <a:pt x="3863245" y="11568177"/>
                  </a:moveTo>
                  <a:cubicBezTo>
                    <a:pt x="3855068" y="11045739"/>
                    <a:pt x="3835819" y="11127225"/>
                    <a:pt x="3931612" y="11127862"/>
                  </a:cubicBezTo>
                  <a:cubicBezTo>
                    <a:pt x="4334269" y="11131126"/>
                    <a:pt x="4274611" y="11105433"/>
                    <a:pt x="4276204" y="11206295"/>
                  </a:cubicBezTo>
                  <a:cubicBezTo>
                    <a:pt x="4283399" y="11666093"/>
                    <a:pt x="4305382" y="11610089"/>
                    <a:pt x="4250371" y="11609637"/>
                  </a:cubicBezTo>
                  <a:cubicBezTo>
                    <a:pt x="3804596" y="11606028"/>
                    <a:pt x="3864201" y="11628191"/>
                    <a:pt x="3863245" y="11568177"/>
                  </a:cubicBezTo>
                  <a:close/>
                  <a:moveTo>
                    <a:pt x="4292506" y="12112408"/>
                  </a:moveTo>
                  <a:cubicBezTo>
                    <a:pt x="4292479" y="12127034"/>
                    <a:pt x="4332171" y="12115169"/>
                    <a:pt x="3931612" y="12118938"/>
                  </a:cubicBezTo>
                  <a:cubicBezTo>
                    <a:pt x="3847979" y="12119734"/>
                    <a:pt x="3873202" y="12192806"/>
                    <a:pt x="3864308" y="11634136"/>
                  </a:cubicBezTo>
                  <a:cubicBezTo>
                    <a:pt x="4042325" y="11633791"/>
                    <a:pt x="4038263" y="11632915"/>
                    <a:pt x="4286346" y="11634588"/>
                  </a:cubicBezTo>
                  <a:cubicBezTo>
                    <a:pt x="4291152" y="11931016"/>
                    <a:pt x="4292798" y="11968945"/>
                    <a:pt x="4292506" y="12112408"/>
                  </a:cubicBezTo>
                  <a:close/>
                  <a:moveTo>
                    <a:pt x="4409485" y="10622834"/>
                  </a:moveTo>
                  <a:cubicBezTo>
                    <a:pt x="4570564" y="10622834"/>
                    <a:pt x="4564935" y="10620658"/>
                    <a:pt x="4709155" y="10620446"/>
                  </a:cubicBezTo>
                  <a:cubicBezTo>
                    <a:pt x="4713456" y="10895693"/>
                    <a:pt x="4713429" y="10914697"/>
                    <a:pt x="4716987" y="11025805"/>
                  </a:cubicBezTo>
                  <a:cubicBezTo>
                    <a:pt x="4719961" y="11120642"/>
                    <a:pt x="4803221" y="11112360"/>
                    <a:pt x="4296887" y="11105858"/>
                  </a:cubicBezTo>
                  <a:cubicBezTo>
                    <a:pt x="4294391" y="10532775"/>
                    <a:pt x="4253026" y="10622834"/>
                    <a:pt x="4409485" y="10622834"/>
                  </a:cubicBezTo>
                  <a:close/>
                  <a:moveTo>
                    <a:pt x="4307002" y="11568125"/>
                  </a:moveTo>
                  <a:cubicBezTo>
                    <a:pt x="4298931" y="11050808"/>
                    <a:pt x="4259212" y="11131126"/>
                    <a:pt x="4409485" y="11131126"/>
                  </a:cubicBezTo>
                  <a:cubicBezTo>
                    <a:pt x="4566475" y="11131126"/>
                    <a:pt x="4566555" y="11129481"/>
                    <a:pt x="4719854" y="11129427"/>
                  </a:cubicBezTo>
                  <a:cubicBezTo>
                    <a:pt x="4722005" y="11225087"/>
                    <a:pt x="4723067" y="11338796"/>
                    <a:pt x="4727262" y="11610673"/>
                  </a:cubicBezTo>
                  <a:cubicBezTo>
                    <a:pt x="4240892" y="11610646"/>
                    <a:pt x="4307878" y="11624740"/>
                    <a:pt x="4307002" y="11568125"/>
                  </a:cubicBezTo>
                  <a:close/>
                  <a:moveTo>
                    <a:pt x="4728005" y="12116337"/>
                  </a:moveTo>
                  <a:cubicBezTo>
                    <a:pt x="4524500" y="12116337"/>
                    <a:pt x="4314250" y="12129342"/>
                    <a:pt x="4314277" y="12112488"/>
                  </a:cubicBezTo>
                  <a:cubicBezTo>
                    <a:pt x="4315445" y="11550713"/>
                    <a:pt x="4266248" y="11634985"/>
                    <a:pt x="4409485" y="11634985"/>
                  </a:cubicBezTo>
                  <a:cubicBezTo>
                    <a:pt x="4547386" y="11634985"/>
                    <a:pt x="4577467" y="11635304"/>
                    <a:pt x="4727660" y="11635304"/>
                  </a:cubicBezTo>
                  <a:cubicBezTo>
                    <a:pt x="4735466" y="12157026"/>
                    <a:pt x="4736421" y="12116337"/>
                    <a:pt x="4728005" y="12116337"/>
                  </a:cubicBezTo>
                  <a:close/>
                  <a:moveTo>
                    <a:pt x="4730899" y="10620419"/>
                  </a:moveTo>
                  <a:cubicBezTo>
                    <a:pt x="4887305" y="10620472"/>
                    <a:pt x="4887836" y="10623843"/>
                    <a:pt x="5046526" y="10623843"/>
                  </a:cubicBezTo>
                  <a:cubicBezTo>
                    <a:pt x="5192710" y="10623843"/>
                    <a:pt x="5141813" y="10554567"/>
                    <a:pt x="5160266" y="11025300"/>
                  </a:cubicBezTo>
                  <a:cubicBezTo>
                    <a:pt x="5164115" y="11123403"/>
                    <a:pt x="5243155" y="11104265"/>
                    <a:pt x="4741095" y="11104743"/>
                  </a:cubicBezTo>
                  <a:cubicBezTo>
                    <a:pt x="4736368" y="10915919"/>
                    <a:pt x="4738439" y="11103257"/>
                    <a:pt x="4730899" y="10620419"/>
                  </a:cubicBezTo>
                  <a:close/>
                  <a:moveTo>
                    <a:pt x="4748369" y="11568177"/>
                  </a:moveTo>
                  <a:cubicBezTo>
                    <a:pt x="4745581" y="11389519"/>
                    <a:pt x="4745900" y="11386520"/>
                    <a:pt x="4743086" y="11205818"/>
                  </a:cubicBezTo>
                  <a:cubicBezTo>
                    <a:pt x="4741599" y="11111724"/>
                    <a:pt x="4658285" y="11124544"/>
                    <a:pt x="5163637" y="11127225"/>
                  </a:cubicBezTo>
                  <a:cubicBezTo>
                    <a:pt x="5166240" y="11231457"/>
                    <a:pt x="5166558" y="11331709"/>
                    <a:pt x="5170620" y="11611070"/>
                  </a:cubicBezTo>
                  <a:cubicBezTo>
                    <a:pt x="4678118" y="11619750"/>
                    <a:pt x="4749166" y="11617653"/>
                    <a:pt x="4748369" y="11568177"/>
                  </a:cubicBezTo>
                  <a:close/>
                  <a:moveTo>
                    <a:pt x="4755352" y="12116337"/>
                  </a:moveTo>
                  <a:cubicBezTo>
                    <a:pt x="4755352" y="12029383"/>
                    <a:pt x="4750732" y="11722629"/>
                    <a:pt x="4749404" y="11635304"/>
                  </a:cubicBezTo>
                  <a:cubicBezTo>
                    <a:pt x="4878066" y="11635411"/>
                    <a:pt x="5034286" y="11638091"/>
                    <a:pt x="5170939" y="11635729"/>
                  </a:cubicBezTo>
                  <a:cubicBezTo>
                    <a:pt x="5173169" y="11797639"/>
                    <a:pt x="5172664" y="11865456"/>
                    <a:pt x="5177789" y="12112727"/>
                  </a:cubicBezTo>
                  <a:cubicBezTo>
                    <a:pt x="5178028" y="12122760"/>
                    <a:pt x="5211667" y="12117000"/>
                    <a:pt x="4755352" y="12116337"/>
                  </a:cubicBezTo>
                  <a:close/>
                  <a:moveTo>
                    <a:pt x="5181957" y="11024239"/>
                  </a:moveTo>
                  <a:cubicBezTo>
                    <a:pt x="5163744" y="10560645"/>
                    <a:pt x="5172797" y="10623525"/>
                    <a:pt x="5205719" y="10623260"/>
                  </a:cubicBezTo>
                  <a:cubicBezTo>
                    <a:pt x="5659379" y="10620207"/>
                    <a:pt x="5598101" y="10606803"/>
                    <a:pt x="5598500" y="10662409"/>
                  </a:cubicBezTo>
                  <a:cubicBezTo>
                    <a:pt x="5599402" y="10787027"/>
                    <a:pt x="5600172" y="10817711"/>
                    <a:pt x="5604766" y="11106389"/>
                  </a:cubicBezTo>
                  <a:cubicBezTo>
                    <a:pt x="5111971" y="11101452"/>
                    <a:pt x="5186072" y="11129030"/>
                    <a:pt x="5181957" y="11024239"/>
                  </a:cubicBezTo>
                  <a:close/>
                  <a:moveTo>
                    <a:pt x="5191701" y="11568125"/>
                  </a:moveTo>
                  <a:cubicBezTo>
                    <a:pt x="5183948" y="11072972"/>
                    <a:pt x="5178718" y="11127304"/>
                    <a:pt x="5205586" y="11127490"/>
                  </a:cubicBezTo>
                  <a:cubicBezTo>
                    <a:pt x="5680805" y="11130675"/>
                    <a:pt x="5604819" y="11110184"/>
                    <a:pt x="5606359" y="11206242"/>
                  </a:cubicBezTo>
                  <a:cubicBezTo>
                    <a:pt x="5609173" y="11385830"/>
                    <a:pt x="5607075" y="11382406"/>
                    <a:pt x="5609996" y="11568603"/>
                  </a:cubicBezTo>
                  <a:cubicBezTo>
                    <a:pt x="5610845" y="11622272"/>
                    <a:pt x="5655901" y="11608841"/>
                    <a:pt x="5364780" y="11608788"/>
                  </a:cubicBezTo>
                  <a:cubicBezTo>
                    <a:pt x="5159442" y="11608788"/>
                    <a:pt x="5192604" y="11625377"/>
                    <a:pt x="5191701" y="11568125"/>
                  </a:cubicBezTo>
                  <a:close/>
                  <a:moveTo>
                    <a:pt x="5199586" y="12112143"/>
                  </a:moveTo>
                  <a:cubicBezTo>
                    <a:pt x="5188462" y="11577468"/>
                    <a:pt x="5190426" y="11635384"/>
                    <a:pt x="5205825" y="11635091"/>
                  </a:cubicBezTo>
                  <a:cubicBezTo>
                    <a:pt x="5316114" y="11632862"/>
                    <a:pt x="5335416" y="11633420"/>
                    <a:pt x="5611031" y="11633473"/>
                  </a:cubicBezTo>
                  <a:cubicBezTo>
                    <a:pt x="5611084" y="11636472"/>
                    <a:pt x="5616899" y="11989383"/>
                    <a:pt x="5619660" y="12117106"/>
                  </a:cubicBezTo>
                  <a:cubicBezTo>
                    <a:pt x="5216498" y="12118699"/>
                    <a:pt x="5199878" y="12124989"/>
                    <a:pt x="5199586" y="12112143"/>
                  </a:cubicBezTo>
                  <a:close/>
                  <a:moveTo>
                    <a:pt x="5618173" y="10480858"/>
                  </a:moveTo>
                  <a:cubicBezTo>
                    <a:pt x="5611297" y="10040914"/>
                    <a:pt x="5581800" y="10114092"/>
                    <a:pt x="5683194" y="10114092"/>
                  </a:cubicBezTo>
                  <a:cubicBezTo>
                    <a:pt x="5685185" y="10114092"/>
                    <a:pt x="6031211" y="10114251"/>
                    <a:pt x="6031291" y="10118922"/>
                  </a:cubicBezTo>
                  <a:cubicBezTo>
                    <a:pt x="6039867" y="10666126"/>
                    <a:pt x="6058133" y="10594169"/>
                    <a:pt x="6001768" y="10594169"/>
                  </a:cubicBezTo>
                  <a:cubicBezTo>
                    <a:pt x="5541391" y="10594169"/>
                    <a:pt x="5620563" y="10633266"/>
                    <a:pt x="5618173" y="10480858"/>
                  </a:cubicBezTo>
                  <a:close/>
                  <a:moveTo>
                    <a:pt x="5619926" y="10621481"/>
                  </a:moveTo>
                  <a:cubicBezTo>
                    <a:pt x="5916489" y="10620605"/>
                    <a:pt x="5863681" y="10618348"/>
                    <a:pt x="6040557" y="10618880"/>
                  </a:cubicBezTo>
                  <a:cubicBezTo>
                    <a:pt x="6041247" y="10696703"/>
                    <a:pt x="6041593" y="10692403"/>
                    <a:pt x="6044646" y="11105061"/>
                  </a:cubicBezTo>
                  <a:cubicBezTo>
                    <a:pt x="5840556" y="11105009"/>
                    <a:pt x="5767278" y="11107556"/>
                    <a:pt x="5626510" y="11106574"/>
                  </a:cubicBezTo>
                  <a:cubicBezTo>
                    <a:pt x="5619766" y="10682077"/>
                    <a:pt x="5621359" y="10788726"/>
                    <a:pt x="5619926" y="10621481"/>
                  </a:cubicBezTo>
                  <a:close/>
                  <a:moveTo>
                    <a:pt x="5631740" y="11568177"/>
                  </a:moveTo>
                  <a:cubicBezTo>
                    <a:pt x="5623776" y="11059700"/>
                    <a:pt x="5613952" y="11131392"/>
                    <a:pt x="5683194" y="11131392"/>
                  </a:cubicBezTo>
                  <a:cubicBezTo>
                    <a:pt x="6110782" y="11131392"/>
                    <a:pt x="6044327" y="11106415"/>
                    <a:pt x="6045867" y="11206295"/>
                  </a:cubicBezTo>
                  <a:cubicBezTo>
                    <a:pt x="6053195" y="11674932"/>
                    <a:pt x="6078364" y="11611203"/>
                    <a:pt x="6001741" y="11611203"/>
                  </a:cubicBezTo>
                  <a:cubicBezTo>
                    <a:pt x="5572879" y="11611203"/>
                    <a:pt x="5632563" y="11618264"/>
                    <a:pt x="5631740" y="11568177"/>
                  </a:cubicBezTo>
                  <a:close/>
                  <a:moveTo>
                    <a:pt x="6001741" y="12119654"/>
                  </a:moveTo>
                  <a:cubicBezTo>
                    <a:pt x="5599562" y="12119654"/>
                    <a:pt x="5641457" y="12117451"/>
                    <a:pt x="5641325" y="12110815"/>
                  </a:cubicBezTo>
                  <a:cubicBezTo>
                    <a:pt x="5628501" y="11557163"/>
                    <a:pt x="5617483" y="11633473"/>
                    <a:pt x="5683194" y="11633473"/>
                  </a:cubicBezTo>
                  <a:cubicBezTo>
                    <a:pt x="5842255" y="11633473"/>
                    <a:pt x="5842335" y="11635835"/>
                    <a:pt x="6001741" y="11635835"/>
                  </a:cubicBezTo>
                  <a:cubicBezTo>
                    <a:pt x="6069258" y="11635835"/>
                    <a:pt x="6055850" y="11613380"/>
                    <a:pt x="6056540" y="11749783"/>
                  </a:cubicBezTo>
                  <a:cubicBezTo>
                    <a:pt x="6058372" y="12191001"/>
                    <a:pt x="6089887" y="12119654"/>
                    <a:pt x="6001741" y="12119654"/>
                  </a:cubicBezTo>
                  <a:close/>
                  <a:moveTo>
                    <a:pt x="6060576" y="10480858"/>
                  </a:moveTo>
                  <a:cubicBezTo>
                    <a:pt x="6057735" y="10299492"/>
                    <a:pt x="6055850" y="10299200"/>
                    <a:pt x="6053009" y="10118497"/>
                  </a:cubicBezTo>
                  <a:cubicBezTo>
                    <a:pt x="6052956" y="10115976"/>
                    <a:pt x="6250249" y="10111092"/>
                    <a:pt x="6471808" y="10114065"/>
                  </a:cubicBezTo>
                  <a:cubicBezTo>
                    <a:pt x="6471835" y="10116241"/>
                    <a:pt x="6478553" y="10532722"/>
                    <a:pt x="6479880" y="10596265"/>
                  </a:cubicBezTo>
                  <a:cubicBezTo>
                    <a:pt x="5975509" y="10596451"/>
                    <a:pt x="6062885" y="10624454"/>
                    <a:pt x="6060576" y="10480858"/>
                  </a:cubicBezTo>
                  <a:close/>
                  <a:moveTo>
                    <a:pt x="6160882" y="10619888"/>
                  </a:moveTo>
                  <a:cubicBezTo>
                    <a:pt x="6254576" y="10621136"/>
                    <a:pt x="6277064" y="10620976"/>
                    <a:pt x="6480410" y="10620897"/>
                  </a:cubicBezTo>
                  <a:cubicBezTo>
                    <a:pt x="6492411" y="11156820"/>
                    <a:pt x="6491853" y="11104345"/>
                    <a:pt x="6479481" y="11104451"/>
                  </a:cubicBezTo>
                  <a:cubicBezTo>
                    <a:pt x="6360113" y="11105406"/>
                    <a:pt x="6353050" y="11105167"/>
                    <a:pt x="6066417" y="11105061"/>
                  </a:cubicBezTo>
                  <a:cubicBezTo>
                    <a:pt x="6062434" y="10534766"/>
                    <a:pt x="6032247" y="10618136"/>
                    <a:pt x="6160882" y="10619888"/>
                  </a:cubicBezTo>
                  <a:close/>
                  <a:moveTo>
                    <a:pt x="6076452" y="11568125"/>
                  </a:moveTo>
                  <a:cubicBezTo>
                    <a:pt x="6073585" y="11384449"/>
                    <a:pt x="6070426" y="11385538"/>
                    <a:pt x="6067612" y="11205870"/>
                  </a:cubicBezTo>
                  <a:cubicBezTo>
                    <a:pt x="6065912" y="11097232"/>
                    <a:pt x="5996643" y="11132905"/>
                    <a:pt x="6489225" y="11129082"/>
                  </a:cubicBezTo>
                  <a:cubicBezTo>
                    <a:pt x="6493367" y="11403693"/>
                    <a:pt x="6492279" y="11448178"/>
                    <a:pt x="6495385" y="11613645"/>
                  </a:cubicBezTo>
                  <a:cubicBezTo>
                    <a:pt x="6009361" y="11613858"/>
                    <a:pt x="6077329" y="11625085"/>
                    <a:pt x="6076452" y="11568125"/>
                  </a:cubicBezTo>
                  <a:close/>
                  <a:moveTo>
                    <a:pt x="6479641" y="12118964"/>
                  </a:moveTo>
                  <a:cubicBezTo>
                    <a:pt x="6047885" y="12116629"/>
                    <a:pt x="6083940" y="12125202"/>
                    <a:pt x="6083648" y="12112222"/>
                  </a:cubicBezTo>
                  <a:cubicBezTo>
                    <a:pt x="6070611" y="11542882"/>
                    <a:pt x="6057841" y="11635490"/>
                    <a:pt x="6160908" y="11637136"/>
                  </a:cubicBezTo>
                  <a:cubicBezTo>
                    <a:pt x="6252744" y="11638622"/>
                    <a:pt x="6277701" y="11638383"/>
                    <a:pt x="6495916" y="11638277"/>
                  </a:cubicBezTo>
                  <a:cubicBezTo>
                    <a:pt x="6507332" y="12175102"/>
                    <a:pt x="6518058" y="12119150"/>
                    <a:pt x="6479641" y="12118964"/>
                  </a:cubicBezTo>
                  <a:close/>
                  <a:moveTo>
                    <a:pt x="6502182" y="10620870"/>
                  </a:moveTo>
                  <a:cubicBezTo>
                    <a:pt x="6987143" y="10620658"/>
                    <a:pt x="6923026" y="10603910"/>
                    <a:pt x="6924432" y="10662675"/>
                  </a:cubicBezTo>
                  <a:cubicBezTo>
                    <a:pt x="6928017" y="10818534"/>
                    <a:pt x="6927592" y="10839237"/>
                    <a:pt x="6931097" y="11022408"/>
                  </a:cubicBezTo>
                  <a:cubicBezTo>
                    <a:pt x="6933221" y="11131843"/>
                    <a:pt x="7007136" y="11100629"/>
                    <a:pt x="6510598" y="11104186"/>
                  </a:cubicBezTo>
                  <a:cubicBezTo>
                    <a:pt x="6504731" y="10715575"/>
                    <a:pt x="6506137" y="10799635"/>
                    <a:pt x="6502182" y="10620870"/>
                  </a:cubicBezTo>
                  <a:close/>
                  <a:moveTo>
                    <a:pt x="6512138" y="11205870"/>
                  </a:moveTo>
                  <a:cubicBezTo>
                    <a:pt x="6510598" y="11104583"/>
                    <a:pt x="6435222" y="11128074"/>
                    <a:pt x="6933035" y="11127782"/>
                  </a:cubicBezTo>
                  <a:cubicBezTo>
                    <a:pt x="6933433" y="11150529"/>
                    <a:pt x="6939991" y="11553234"/>
                    <a:pt x="6940230" y="11568576"/>
                  </a:cubicBezTo>
                  <a:cubicBezTo>
                    <a:pt x="6941026" y="11618954"/>
                    <a:pt x="7009977" y="11613380"/>
                    <a:pt x="6517156" y="11613645"/>
                  </a:cubicBezTo>
                  <a:cubicBezTo>
                    <a:pt x="6514182" y="11460946"/>
                    <a:pt x="6514740" y="11372664"/>
                    <a:pt x="6512138" y="11205870"/>
                  </a:cubicBezTo>
                  <a:close/>
                  <a:moveTo>
                    <a:pt x="6527484" y="12119203"/>
                  </a:moveTo>
                  <a:cubicBezTo>
                    <a:pt x="6523741" y="11751800"/>
                    <a:pt x="6521324" y="11807726"/>
                    <a:pt x="6517634" y="11638250"/>
                  </a:cubicBezTo>
                  <a:cubicBezTo>
                    <a:pt x="6782178" y="11638118"/>
                    <a:pt x="6832384" y="11633658"/>
                    <a:pt x="6941159" y="11633393"/>
                  </a:cubicBezTo>
                  <a:cubicBezTo>
                    <a:pt x="6943336" y="11800983"/>
                    <a:pt x="6939061" y="11510209"/>
                    <a:pt x="6947079" y="12115726"/>
                  </a:cubicBezTo>
                  <a:cubicBezTo>
                    <a:pt x="6947079" y="12117637"/>
                    <a:pt x="6640136" y="12119734"/>
                    <a:pt x="6527484" y="12119203"/>
                  </a:cubicBezTo>
                  <a:close/>
                  <a:moveTo>
                    <a:pt x="6957461" y="10620685"/>
                  </a:moveTo>
                  <a:cubicBezTo>
                    <a:pt x="7427210" y="10620685"/>
                    <a:pt x="7364923" y="10599849"/>
                    <a:pt x="7365693" y="10662463"/>
                  </a:cubicBezTo>
                  <a:cubicBezTo>
                    <a:pt x="7372224" y="11185115"/>
                    <a:pt x="7406235" y="11105300"/>
                    <a:pt x="7275981" y="11105300"/>
                  </a:cubicBezTo>
                  <a:cubicBezTo>
                    <a:pt x="7122496" y="11105300"/>
                    <a:pt x="7117239" y="11103097"/>
                    <a:pt x="6957461" y="11103097"/>
                  </a:cubicBezTo>
                  <a:cubicBezTo>
                    <a:pt x="6953717" y="11103097"/>
                    <a:pt x="6937416" y="10620711"/>
                    <a:pt x="6957461" y="10620685"/>
                  </a:cubicBezTo>
                  <a:close/>
                  <a:moveTo>
                    <a:pt x="6961947" y="11568125"/>
                  </a:moveTo>
                  <a:cubicBezTo>
                    <a:pt x="6952920" y="11014604"/>
                    <a:pt x="6955363" y="11161013"/>
                    <a:pt x="6954779" y="11127756"/>
                  </a:cubicBezTo>
                  <a:cubicBezTo>
                    <a:pt x="7131311" y="11127756"/>
                    <a:pt x="7110043" y="11130595"/>
                    <a:pt x="7375012" y="11129826"/>
                  </a:cubicBezTo>
                  <a:cubicBezTo>
                    <a:pt x="7375066" y="11131896"/>
                    <a:pt x="7383057" y="11564674"/>
                    <a:pt x="7383721" y="11613167"/>
                  </a:cubicBezTo>
                  <a:cubicBezTo>
                    <a:pt x="7255405" y="11614893"/>
                    <a:pt x="7175064" y="11613141"/>
                    <a:pt x="7116973" y="11611230"/>
                  </a:cubicBezTo>
                  <a:cubicBezTo>
                    <a:pt x="6934495" y="11605523"/>
                    <a:pt x="6962824" y="11624448"/>
                    <a:pt x="6961947" y="11568125"/>
                  </a:cubicBezTo>
                  <a:close/>
                  <a:moveTo>
                    <a:pt x="6968877" y="12116655"/>
                  </a:moveTo>
                  <a:cubicBezTo>
                    <a:pt x="6962983" y="11711906"/>
                    <a:pt x="6964550" y="11757533"/>
                    <a:pt x="6962903" y="11633393"/>
                  </a:cubicBezTo>
                  <a:cubicBezTo>
                    <a:pt x="7116362" y="11633526"/>
                    <a:pt x="7117345" y="11638463"/>
                    <a:pt x="7275981" y="11638463"/>
                  </a:cubicBezTo>
                  <a:cubicBezTo>
                    <a:pt x="7419776" y="11638463"/>
                    <a:pt x="7381199" y="11546731"/>
                    <a:pt x="7389828" y="12117744"/>
                  </a:cubicBezTo>
                  <a:cubicBezTo>
                    <a:pt x="7096822" y="12117823"/>
                    <a:pt x="7125761" y="12116708"/>
                    <a:pt x="6968877" y="12116655"/>
                  </a:cubicBezTo>
                  <a:close/>
                  <a:moveTo>
                    <a:pt x="7394102" y="11024425"/>
                  </a:moveTo>
                  <a:cubicBezTo>
                    <a:pt x="7380323" y="10553850"/>
                    <a:pt x="7375092" y="10619198"/>
                    <a:pt x="7435175" y="10619994"/>
                  </a:cubicBezTo>
                  <a:cubicBezTo>
                    <a:pt x="7556429" y="10621799"/>
                    <a:pt x="7593705" y="10620578"/>
                    <a:pt x="7754146" y="10621666"/>
                  </a:cubicBezTo>
                  <a:cubicBezTo>
                    <a:pt x="7831459" y="10622198"/>
                    <a:pt x="7810140" y="10547241"/>
                    <a:pt x="7815689" y="11105354"/>
                  </a:cubicBezTo>
                  <a:cubicBezTo>
                    <a:pt x="7324620" y="11103469"/>
                    <a:pt x="7397262" y="11133277"/>
                    <a:pt x="7394102" y="11024425"/>
                  </a:cubicBezTo>
                  <a:close/>
                  <a:moveTo>
                    <a:pt x="7404828" y="11568125"/>
                  </a:moveTo>
                  <a:cubicBezTo>
                    <a:pt x="7396917" y="11062991"/>
                    <a:pt x="7380774" y="11129879"/>
                    <a:pt x="7435361" y="11129587"/>
                  </a:cubicBezTo>
                  <a:cubicBezTo>
                    <a:pt x="7888144" y="11127782"/>
                    <a:pt x="7815530" y="11111379"/>
                    <a:pt x="7817043" y="11206295"/>
                  </a:cubicBezTo>
                  <a:cubicBezTo>
                    <a:pt x="7824478" y="11680533"/>
                    <a:pt x="7847841" y="11610168"/>
                    <a:pt x="7754146" y="11610540"/>
                  </a:cubicBezTo>
                  <a:cubicBezTo>
                    <a:pt x="7344029" y="11611654"/>
                    <a:pt x="7405731" y="11626651"/>
                    <a:pt x="7404828" y="11568125"/>
                  </a:cubicBezTo>
                  <a:close/>
                  <a:moveTo>
                    <a:pt x="7831540" y="12112408"/>
                  </a:moveTo>
                  <a:cubicBezTo>
                    <a:pt x="7831540" y="12118486"/>
                    <a:pt x="7867223" y="12117557"/>
                    <a:pt x="7411572" y="12117717"/>
                  </a:cubicBezTo>
                  <a:cubicBezTo>
                    <a:pt x="7403394" y="11576751"/>
                    <a:pt x="7395297" y="11637693"/>
                    <a:pt x="7435494" y="11636950"/>
                  </a:cubicBezTo>
                  <a:cubicBezTo>
                    <a:pt x="7555765" y="11634694"/>
                    <a:pt x="7584067" y="11635862"/>
                    <a:pt x="7754226" y="11635172"/>
                  </a:cubicBezTo>
                  <a:cubicBezTo>
                    <a:pt x="7840407" y="11634959"/>
                    <a:pt x="7833291" y="11557163"/>
                    <a:pt x="7831540" y="12112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3" name="Google Shape;1223;p15"/>
          <p:cNvSpPr txBox="1"/>
          <p:nvPr/>
        </p:nvSpPr>
        <p:spPr>
          <a:xfrm>
            <a:off x="4635550" y="1597405"/>
            <a:ext cx="409903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Dosis" pitchFamily="2" charset="0"/>
                <a:ea typeface="Questrial"/>
                <a:cs typeface="Questrial"/>
                <a:sym typeface="Questrial"/>
              </a:rPr>
              <a:t>Of the top 10 accounts/channels, what is the follower distribution and category makeup?</a:t>
            </a:r>
          </a:p>
        </p:txBody>
      </p:sp>
      <p:sp>
        <p:nvSpPr>
          <p:cNvPr id="1224" name="Google Shape;1224;p15"/>
          <p:cNvSpPr/>
          <p:nvPr/>
        </p:nvSpPr>
        <p:spPr>
          <a:xfrm rot="1279464">
            <a:off x="8053993" y="195320"/>
            <a:ext cx="946655" cy="1398744"/>
          </a:xfrm>
          <a:custGeom>
            <a:avLst/>
            <a:gdLst/>
            <a:ahLst/>
            <a:cxnLst/>
            <a:rect l="l" t="t" r="r" b="b"/>
            <a:pathLst>
              <a:path w="1886296" h="2792154" extrusionOk="0">
                <a:moveTo>
                  <a:pt x="979803" y="637"/>
                </a:moveTo>
                <a:cubicBezTo>
                  <a:pt x="967679" y="212"/>
                  <a:pt x="955555" y="0"/>
                  <a:pt x="943223" y="0"/>
                </a:cubicBezTo>
                <a:cubicBezTo>
                  <a:pt x="930886" y="0"/>
                  <a:pt x="918768" y="212"/>
                  <a:pt x="906643" y="637"/>
                </a:cubicBezTo>
                <a:cubicBezTo>
                  <a:pt x="316254" y="23594"/>
                  <a:pt x="-103353" y="625141"/>
                  <a:pt x="22339" y="1240928"/>
                </a:cubicBezTo>
                <a:cubicBezTo>
                  <a:pt x="184612" y="2033776"/>
                  <a:pt x="606767" y="2577414"/>
                  <a:pt x="821571" y="2748953"/>
                </a:cubicBezTo>
                <a:cubicBezTo>
                  <a:pt x="893882" y="2806555"/>
                  <a:pt x="992565" y="2806555"/>
                  <a:pt x="1064658" y="2748953"/>
                </a:cubicBezTo>
                <a:cubicBezTo>
                  <a:pt x="1279462" y="2577414"/>
                  <a:pt x="1701829" y="2033776"/>
                  <a:pt x="1863889" y="1240928"/>
                </a:cubicBezTo>
                <a:cubicBezTo>
                  <a:pt x="1989794" y="625141"/>
                  <a:pt x="1570187" y="23594"/>
                  <a:pt x="979803" y="637"/>
                </a:cubicBezTo>
                <a:close/>
                <a:moveTo>
                  <a:pt x="943223" y="1466121"/>
                </a:moveTo>
                <a:cubicBezTo>
                  <a:pt x="715121" y="1466121"/>
                  <a:pt x="530114" y="1281213"/>
                  <a:pt x="530114" y="1053234"/>
                </a:cubicBezTo>
                <a:cubicBezTo>
                  <a:pt x="530114" y="825260"/>
                  <a:pt x="715121" y="640352"/>
                  <a:pt x="943223" y="640352"/>
                </a:cubicBezTo>
                <a:cubicBezTo>
                  <a:pt x="1171320" y="640352"/>
                  <a:pt x="1356332" y="825260"/>
                  <a:pt x="1356332" y="1053234"/>
                </a:cubicBezTo>
                <a:cubicBezTo>
                  <a:pt x="1356327" y="1281213"/>
                  <a:pt x="1171320" y="1466121"/>
                  <a:pt x="943223" y="146612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p15"/>
          <p:cNvSpPr/>
          <p:nvPr/>
        </p:nvSpPr>
        <p:spPr>
          <a:xfrm rot="1193110">
            <a:off x="4204720" y="3970043"/>
            <a:ext cx="1034706" cy="1060399"/>
          </a:xfrm>
          <a:custGeom>
            <a:avLst/>
            <a:gdLst/>
            <a:ahLst/>
            <a:cxnLst/>
            <a:rect l="l" t="t" r="r" b="b"/>
            <a:pathLst>
              <a:path w="2070240" h="2125239" extrusionOk="0">
                <a:moveTo>
                  <a:pt x="1035116" y="415513"/>
                </a:moveTo>
                <a:cubicBezTo>
                  <a:pt x="970536" y="416036"/>
                  <a:pt x="905961" y="416584"/>
                  <a:pt x="841386" y="417154"/>
                </a:cubicBezTo>
                <a:cubicBezTo>
                  <a:pt x="839484" y="316898"/>
                  <a:pt x="835130" y="216790"/>
                  <a:pt x="832195" y="116725"/>
                </a:cubicBezTo>
                <a:cubicBezTo>
                  <a:pt x="831515" y="93488"/>
                  <a:pt x="829899" y="68729"/>
                  <a:pt x="819360" y="47570"/>
                </a:cubicBezTo>
                <a:cubicBezTo>
                  <a:pt x="807295" y="23338"/>
                  <a:pt x="790921" y="22416"/>
                  <a:pt x="765531" y="17519"/>
                </a:cubicBezTo>
                <a:cubicBezTo>
                  <a:pt x="706289" y="6094"/>
                  <a:pt x="645975" y="245"/>
                  <a:pt x="585644" y="7"/>
                </a:cubicBezTo>
                <a:cubicBezTo>
                  <a:pt x="548342" y="-137"/>
                  <a:pt x="511036" y="1861"/>
                  <a:pt x="473968" y="6017"/>
                </a:cubicBezTo>
                <a:cubicBezTo>
                  <a:pt x="448243" y="8904"/>
                  <a:pt x="414602" y="7849"/>
                  <a:pt x="396311" y="29552"/>
                </a:cubicBezTo>
                <a:cubicBezTo>
                  <a:pt x="386078" y="41688"/>
                  <a:pt x="383352" y="58290"/>
                  <a:pt x="381362" y="74034"/>
                </a:cubicBezTo>
                <a:cubicBezTo>
                  <a:pt x="367064" y="187050"/>
                  <a:pt x="369250" y="302858"/>
                  <a:pt x="368080" y="416644"/>
                </a:cubicBezTo>
                <a:cubicBezTo>
                  <a:pt x="368195" y="405588"/>
                  <a:pt x="92104" y="417205"/>
                  <a:pt x="63061" y="419708"/>
                </a:cubicBezTo>
                <a:cubicBezTo>
                  <a:pt x="49116" y="420911"/>
                  <a:pt x="34082" y="422569"/>
                  <a:pt x="23739" y="431992"/>
                </a:cubicBezTo>
                <a:cubicBezTo>
                  <a:pt x="13158" y="441628"/>
                  <a:pt x="10219" y="456891"/>
                  <a:pt x="8361" y="471075"/>
                </a:cubicBezTo>
                <a:cubicBezTo>
                  <a:pt x="-4832" y="565568"/>
                  <a:pt x="-791" y="663554"/>
                  <a:pt x="9292" y="758140"/>
                </a:cubicBezTo>
                <a:cubicBezTo>
                  <a:pt x="14970" y="811407"/>
                  <a:pt x="10968" y="880473"/>
                  <a:pt x="74344" y="895405"/>
                </a:cubicBezTo>
                <a:cubicBezTo>
                  <a:pt x="114563" y="904884"/>
                  <a:pt x="156203" y="905304"/>
                  <a:pt x="197243" y="907761"/>
                </a:cubicBezTo>
                <a:cubicBezTo>
                  <a:pt x="252458" y="911068"/>
                  <a:pt x="305278" y="911723"/>
                  <a:pt x="360804" y="908807"/>
                </a:cubicBezTo>
                <a:cubicBezTo>
                  <a:pt x="359919" y="963379"/>
                  <a:pt x="359052" y="1017951"/>
                  <a:pt x="358171" y="1072514"/>
                </a:cubicBezTo>
                <a:cubicBezTo>
                  <a:pt x="359052" y="1127077"/>
                  <a:pt x="359919" y="1181649"/>
                  <a:pt x="360804" y="1236217"/>
                </a:cubicBezTo>
                <a:cubicBezTo>
                  <a:pt x="360782" y="1234772"/>
                  <a:pt x="132995" y="1229569"/>
                  <a:pt x="113024" y="1227682"/>
                </a:cubicBezTo>
                <a:cubicBezTo>
                  <a:pt x="93826" y="1225867"/>
                  <a:pt x="73612" y="1225157"/>
                  <a:pt x="56180" y="1233403"/>
                </a:cubicBezTo>
                <a:cubicBezTo>
                  <a:pt x="14817" y="1252964"/>
                  <a:pt x="16543" y="1335691"/>
                  <a:pt x="12431" y="1374162"/>
                </a:cubicBezTo>
                <a:cubicBezTo>
                  <a:pt x="6557" y="1429117"/>
                  <a:pt x="5269" y="1484560"/>
                  <a:pt x="8569" y="1539727"/>
                </a:cubicBezTo>
                <a:cubicBezTo>
                  <a:pt x="12941" y="1612831"/>
                  <a:pt x="7200" y="1720925"/>
                  <a:pt x="102961" y="1724215"/>
                </a:cubicBezTo>
                <a:cubicBezTo>
                  <a:pt x="127696" y="1725065"/>
                  <a:pt x="152677" y="1730671"/>
                  <a:pt x="177744" y="1732057"/>
                </a:cubicBezTo>
                <a:cubicBezTo>
                  <a:pt x="193768" y="1732945"/>
                  <a:pt x="368127" y="1732733"/>
                  <a:pt x="368085" y="1728380"/>
                </a:cubicBezTo>
                <a:cubicBezTo>
                  <a:pt x="369229" y="1839717"/>
                  <a:pt x="359354" y="1947186"/>
                  <a:pt x="373469" y="2058230"/>
                </a:cubicBezTo>
                <a:cubicBezTo>
                  <a:pt x="375719" y="2075916"/>
                  <a:pt x="377696" y="2094614"/>
                  <a:pt x="393704" y="2104199"/>
                </a:cubicBezTo>
                <a:cubicBezTo>
                  <a:pt x="413020" y="2115769"/>
                  <a:pt x="448502" y="2116326"/>
                  <a:pt x="470540" y="2119815"/>
                </a:cubicBezTo>
                <a:cubicBezTo>
                  <a:pt x="522459" y="2128036"/>
                  <a:pt x="582994" y="2124359"/>
                  <a:pt x="635556" y="2124754"/>
                </a:cubicBezTo>
                <a:cubicBezTo>
                  <a:pt x="675907" y="2125060"/>
                  <a:pt x="716279" y="2123050"/>
                  <a:pt x="756401" y="2118710"/>
                </a:cubicBezTo>
                <a:cubicBezTo>
                  <a:pt x="792231" y="2114838"/>
                  <a:pt x="812441" y="2109006"/>
                  <a:pt x="822299" y="2071202"/>
                </a:cubicBezTo>
                <a:cubicBezTo>
                  <a:pt x="832544" y="2031911"/>
                  <a:pt x="830651" y="1999676"/>
                  <a:pt x="834390" y="1959300"/>
                </a:cubicBezTo>
                <a:cubicBezTo>
                  <a:pt x="836240" y="1939323"/>
                  <a:pt x="844158" y="1727896"/>
                  <a:pt x="841390" y="1727870"/>
                </a:cubicBezTo>
                <a:cubicBezTo>
                  <a:pt x="905965" y="1728435"/>
                  <a:pt x="970541" y="1728988"/>
                  <a:pt x="1035120" y="1729511"/>
                </a:cubicBezTo>
                <a:cubicBezTo>
                  <a:pt x="1099700" y="1728988"/>
                  <a:pt x="1164275" y="1728440"/>
                  <a:pt x="1228851" y="1727870"/>
                </a:cubicBezTo>
                <a:cubicBezTo>
                  <a:pt x="1226078" y="1727896"/>
                  <a:pt x="1234001" y="1939323"/>
                  <a:pt x="1235851" y="1959300"/>
                </a:cubicBezTo>
                <a:cubicBezTo>
                  <a:pt x="1239594" y="1999676"/>
                  <a:pt x="1237697" y="2031915"/>
                  <a:pt x="1247942" y="2071202"/>
                </a:cubicBezTo>
                <a:cubicBezTo>
                  <a:pt x="1257800" y="2109006"/>
                  <a:pt x="1278010" y="2114838"/>
                  <a:pt x="1313840" y="2118710"/>
                </a:cubicBezTo>
                <a:cubicBezTo>
                  <a:pt x="1353962" y="2123050"/>
                  <a:pt x="1394330" y="2125056"/>
                  <a:pt x="1434685" y="2124754"/>
                </a:cubicBezTo>
                <a:cubicBezTo>
                  <a:pt x="1487246" y="2124359"/>
                  <a:pt x="1547786" y="2128036"/>
                  <a:pt x="1599700" y="2119815"/>
                </a:cubicBezTo>
                <a:cubicBezTo>
                  <a:pt x="1621743" y="2116326"/>
                  <a:pt x="1657220" y="2115769"/>
                  <a:pt x="1676537" y="2104199"/>
                </a:cubicBezTo>
                <a:cubicBezTo>
                  <a:pt x="1692545" y="2094614"/>
                  <a:pt x="1694526" y="2075916"/>
                  <a:pt x="1696772" y="2058230"/>
                </a:cubicBezTo>
                <a:cubicBezTo>
                  <a:pt x="1710887" y="1947190"/>
                  <a:pt x="1701012" y="1839717"/>
                  <a:pt x="1702156" y="1728380"/>
                </a:cubicBezTo>
                <a:cubicBezTo>
                  <a:pt x="1702113" y="1732733"/>
                  <a:pt x="1876468" y="1732945"/>
                  <a:pt x="1892497" y="1732057"/>
                </a:cubicBezTo>
                <a:cubicBezTo>
                  <a:pt x="1917563" y="1730671"/>
                  <a:pt x="1942545" y="1725065"/>
                  <a:pt x="1967279" y="1724215"/>
                </a:cubicBezTo>
                <a:cubicBezTo>
                  <a:pt x="2063041" y="1720921"/>
                  <a:pt x="2057300" y="1612831"/>
                  <a:pt x="2061671" y="1539727"/>
                </a:cubicBezTo>
                <a:cubicBezTo>
                  <a:pt x="2064972" y="1484560"/>
                  <a:pt x="2063683" y="1429117"/>
                  <a:pt x="2057810" y="1374162"/>
                </a:cubicBezTo>
                <a:cubicBezTo>
                  <a:pt x="2053697" y="1335691"/>
                  <a:pt x="2055424" y="1252960"/>
                  <a:pt x="2014061" y="1233403"/>
                </a:cubicBezTo>
                <a:cubicBezTo>
                  <a:pt x="1996628" y="1225161"/>
                  <a:pt x="1976414" y="1225867"/>
                  <a:pt x="1957217" y="1227682"/>
                </a:cubicBezTo>
                <a:cubicBezTo>
                  <a:pt x="1937246" y="1229569"/>
                  <a:pt x="1709458" y="1234768"/>
                  <a:pt x="1709437" y="1236217"/>
                </a:cubicBezTo>
                <a:cubicBezTo>
                  <a:pt x="1710317" y="1181645"/>
                  <a:pt x="1711189" y="1127073"/>
                  <a:pt x="1712069" y="1072514"/>
                </a:cubicBezTo>
                <a:cubicBezTo>
                  <a:pt x="1711189" y="1017951"/>
                  <a:pt x="1710321" y="963379"/>
                  <a:pt x="1709437" y="908807"/>
                </a:cubicBezTo>
                <a:cubicBezTo>
                  <a:pt x="1764962" y="911718"/>
                  <a:pt x="1817783" y="911068"/>
                  <a:pt x="1872998" y="907761"/>
                </a:cubicBezTo>
                <a:cubicBezTo>
                  <a:pt x="1914042" y="905304"/>
                  <a:pt x="1955678" y="904884"/>
                  <a:pt x="1995897" y="895405"/>
                </a:cubicBezTo>
                <a:cubicBezTo>
                  <a:pt x="2059269" y="880473"/>
                  <a:pt x="2055267" y="811407"/>
                  <a:pt x="2060949" y="758140"/>
                </a:cubicBezTo>
                <a:cubicBezTo>
                  <a:pt x="2071032" y="663554"/>
                  <a:pt x="2075072" y="565568"/>
                  <a:pt x="2061880" y="471075"/>
                </a:cubicBezTo>
                <a:cubicBezTo>
                  <a:pt x="2060021" y="456891"/>
                  <a:pt x="2057083" y="441624"/>
                  <a:pt x="2046502" y="431992"/>
                </a:cubicBezTo>
                <a:cubicBezTo>
                  <a:pt x="2036154" y="422573"/>
                  <a:pt x="2021121" y="420911"/>
                  <a:pt x="2007180" y="419708"/>
                </a:cubicBezTo>
                <a:cubicBezTo>
                  <a:pt x="1978137" y="417200"/>
                  <a:pt x="1702045" y="405588"/>
                  <a:pt x="1702160" y="416644"/>
                </a:cubicBezTo>
                <a:cubicBezTo>
                  <a:pt x="1700991" y="302858"/>
                  <a:pt x="1703172" y="187050"/>
                  <a:pt x="1688879" y="74034"/>
                </a:cubicBezTo>
                <a:cubicBezTo>
                  <a:pt x="1686888" y="58290"/>
                  <a:pt x="1684162" y="41692"/>
                  <a:pt x="1673930" y="29552"/>
                </a:cubicBezTo>
                <a:cubicBezTo>
                  <a:pt x="1655638" y="7849"/>
                  <a:pt x="1621998" y="8904"/>
                  <a:pt x="1596273" y="6017"/>
                </a:cubicBezTo>
                <a:cubicBezTo>
                  <a:pt x="1559205" y="1861"/>
                  <a:pt x="1521894" y="-137"/>
                  <a:pt x="1484597" y="7"/>
                </a:cubicBezTo>
                <a:cubicBezTo>
                  <a:pt x="1424261" y="245"/>
                  <a:pt x="1363951" y="6094"/>
                  <a:pt x="1304709" y="17519"/>
                </a:cubicBezTo>
                <a:cubicBezTo>
                  <a:pt x="1279320" y="22416"/>
                  <a:pt x="1262950" y="23338"/>
                  <a:pt x="1250881" y="47570"/>
                </a:cubicBezTo>
                <a:cubicBezTo>
                  <a:pt x="1240342" y="68729"/>
                  <a:pt x="1238726" y="93488"/>
                  <a:pt x="1238045" y="116725"/>
                </a:cubicBezTo>
                <a:cubicBezTo>
                  <a:pt x="1235111" y="216795"/>
                  <a:pt x="1230756" y="316902"/>
                  <a:pt x="1228855" y="417154"/>
                </a:cubicBezTo>
                <a:cubicBezTo>
                  <a:pt x="1164267" y="416588"/>
                  <a:pt x="1099692" y="416036"/>
                  <a:pt x="1035116" y="415513"/>
                </a:cubicBezTo>
                <a:close/>
                <a:moveTo>
                  <a:pt x="1035116" y="1248433"/>
                </a:moveTo>
                <a:cubicBezTo>
                  <a:pt x="969924" y="1249266"/>
                  <a:pt x="904719" y="1250082"/>
                  <a:pt x="839518" y="1250915"/>
                </a:cubicBezTo>
                <a:cubicBezTo>
                  <a:pt x="840739" y="1191447"/>
                  <a:pt x="841938" y="1131982"/>
                  <a:pt x="843112" y="1072514"/>
                </a:cubicBezTo>
                <a:cubicBezTo>
                  <a:pt x="841938" y="1013050"/>
                  <a:pt x="840739" y="953581"/>
                  <a:pt x="839518" y="894113"/>
                </a:cubicBezTo>
                <a:cubicBezTo>
                  <a:pt x="904719" y="894946"/>
                  <a:pt x="969924" y="895762"/>
                  <a:pt x="1035116" y="896595"/>
                </a:cubicBezTo>
                <a:cubicBezTo>
                  <a:pt x="1100308" y="895762"/>
                  <a:pt x="1165513" y="894946"/>
                  <a:pt x="1230714" y="894113"/>
                </a:cubicBezTo>
                <a:cubicBezTo>
                  <a:pt x="1229493" y="953581"/>
                  <a:pt x="1228294" y="1013046"/>
                  <a:pt x="1227120" y="1072514"/>
                </a:cubicBezTo>
                <a:cubicBezTo>
                  <a:pt x="1228294" y="1131978"/>
                  <a:pt x="1229493" y="1191447"/>
                  <a:pt x="1230714" y="1250915"/>
                </a:cubicBezTo>
                <a:cubicBezTo>
                  <a:pt x="1165513" y="1250078"/>
                  <a:pt x="1100308" y="1249262"/>
                  <a:pt x="1035116" y="124843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6" name="Google Shape;1226;p15"/>
          <p:cNvGrpSpPr/>
          <p:nvPr/>
        </p:nvGrpSpPr>
        <p:grpSpPr>
          <a:xfrm>
            <a:off x="95400" y="134999"/>
            <a:ext cx="1513685" cy="1519385"/>
            <a:chOff x="739440" y="-134204"/>
            <a:chExt cx="3027369" cy="3038769"/>
          </a:xfrm>
        </p:grpSpPr>
        <p:sp>
          <p:nvSpPr>
            <p:cNvPr id="1227" name="Google Shape;1227;p15"/>
            <p:cNvSpPr/>
            <p:nvPr/>
          </p:nvSpPr>
          <p:spPr>
            <a:xfrm>
              <a:off x="739444" y="-134204"/>
              <a:ext cx="3027365" cy="3038769"/>
            </a:xfrm>
            <a:custGeom>
              <a:avLst/>
              <a:gdLst/>
              <a:ahLst/>
              <a:cxnLst/>
              <a:rect l="l" t="t" r="r" b="b"/>
              <a:pathLst>
                <a:path w="3027365" h="3038769" extrusionOk="0">
                  <a:moveTo>
                    <a:pt x="3024239" y="1416925"/>
                  </a:moveTo>
                  <a:cubicBezTo>
                    <a:pt x="3023455" y="1404685"/>
                    <a:pt x="3022458" y="1392451"/>
                    <a:pt x="3021322" y="1380284"/>
                  </a:cubicBezTo>
                  <a:cubicBezTo>
                    <a:pt x="3020750" y="1374237"/>
                    <a:pt x="3020112" y="1368117"/>
                    <a:pt x="3019474" y="1361997"/>
                  </a:cubicBezTo>
                  <a:cubicBezTo>
                    <a:pt x="3008443" y="1257835"/>
                    <a:pt x="2985750" y="1155879"/>
                    <a:pt x="2952950" y="1057624"/>
                  </a:cubicBezTo>
                  <a:cubicBezTo>
                    <a:pt x="2952737" y="1057126"/>
                    <a:pt x="2952591" y="1056700"/>
                    <a:pt x="2952451" y="1056202"/>
                  </a:cubicBezTo>
                  <a:cubicBezTo>
                    <a:pt x="2946830" y="1039270"/>
                    <a:pt x="2940856" y="1022478"/>
                    <a:pt x="2934523" y="1005759"/>
                  </a:cubicBezTo>
                  <a:cubicBezTo>
                    <a:pt x="2927619" y="987472"/>
                    <a:pt x="2920435" y="969403"/>
                    <a:pt x="2912893" y="951402"/>
                  </a:cubicBezTo>
                  <a:cubicBezTo>
                    <a:pt x="2908627" y="941301"/>
                    <a:pt x="2904281" y="931267"/>
                    <a:pt x="2899802" y="921306"/>
                  </a:cubicBezTo>
                  <a:cubicBezTo>
                    <a:pt x="2899802" y="921233"/>
                    <a:pt x="2899729" y="921166"/>
                    <a:pt x="2899729" y="921093"/>
                  </a:cubicBezTo>
                  <a:cubicBezTo>
                    <a:pt x="2659097" y="382062"/>
                    <a:pt x="2107194" y="-14737"/>
                    <a:pt x="1494747" y="420"/>
                  </a:cubicBezTo>
                  <a:cubicBezTo>
                    <a:pt x="1398911" y="-364"/>
                    <a:pt x="1303713" y="8959"/>
                    <a:pt x="1210648" y="27526"/>
                  </a:cubicBezTo>
                  <a:cubicBezTo>
                    <a:pt x="1200687" y="29519"/>
                    <a:pt x="1190726" y="31579"/>
                    <a:pt x="1180838" y="33785"/>
                  </a:cubicBezTo>
                  <a:cubicBezTo>
                    <a:pt x="1155720" y="39334"/>
                    <a:pt x="1130747" y="45527"/>
                    <a:pt x="1105988" y="52425"/>
                  </a:cubicBezTo>
                  <a:cubicBezTo>
                    <a:pt x="1101436" y="53707"/>
                    <a:pt x="1096951" y="55057"/>
                    <a:pt x="1092399" y="56339"/>
                  </a:cubicBezTo>
                  <a:cubicBezTo>
                    <a:pt x="797269" y="141296"/>
                    <a:pt x="530036" y="318814"/>
                    <a:pt x="337294" y="558018"/>
                  </a:cubicBezTo>
                  <a:cubicBezTo>
                    <a:pt x="331673" y="564989"/>
                    <a:pt x="326124" y="571966"/>
                    <a:pt x="320715" y="579009"/>
                  </a:cubicBezTo>
                  <a:cubicBezTo>
                    <a:pt x="315665" y="585415"/>
                    <a:pt x="310754" y="591888"/>
                    <a:pt x="305916" y="598360"/>
                  </a:cubicBezTo>
                  <a:cubicBezTo>
                    <a:pt x="304209" y="600566"/>
                    <a:pt x="302574" y="602772"/>
                    <a:pt x="301006" y="604978"/>
                  </a:cubicBezTo>
                  <a:cubicBezTo>
                    <a:pt x="297450" y="609676"/>
                    <a:pt x="294035" y="614441"/>
                    <a:pt x="290619" y="619139"/>
                  </a:cubicBezTo>
                  <a:cubicBezTo>
                    <a:pt x="288839" y="621558"/>
                    <a:pt x="287064" y="623977"/>
                    <a:pt x="285423" y="626396"/>
                  </a:cubicBezTo>
                  <a:cubicBezTo>
                    <a:pt x="281795" y="631446"/>
                    <a:pt x="278166" y="636569"/>
                    <a:pt x="274611" y="641693"/>
                  </a:cubicBezTo>
                  <a:cubicBezTo>
                    <a:pt x="274186" y="642331"/>
                    <a:pt x="273687" y="642975"/>
                    <a:pt x="273262" y="643686"/>
                  </a:cubicBezTo>
                  <a:cubicBezTo>
                    <a:pt x="219257" y="721739"/>
                    <a:pt x="172868" y="805408"/>
                    <a:pt x="135449" y="893635"/>
                  </a:cubicBezTo>
                  <a:cubicBezTo>
                    <a:pt x="-172553" y="1556817"/>
                    <a:pt x="67356" y="2347353"/>
                    <a:pt x="626164" y="2755821"/>
                  </a:cubicBezTo>
                  <a:cubicBezTo>
                    <a:pt x="626735" y="2756247"/>
                    <a:pt x="627300" y="2756678"/>
                    <a:pt x="627871" y="2757104"/>
                  </a:cubicBezTo>
                  <a:cubicBezTo>
                    <a:pt x="636483" y="2763436"/>
                    <a:pt x="645229" y="2769623"/>
                    <a:pt x="653980" y="2775676"/>
                  </a:cubicBezTo>
                  <a:cubicBezTo>
                    <a:pt x="658393" y="2778733"/>
                    <a:pt x="662805" y="2781724"/>
                    <a:pt x="667211" y="2784781"/>
                  </a:cubicBezTo>
                  <a:cubicBezTo>
                    <a:pt x="671623" y="2787771"/>
                    <a:pt x="676036" y="2790755"/>
                    <a:pt x="680515" y="2793672"/>
                  </a:cubicBezTo>
                  <a:cubicBezTo>
                    <a:pt x="687984" y="2798582"/>
                    <a:pt x="695453" y="2803493"/>
                    <a:pt x="702995" y="2808331"/>
                  </a:cubicBezTo>
                  <a:cubicBezTo>
                    <a:pt x="707480" y="2811108"/>
                    <a:pt x="711960" y="2813952"/>
                    <a:pt x="716445" y="2816724"/>
                  </a:cubicBezTo>
                  <a:cubicBezTo>
                    <a:pt x="721568" y="2819927"/>
                    <a:pt x="726764" y="2823057"/>
                    <a:pt x="731955" y="2826186"/>
                  </a:cubicBezTo>
                  <a:cubicBezTo>
                    <a:pt x="737218" y="2829316"/>
                    <a:pt x="742414" y="2832446"/>
                    <a:pt x="747677" y="2835509"/>
                  </a:cubicBezTo>
                  <a:cubicBezTo>
                    <a:pt x="877948" y="2911855"/>
                    <a:pt x="1022453" y="2968631"/>
                    <a:pt x="1178772" y="3000720"/>
                  </a:cubicBezTo>
                  <a:cubicBezTo>
                    <a:pt x="1227866" y="3012103"/>
                    <a:pt x="1276960" y="3020855"/>
                    <a:pt x="1325835" y="3027048"/>
                  </a:cubicBezTo>
                  <a:cubicBezTo>
                    <a:pt x="1332241" y="3027905"/>
                    <a:pt x="1338713" y="3028682"/>
                    <a:pt x="1345119" y="3029393"/>
                  </a:cubicBezTo>
                  <a:cubicBezTo>
                    <a:pt x="1351950" y="3030250"/>
                    <a:pt x="1358708" y="3030961"/>
                    <a:pt x="1365466" y="3031600"/>
                  </a:cubicBezTo>
                  <a:cubicBezTo>
                    <a:pt x="1365965" y="3031600"/>
                    <a:pt x="1366463" y="3031673"/>
                    <a:pt x="1366888" y="3031673"/>
                  </a:cubicBezTo>
                  <a:cubicBezTo>
                    <a:pt x="1372510" y="3032311"/>
                    <a:pt x="1378132" y="3032809"/>
                    <a:pt x="1383681" y="3033240"/>
                  </a:cubicBezTo>
                  <a:cubicBezTo>
                    <a:pt x="1389515" y="3033812"/>
                    <a:pt x="1395276" y="3034237"/>
                    <a:pt x="1401044" y="3034663"/>
                  </a:cubicBezTo>
                  <a:cubicBezTo>
                    <a:pt x="1404460" y="3034948"/>
                    <a:pt x="1407948" y="3035234"/>
                    <a:pt x="1411363" y="3035447"/>
                  </a:cubicBezTo>
                  <a:cubicBezTo>
                    <a:pt x="1416912" y="3035805"/>
                    <a:pt x="1422394" y="3036158"/>
                    <a:pt x="1427870" y="3036443"/>
                  </a:cubicBezTo>
                  <a:cubicBezTo>
                    <a:pt x="1431571" y="3036656"/>
                    <a:pt x="1435272" y="3036869"/>
                    <a:pt x="1438901" y="3037015"/>
                  </a:cubicBezTo>
                  <a:cubicBezTo>
                    <a:pt x="1448503" y="3037513"/>
                    <a:pt x="1458185" y="3037872"/>
                    <a:pt x="1467787" y="3038151"/>
                  </a:cubicBezTo>
                  <a:cubicBezTo>
                    <a:pt x="1964051" y="3052597"/>
                    <a:pt x="2431428" y="2812822"/>
                    <a:pt x="2722285" y="2429685"/>
                  </a:cubicBezTo>
                  <a:cubicBezTo>
                    <a:pt x="2725560" y="2425418"/>
                    <a:pt x="2728757" y="2421073"/>
                    <a:pt x="2732033" y="2416734"/>
                  </a:cubicBezTo>
                  <a:cubicBezTo>
                    <a:pt x="2735309" y="2412467"/>
                    <a:pt x="2738439" y="2408122"/>
                    <a:pt x="2741569" y="2403716"/>
                  </a:cubicBezTo>
                  <a:cubicBezTo>
                    <a:pt x="2744771" y="2399376"/>
                    <a:pt x="2747901" y="2394964"/>
                    <a:pt x="2751031" y="2390552"/>
                  </a:cubicBezTo>
                  <a:cubicBezTo>
                    <a:pt x="2754161" y="2386139"/>
                    <a:pt x="2757291" y="2381727"/>
                    <a:pt x="2760354" y="2377321"/>
                  </a:cubicBezTo>
                  <a:cubicBezTo>
                    <a:pt x="2772734" y="2359605"/>
                    <a:pt x="2784615" y="2341604"/>
                    <a:pt x="2796144" y="2323317"/>
                  </a:cubicBezTo>
                  <a:cubicBezTo>
                    <a:pt x="2925923" y="2118262"/>
                    <a:pt x="3007672" y="1879562"/>
                    <a:pt x="3022823" y="1621287"/>
                  </a:cubicBezTo>
                  <a:cubicBezTo>
                    <a:pt x="3024032" y="1606203"/>
                    <a:pt x="3025029" y="1591118"/>
                    <a:pt x="3025740" y="1576034"/>
                  </a:cubicBezTo>
                  <a:cubicBezTo>
                    <a:pt x="3026026" y="1570485"/>
                    <a:pt x="3026238" y="1564937"/>
                    <a:pt x="3026451" y="1559315"/>
                  </a:cubicBezTo>
                  <a:cubicBezTo>
                    <a:pt x="3026664" y="1553766"/>
                    <a:pt x="3026810" y="1548217"/>
                    <a:pt x="3026949" y="1542669"/>
                  </a:cubicBezTo>
                  <a:cubicBezTo>
                    <a:pt x="3027022" y="1539253"/>
                    <a:pt x="3027089" y="1535838"/>
                    <a:pt x="3027162" y="1532422"/>
                  </a:cubicBezTo>
                  <a:cubicBezTo>
                    <a:pt x="3027235" y="1529432"/>
                    <a:pt x="3027302" y="1526448"/>
                    <a:pt x="3027302" y="1523531"/>
                  </a:cubicBezTo>
                  <a:cubicBezTo>
                    <a:pt x="3027648" y="1487789"/>
                    <a:pt x="3026585" y="1452290"/>
                    <a:pt x="3024239" y="14169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15"/>
            <p:cNvSpPr/>
            <p:nvPr/>
          </p:nvSpPr>
          <p:spPr>
            <a:xfrm>
              <a:off x="739440" y="423800"/>
              <a:ext cx="892757" cy="2277485"/>
            </a:xfrm>
            <a:custGeom>
              <a:avLst/>
              <a:gdLst/>
              <a:ahLst/>
              <a:cxnLst/>
              <a:rect l="l" t="t" r="r" b="b"/>
              <a:pathLst>
                <a:path w="892757" h="2277485" extrusionOk="0">
                  <a:moveTo>
                    <a:pt x="892758" y="1256005"/>
                  </a:moveTo>
                  <a:cubicBezTo>
                    <a:pt x="891974" y="1301112"/>
                    <a:pt x="888491" y="1347927"/>
                    <a:pt x="887562" y="1394602"/>
                  </a:cubicBezTo>
                  <a:cubicBezTo>
                    <a:pt x="824951" y="1419648"/>
                    <a:pt x="738359" y="1422917"/>
                    <a:pt x="685710" y="1447039"/>
                  </a:cubicBezTo>
                  <a:cubicBezTo>
                    <a:pt x="649142" y="1504599"/>
                    <a:pt x="648212" y="1581582"/>
                    <a:pt x="642450" y="1644831"/>
                  </a:cubicBezTo>
                  <a:cubicBezTo>
                    <a:pt x="681869" y="1692144"/>
                    <a:pt x="749104" y="1706305"/>
                    <a:pt x="785460" y="1755964"/>
                  </a:cubicBezTo>
                  <a:cubicBezTo>
                    <a:pt x="825729" y="1831878"/>
                    <a:pt x="794071" y="1924590"/>
                    <a:pt x="787094" y="2005627"/>
                  </a:cubicBezTo>
                  <a:cubicBezTo>
                    <a:pt x="773293" y="2096127"/>
                    <a:pt x="757637" y="2186414"/>
                    <a:pt x="747676" y="2277486"/>
                  </a:cubicBezTo>
                  <a:cubicBezTo>
                    <a:pt x="742413" y="2274429"/>
                    <a:pt x="737217" y="2271299"/>
                    <a:pt x="731953" y="2268163"/>
                  </a:cubicBezTo>
                  <a:cubicBezTo>
                    <a:pt x="726757" y="2265033"/>
                    <a:pt x="721567" y="2261903"/>
                    <a:pt x="716444" y="2258700"/>
                  </a:cubicBezTo>
                  <a:cubicBezTo>
                    <a:pt x="711958" y="2255923"/>
                    <a:pt x="707479" y="2253078"/>
                    <a:pt x="702994" y="2250307"/>
                  </a:cubicBezTo>
                  <a:cubicBezTo>
                    <a:pt x="695452" y="2245469"/>
                    <a:pt x="687983" y="2240559"/>
                    <a:pt x="680513" y="2235648"/>
                  </a:cubicBezTo>
                  <a:cubicBezTo>
                    <a:pt x="676028" y="2232731"/>
                    <a:pt x="671622" y="2229741"/>
                    <a:pt x="667210" y="2226757"/>
                  </a:cubicBezTo>
                  <a:cubicBezTo>
                    <a:pt x="662798" y="2223700"/>
                    <a:pt x="658385" y="2220710"/>
                    <a:pt x="653979" y="2217653"/>
                  </a:cubicBezTo>
                  <a:cubicBezTo>
                    <a:pt x="645228" y="2211606"/>
                    <a:pt x="636476" y="2205413"/>
                    <a:pt x="627870" y="2199080"/>
                  </a:cubicBezTo>
                  <a:cubicBezTo>
                    <a:pt x="627299" y="2198654"/>
                    <a:pt x="626734" y="2198229"/>
                    <a:pt x="626163" y="2197797"/>
                  </a:cubicBezTo>
                  <a:cubicBezTo>
                    <a:pt x="67361" y="1789335"/>
                    <a:pt x="-172554" y="998799"/>
                    <a:pt x="135448" y="335617"/>
                  </a:cubicBezTo>
                  <a:cubicBezTo>
                    <a:pt x="172873" y="247390"/>
                    <a:pt x="219262" y="163722"/>
                    <a:pt x="273261" y="85668"/>
                  </a:cubicBezTo>
                  <a:cubicBezTo>
                    <a:pt x="273686" y="84957"/>
                    <a:pt x="274185" y="84319"/>
                    <a:pt x="274610" y="83675"/>
                  </a:cubicBezTo>
                  <a:cubicBezTo>
                    <a:pt x="278165" y="78552"/>
                    <a:pt x="281794" y="73428"/>
                    <a:pt x="285422" y="68378"/>
                  </a:cubicBezTo>
                  <a:cubicBezTo>
                    <a:pt x="287057" y="65959"/>
                    <a:pt x="288837" y="63540"/>
                    <a:pt x="290618" y="61121"/>
                  </a:cubicBezTo>
                  <a:cubicBezTo>
                    <a:pt x="294034" y="56423"/>
                    <a:pt x="297449" y="51659"/>
                    <a:pt x="301005" y="46961"/>
                  </a:cubicBezTo>
                  <a:cubicBezTo>
                    <a:pt x="302573" y="44755"/>
                    <a:pt x="304207" y="42549"/>
                    <a:pt x="305915" y="40342"/>
                  </a:cubicBezTo>
                  <a:cubicBezTo>
                    <a:pt x="310753" y="33870"/>
                    <a:pt x="315663" y="27391"/>
                    <a:pt x="320714" y="20992"/>
                  </a:cubicBezTo>
                  <a:cubicBezTo>
                    <a:pt x="326123" y="13948"/>
                    <a:pt x="331672" y="6977"/>
                    <a:pt x="337293" y="0"/>
                  </a:cubicBezTo>
                  <a:cubicBezTo>
                    <a:pt x="349673" y="8326"/>
                    <a:pt x="360844" y="19284"/>
                    <a:pt x="371941" y="28315"/>
                  </a:cubicBezTo>
                  <a:cubicBezTo>
                    <a:pt x="409792" y="61899"/>
                    <a:pt x="449350" y="93271"/>
                    <a:pt x="487985" y="125932"/>
                  </a:cubicBezTo>
                  <a:cubicBezTo>
                    <a:pt x="508405" y="164354"/>
                    <a:pt x="528327" y="203487"/>
                    <a:pt x="540707" y="245251"/>
                  </a:cubicBezTo>
                  <a:cubicBezTo>
                    <a:pt x="565394" y="344928"/>
                    <a:pt x="526194" y="445182"/>
                    <a:pt x="516585" y="544148"/>
                  </a:cubicBezTo>
                  <a:cubicBezTo>
                    <a:pt x="519290" y="566204"/>
                    <a:pt x="528114" y="587693"/>
                    <a:pt x="524200" y="610247"/>
                  </a:cubicBezTo>
                  <a:cubicBezTo>
                    <a:pt x="510611" y="687869"/>
                    <a:pt x="463796" y="775172"/>
                    <a:pt x="521283" y="846248"/>
                  </a:cubicBezTo>
                  <a:cubicBezTo>
                    <a:pt x="557785" y="893136"/>
                    <a:pt x="609577" y="924867"/>
                    <a:pt x="657887" y="958305"/>
                  </a:cubicBezTo>
                  <a:cubicBezTo>
                    <a:pt x="687770" y="981430"/>
                    <a:pt x="736505" y="991743"/>
                    <a:pt x="745403" y="1033155"/>
                  </a:cubicBezTo>
                  <a:cubicBezTo>
                    <a:pt x="751098" y="1082176"/>
                    <a:pt x="765112" y="1131842"/>
                    <a:pt x="805667" y="1163925"/>
                  </a:cubicBezTo>
                  <a:cubicBezTo>
                    <a:pt x="834274" y="1194318"/>
                    <a:pt x="886498" y="1210254"/>
                    <a:pt x="892758" y="12560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15"/>
            <p:cNvSpPr/>
            <p:nvPr/>
          </p:nvSpPr>
          <p:spPr>
            <a:xfrm>
              <a:off x="1978166" y="1227804"/>
              <a:ext cx="1788641" cy="1676741"/>
            </a:xfrm>
            <a:custGeom>
              <a:avLst/>
              <a:gdLst/>
              <a:ahLst/>
              <a:cxnLst/>
              <a:rect l="l" t="t" r="r" b="b"/>
              <a:pathLst>
                <a:path w="1788641" h="1676741" extrusionOk="0">
                  <a:moveTo>
                    <a:pt x="1785517" y="54916"/>
                  </a:moveTo>
                  <a:cubicBezTo>
                    <a:pt x="1787863" y="90275"/>
                    <a:pt x="1788932" y="125780"/>
                    <a:pt x="1788574" y="161497"/>
                  </a:cubicBezTo>
                  <a:cubicBezTo>
                    <a:pt x="1788574" y="164414"/>
                    <a:pt x="1788501" y="167405"/>
                    <a:pt x="1788434" y="170389"/>
                  </a:cubicBezTo>
                  <a:cubicBezTo>
                    <a:pt x="1788361" y="173804"/>
                    <a:pt x="1788294" y="177220"/>
                    <a:pt x="1788221" y="180635"/>
                  </a:cubicBezTo>
                  <a:cubicBezTo>
                    <a:pt x="1788081" y="186184"/>
                    <a:pt x="1787936" y="191733"/>
                    <a:pt x="1787723" y="197281"/>
                  </a:cubicBezTo>
                  <a:cubicBezTo>
                    <a:pt x="1787510" y="202903"/>
                    <a:pt x="1787297" y="208452"/>
                    <a:pt x="1787012" y="214001"/>
                  </a:cubicBezTo>
                  <a:cubicBezTo>
                    <a:pt x="1786301" y="229085"/>
                    <a:pt x="1785304" y="244169"/>
                    <a:pt x="1784095" y="259254"/>
                  </a:cubicBezTo>
                  <a:cubicBezTo>
                    <a:pt x="1768937" y="517523"/>
                    <a:pt x="1687189" y="756228"/>
                    <a:pt x="1557416" y="961283"/>
                  </a:cubicBezTo>
                  <a:cubicBezTo>
                    <a:pt x="1545887" y="979570"/>
                    <a:pt x="1534006" y="997572"/>
                    <a:pt x="1521626" y="1015288"/>
                  </a:cubicBezTo>
                  <a:cubicBezTo>
                    <a:pt x="1518569" y="1019700"/>
                    <a:pt x="1515439" y="1024112"/>
                    <a:pt x="1512303" y="1028524"/>
                  </a:cubicBezTo>
                  <a:cubicBezTo>
                    <a:pt x="1509167" y="1032937"/>
                    <a:pt x="1506043" y="1037349"/>
                    <a:pt x="1502840" y="1041688"/>
                  </a:cubicBezTo>
                  <a:cubicBezTo>
                    <a:pt x="1499711" y="1046101"/>
                    <a:pt x="1496581" y="1050440"/>
                    <a:pt x="1493305" y="1054706"/>
                  </a:cubicBezTo>
                  <a:cubicBezTo>
                    <a:pt x="1490029" y="1059046"/>
                    <a:pt x="1486832" y="1063385"/>
                    <a:pt x="1483557" y="1067657"/>
                  </a:cubicBezTo>
                  <a:cubicBezTo>
                    <a:pt x="1192700" y="1450795"/>
                    <a:pt x="725323" y="1690570"/>
                    <a:pt x="229059" y="1676124"/>
                  </a:cubicBezTo>
                  <a:cubicBezTo>
                    <a:pt x="219456" y="1675838"/>
                    <a:pt x="209775" y="1675486"/>
                    <a:pt x="200173" y="1674987"/>
                  </a:cubicBezTo>
                  <a:cubicBezTo>
                    <a:pt x="196544" y="1674847"/>
                    <a:pt x="192843" y="1674629"/>
                    <a:pt x="189142" y="1674416"/>
                  </a:cubicBezTo>
                  <a:cubicBezTo>
                    <a:pt x="183666" y="1674130"/>
                    <a:pt x="178184" y="1673778"/>
                    <a:pt x="172635" y="1673419"/>
                  </a:cubicBezTo>
                  <a:cubicBezTo>
                    <a:pt x="169220" y="1673207"/>
                    <a:pt x="165731" y="1672921"/>
                    <a:pt x="162316" y="1672635"/>
                  </a:cubicBezTo>
                  <a:cubicBezTo>
                    <a:pt x="156554" y="1672210"/>
                    <a:pt x="150787" y="1671778"/>
                    <a:pt x="144952" y="1671213"/>
                  </a:cubicBezTo>
                  <a:cubicBezTo>
                    <a:pt x="139404" y="1670788"/>
                    <a:pt x="133782" y="1670289"/>
                    <a:pt x="128160" y="1669645"/>
                  </a:cubicBezTo>
                  <a:cubicBezTo>
                    <a:pt x="127735" y="1669645"/>
                    <a:pt x="127237" y="1669572"/>
                    <a:pt x="126738" y="1669572"/>
                  </a:cubicBezTo>
                  <a:cubicBezTo>
                    <a:pt x="119980" y="1668934"/>
                    <a:pt x="113222" y="1668223"/>
                    <a:pt x="106391" y="1667366"/>
                  </a:cubicBezTo>
                  <a:cubicBezTo>
                    <a:pt x="99985" y="1666655"/>
                    <a:pt x="93513" y="1665871"/>
                    <a:pt x="87107" y="1665020"/>
                  </a:cubicBezTo>
                  <a:cubicBezTo>
                    <a:pt x="71451" y="1619980"/>
                    <a:pt x="55164" y="1575304"/>
                    <a:pt x="37016" y="1531188"/>
                  </a:cubicBezTo>
                  <a:cubicBezTo>
                    <a:pt x="23141" y="1493410"/>
                    <a:pt x="-3466" y="1456410"/>
                    <a:pt x="375" y="1414646"/>
                  </a:cubicBezTo>
                  <a:cubicBezTo>
                    <a:pt x="19938" y="1319521"/>
                    <a:pt x="183301" y="1207458"/>
                    <a:pt x="162383" y="1110340"/>
                  </a:cubicBezTo>
                  <a:cubicBezTo>
                    <a:pt x="127589" y="1021116"/>
                    <a:pt x="60354" y="947767"/>
                    <a:pt x="30185" y="856124"/>
                  </a:cubicBezTo>
                  <a:cubicBezTo>
                    <a:pt x="-482" y="773519"/>
                    <a:pt x="12968" y="676972"/>
                    <a:pt x="80841" y="616920"/>
                  </a:cubicBezTo>
                  <a:cubicBezTo>
                    <a:pt x="144023" y="552316"/>
                    <a:pt x="205211" y="484084"/>
                    <a:pt x="280061" y="432645"/>
                  </a:cubicBezTo>
                  <a:cubicBezTo>
                    <a:pt x="443205" y="318096"/>
                    <a:pt x="421576" y="490417"/>
                    <a:pt x="524601" y="485865"/>
                  </a:cubicBezTo>
                  <a:cubicBezTo>
                    <a:pt x="651031" y="480316"/>
                    <a:pt x="777747" y="468787"/>
                    <a:pt x="903259" y="458401"/>
                  </a:cubicBezTo>
                  <a:cubicBezTo>
                    <a:pt x="975758" y="476117"/>
                    <a:pt x="992052" y="565341"/>
                    <a:pt x="1028839" y="620549"/>
                  </a:cubicBezTo>
                  <a:cubicBezTo>
                    <a:pt x="1094081" y="625034"/>
                    <a:pt x="1157335" y="642816"/>
                    <a:pt x="1220942" y="656837"/>
                  </a:cubicBezTo>
                  <a:cubicBezTo>
                    <a:pt x="1250685" y="662459"/>
                    <a:pt x="1282489" y="665729"/>
                    <a:pt x="1306392" y="686295"/>
                  </a:cubicBezTo>
                  <a:cubicBezTo>
                    <a:pt x="1331437" y="709274"/>
                    <a:pt x="1335491" y="745064"/>
                    <a:pt x="1343319" y="777153"/>
                  </a:cubicBezTo>
                  <a:cubicBezTo>
                    <a:pt x="1423079" y="704655"/>
                    <a:pt x="1515786" y="645527"/>
                    <a:pt x="1585440" y="563068"/>
                  </a:cubicBezTo>
                  <a:cubicBezTo>
                    <a:pt x="1566441" y="473844"/>
                    <a:pt x="1543535" y="376087"/>
                    <a:pt x="1564096" y="285800"/>
                  </a:cubicBezTo>
                  <a:cubicBezTo>
                    <a:pt x="1630261" y="198783"/>
                    <a:pt x="1702693" y="120237"/>
                    <a:pt x="1757196" y="26109"/>
                  </a:cubicBezTo>
                  <a:cubicBezTo>
                    <a:pt x="1762605" y="13802"/>
                    <a:pt x="1770998" y="5190"/>
                    <a:pt x="1780746" y="0"/>
                  </a:cubicBezTo>
                  <a:cubicBezTo>
                    <a:pt x="1781384" y="6120"/>
                    <a:pt x="1782028" y="12240"/>
                    <a:pt x="1782594" y="18287"/>
                  </a:cubicBezTo>
                  <a:cubicBezTo>
                    <a:pt x="1783736" y="30442"/>
                    <a:pt x="1784733" y="42682"/>
                    <a:pt x="1785517" y="549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15"/>
            <p:cNvSpPr/>
            <p:nvPr/>
          </p:nvSpPr>
          <p:spPr>
            <a:xfrm>
              <a:off x="1576727" y="-134198"/>
              <a:ext cx="2115660" cy="1475403"/>
            </a:xfrm>
            <a:custGeom>
              <a:avLst/>
              <a:gdLst/>
              <a:ahLst/>
              <a:cxnLst/>
              <a:rect l="l" t="t" r="r" b="b"/>
              <a:pathLst>
                <a:path w="2115660" h="1475403" extrusionOk="0">
                  <a:moveTo>
                    <a:pt x="2115163" y="1056196"/>
                  </a:moveTo>
                  <a:cubicBezTo>
                    <a:pt x="2115303" y="1056694"/>
                    <a:pt x="2115448" y="1057120"/>
                    <a:pt x="2115661" y="1057618"/>
                  </a:cubicBezTo>
                  <a:cubicBezTo>
                    <a:pt x="2012848" y="1060177"/>
                    <a:pt x="1911038" y="997639"/>
                    <a:pt x="1805879" y="1010159"/>
                  </a:cubicBezTo>
                  <a:cubicBezTo>
                    <a:pt x="1827363" y="1065300"/>
                    <a:pt x="1816478" y="1139865"/>
                    <a:pt x="1754938" y="1162345"/>
                  </a:cubicBezTo>
                  <a:cubicBezTo>
                    <a:pt x="1717658" y="1183975"/>
                    <a:pt x="1683503" y="1210795"/>
                    <a:pt x="1644655" y="1230079"/>
                  </a:cubicBezTo>
                  <a:cubicBezTo>
                    <a:pt x="1625943" y="1356655"/>
                    <a:pt x="1634555" y="1518875"/>
                    <a:pt x="1453974" y="1464658"/>
                  </a:cubicBezTo>
                  <a:cubicBezTo>
                    <a:pt x="1406661" y="1454199"/>
                    <a:pt x="1380266" y="1411650"/>
                    <a:pt x="1354151" y="1374796"/>
                  </a:cubicBezTo>
                  <a:cubicBezTo>
                    <a:pt x="1311104" y="1322931"/>
                    <a:pt x="1290617" y="1246513"/>
                    <a:pt x="1234905" y="1207738"/>
                  </a:cubicBezTo>
                  <a:cubicBezTo>
                    <a:pt x="1233483" y="1207665"/>
                    <a:pt x="1232127" y="1207598"/>
                    <a:pt x="1230705" y="1207525"/>
                  </a:cubicBezTo>
                  <a:cubicBezTo>
                    <a:pt x="1229994" y="1159854"/>
                    <a:pt x="1260442" y="1115670"/>
                    <a:pt x="1255179" y="1067719"/>
                  </a:cubicBezTo>
                  <a:cubicBezTo>
                    <a:pt x="1244082" y="1009733"/>
                    <a:pt x="1225157" y="953237"/>
                    <a:pt x="1218678" y="894401"/>
                  </a:cubicBezTo>
                  <a:cubicBezTo>
                    <a:pt x="1266490" y="818554"/>
                    <a:pt x="1383031" y="726917"/>
                    <a:pt x="1347387" y="626736"/>
                  </a:cubicBezTo>
                  <a:cubicBezTo>
                    <a:pt x="1335505" y="595431"/>
                    <a:pt x="1317929" y="546549"/>
                    <a:pt x="1276165" y="553593"/>
                  </a:cubicBezTo>
                  <a:cubicBezTo>
                    <a:pt x="1199181" y="571880"/>
                    <a:pt x="1132870" y="618124"/>
                    <a:pt x="1057953" y="641322"/>
                  </a:cubicBezTo>
                  <a:cubicBezTo>
                    <a:pt x="1017397" y="654984"/>
                    <a:pt x="976769" y="643668"/>
                    <a:pt x="936646" y="636199"/>
                  </a:cubicBezTo>
                  <a:cubicBezTo>
                    <a:pt x="924479" y="635129"/>
                    <a:pt x="913095" y="639827"/>
                    <a:pt x="902995" y="646020"/>
                  </a:cubicBezTo>
                  <a:cubicBezTo>
                    <a:pt x="835474" y="682734"/>
                    <a:pt x="781402" y="738373"/>
                    <a:pt x="738070" y="801269"/>
                  </a:cubicBezTo>
                  <a:cubicBezTo>
                    <a:pt x="721636" y="823252"/>
                    <a:pt x="708898" y="847799"/>
                    <a:pt x="695169" y="871635"/>
                  </a:cubicBezTo>
                  <a:cubicBezTo>
                    <a:pt x="666708" y="884798"/>
                    <a:pt x="637749" y="894401"/>
                    <a:pt x="608151" y="882519"/>
                  </a:cubicBezTo>
                  <a:cubicBezTo>
                    <a:pt x="577557" y="867933"/>
                    <a:pt x="555143" y="841824"/>
                    <a:pt x="527114" y="823464"/>
                  </a:cubicBezTo>
                  <a:cubicBezTo>
                    <a:pt x="477734" y="807316"/>
                    <a:pt x="420320" y="824315"/>
                    <a:pt x="372150" y="800340"/>
                  </a:cubicBezTo>
                  <a:cubicBezTo>
                    <a:pt x="332233" y="797349"/>
                    <a:pt x="300861" y="775294"/>
                    <a:pt x="269769" y="752242"/>
                  </a:cubicBezTo>
                  <a:cubicBezTo>
                    <a:pt x="200965" y="713608"/>
                    <a:pt x="119503" y="710192"/>
                    <a:pt x="42805" y="716525"/>
                  </a:cubicBezTo>
                  <a:cubicBezTo>
                    <a:pt x="-382" y="711827"/>
                    <a:pt x="2037" y="660101"/>
                    <a:pt x="2535" y="627301"/>
                  </a:cubicBezTo>
                  <a:cubicBezTo>
                    <a:pt x="3459" y="604820"/>
                    <a:pt x="-1731" y="586108"/>
                    <a:pt x="615" y="565116"/>
                  </a:cubicBezTo>
                  <a:cubicBezTo>
                    <a:pt x="16836" y="505849"/>
                    <a:pt x="134733" y="506985"/>
                    <a:pt x="185316" y="488206"/>
                  </a:cubicBezTo>
                  <a:cubicBezTo>
                    <a:pt x="271975" y="471201"/>
                    <a:pt x="262725" y="414352"/>
                    <a:pt x="280441" y="345980"/>
                  </a:cubicBezTo>
                  <a:cubicBezTo>
                    <a:pt x="291611" y="315745"/>
                    <a:pt x="318863" y="297956"/>
                    <a:pt x="344260" y="279814"/>
                  </a:cubicBezTo>
                  <a:cubicBezTo>
                    <a:pt x="279796" y="230295"/>
                    <a:pt x="246431" y="154594"/>
                    <a:pt x="254399" y="69144"/>
                  </a:cubicBezTo>
                  <a:cubicBezTo>
                    <a:pt x="254824" y="64945"/>
                    <a:pt x="255037" y="60678"/>
                    <a:pt x="255110" y="56339"/>
                  </a:cubicBezTo>
                  <a:cubicBezTo>
                    <a:pt x="259662" y="55057"/>
                    <a:pt x="264147" y="53707"/>
                    <a:pt x="268699" y="52425"/>
                  </a:cubicBezTo>
                  <a:cubicBezTo>
                    <a:pt x="293459" y="45521"/>
                    <a:pt x="318431" y="39334"/>
                    <a:pt x="343549" y="33785"/>
                  </a:cubicBezTo>
                  <a:cubicBezTo>
                    <a:pt x="353437" y="31579"/>
                    <a:pt x="363398" y="29519"/>
                    <a:pt x="373359" y="27526"/>
                  </a:cubicBezTo>
                  <a:cubicBezTo>
                    <a:pt x="466424" y="8953"/>
                    <a:pt x="561622" y="-364"/>
                    <a:pt x="657458" y="420"/>
                  </a:cubicBezTo>
                  <a:cubicBezTo>
                    <a:pt x="1269911" y="-14737"/>
                    <a:pt x="1821814" y="382062"/>
                    <a:pt x="2062440" y="921087"/>
                  </a:cubicBezTo>
                  <a:cubicBezTo>
                    <a:pt x="2062440" y="921160"/>
                    <a:pt x="2062513" y="921227"/>
                    <a:pt x="2062513" y="921300"/>
                  </a:cubicBezTo>
                  <a:cubicBezTo>
                    <a:pt x="2066999" y="931261"/>
                    <a:pt x="2071338" y="941295"/>
                    <a:pt x="2075604" y="951396"/>
                  </a:cubicBezTo>
                  <a:cubicBezTo>
                    <a:pt x="2083146" y="969397"/>
                    <a:pt x="2090330" y="987465"/>
                    <a:pt x="2097234" y="1005753"/>
                  </a:cubicBezTo>
                  <a:cubicBezTo>
                    <a:pt x="2103567" y="1022472"/>
                    <a:pt x="2109541" y="1039264"/>
                    <a:pt x="2115163" y="10561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4149A12-E992-6019-A969-06C9728C6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3686" y="1597405"/>
            <a:ext cx="3063181" cy="222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99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2D1F9C-1CF7-DAFD-6A4E-8ED32810D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62404" y="4496094"/>
            <a:ext cx="1779374" cy="519600"/>
          </a:xfrm>
        </p:spPr>
        <p:txBody>
          <a:bodyPr/>
          <a:lstStyle/>
          <a:p>
            <a:r>
              <a:rPr lang="en-IN" sz="2400" b="1" dirty="0"/>
              <a:t>Instagram</a:t>
            </a:r>
          </a:p>
        </p:txBody>
      </p:sp>
      <p:pic>
        <p:nvPicPr>
          <p:cNvPr id="5" name="slide6" descr="Top 10 Accounts - Follower Distribution">
            <a:extLst>
              <a:ext uri="{FF2B5EF4-FFF2-40B4-BE49-F238E27FC236}">
                <a16:creationId xmlns:a16="http://schemas.microsoft.com/office/drawing/2014/main" id="{43E0B626-FF5D-45AC-A031-757D51B3A0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3" b="3628"/>
          <a:stretch/>
        </p:blipFill>
        <p:spPr>
          <a:xfrm>
            <a:off x="175985" y="649391"/>
            <a:ext cx="8792029" cy="38447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DA039-E012-4BB5-8C24-AB8CEAA1831D}"/>
              </a:ext>
            </a:extLst>
          </p:cNvPr>
          <p:cNvSpPr txBox="1"/>
          <p:nvPr/>
        </p:nvSpPr>
        <p:spPr>
          <a:xfrm>
            <a:off x="1238251" y="4494108"/>
            <a:ext cx="7771494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Tightly packed cluster with around 300 million subscribers across all months, each month has 2 outliers that range from 400 to 550 million followers.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2AC984-3C36-4DB3-BC8F-4241CE67E2FA}"/>
              </a:ext>
            </a:extLst>
          </p:cNvPr>
          <p:cNvSpPr txBox="1">
            <a:spLocks/>
          </p:cNvSpPr>
          <p:nvPr/>
        </p:nvSpPr>
        <p:spPr>
          <a:xfrm>
            <a:off x="33780" y="118575"/>
            <a:ext cx="8975964" cy="59460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B050"/>
                </a:solidFill>
                <a:latin typeface="Dosis" pitchFamily="2" charset="0"/>
                <a:cs typeface="72 Black" panose="020B0A04030603020204" pitchFamily="34" charset="0"/>
              </a:rPr>
              <a:t>How is the Distribution of the Followers in top Accounts?</a:t>
            </a:r>
          </a:p>
        </p:txBody>
      </p:sp>
    </p:spTree>
    <p:extLst>
      <p:ext uri="{BB962C8B-B14F-4D97-AF65-F5344CB8AC3E}">
        <p14:creationId xmlns:p14="http://schemas.microsoft.com/office/powerpoint/2010/main" val="210581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3" name="Google Shape;2453;p29"/>
          <p:cNvCxnSpPr/>
          <p:nvPr/>
        </p:nvCxnSpPr>
        <p:spPr>
          <a:xfrm rot="5400000">
            <a:off x="-1183565" y="2905225"/>
            <a:ext cx="46173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54" name="Google Shape;2454;p29"/>
          <p:cNvSpPr/>
          <p:nvPr/>
        </p:nvSpPr>
        <p:spPr>
          <a:xfrm>
            <a:off x="1042895" y="514350"/>
            <a:ext cx="158042" cy="158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29"/>
          <p:cNvSpPr/>
          <p:nvPr/>
        </p:nvSpPr>
        <p:spPr>
          <a:xfrm>
            <a:off x="1042895" y="1601787"/>
            <a:ext cx="158042" cy="158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6" name="Google Shape;2456;p29"/>
          <p:cNvSpPr/>
          <p:nvPr/>
        </p:nvSpPr>
        <p:spPr>
          <a:xfrm>
            <a:off x="1042895" y="2689224"/>
            <a:ext cx="158042" cy="158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29"/>
          <p:cNvSpPr/>
          <p:nvPr/>
        </p:nvSpPr>
        <p:spPr>
          <a:xfrm>
            <a:off x="1042895" y="3776661"/>
            <a:ext cx="158042" cy="158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8" name="Google Shape;2458;p29"/>
          <p:cNvGrpSpPr/>
          <p:nvPr/>
        </p:nvGrpSpPr>
        <p:grpSpPr>
          <a:xfrm rot="443276">
            <a:off x="4906443" y="-2061"/>
            <a:ext cx="4550450" cy="4592318"/>
            <a:chOff x="10304226" y="-148773"/>
            <a:chExt cx="9853721" cy="9989599"/>
          </a:xfrm>
        </p:grpSpPr>
        <p:sp>
          <p:nvSpPr>
            <p:cNvPr id="2459" name="Google Shape;2459;p29"/>
            <p:cNvSpPr/>
            <p:nvPr/>
          </p:nvSpPr>
          <p:spPr>
            <a:xfrm>
              <a:off x="10304226" y="-148773"/>
              <a:ext cx="9853721" cy="9989599"/>
            </a:xfrm>
            <a:custGeom>
              <a:avLst/>
              <a:gdLst/>
              <a:ahLst/>
              <a:cxnLst/>
              <a:rect l="l" t="t" r="r" b="b"/>
              <a:pathLst>
                <a:path w="9853721" h="9989599" extrusionOk="0">
                  <a:moveTo>
                    <a:pt x="2" y="162959"/>
                  </a:moveTo>
                  <a:cubicBezTo>
                    <a:pt x="-497" y="71914"/>
                    <a:pt x="74025" y="-1669"/>
                    <a:pt x="165000" y="29"/>
                  </a:cubicBezTo>
                  <a:cubicBezTo>
                    <a:pt x="10012565" y="184097"/>
                    <a:pt x="9844873" y="11337"/>
                    <a:pt x="9846450" y="294103"/>
                  </a:cubicBezTo>
                  <a:cubicBezTo>
                    <a:pt x="9848727" y="705775"/>
                    <a:pt x="9853719" y="9825394"/>
                    <a:pt x="9853719" y="9824055"/>
                  </a:cubicBezTo>
                  <a:cubicBezTo>
                    <a:pt x="9854218" y="9914261"/>
                    <a:pt x="9781014" y="9987505"/>
                    <a:pt x="9690858" y="9987005"/>
                  </a:cubicBezTo>
                  <a:cubicBezTo>
                    <a:pt x="-151536" y="9932702"/>
                    <a:pt x="8848" y="10104344"/>
                    <a:pt x="7271" y="9818621"/>
                  </a:cubicBezTo>
                  <a:cubicBezTo>
                    <a:pt x="4975" y="9401195"/>
                    <a:pt x="2" y="161641"/>
                    <a:pt x="2" y="1629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0" name="Google Shape;2460;p29"/>
            <p:cNvSpPr/>
            <p:nvPr/>
          </p:nvSpPr>
          <p:spPr>
            <a:xfrm>
              <a:off x="10985384" y="654675"/>
              <a:ext cx="8534865" cy="8592072"/>
            </a:xfrm>
            <a:custGeom>
              <a:avLst/>
              <a:gdLst/>
              <a:ahLst/>
              <a:cxnLst/>
              <a:rect l="l" t="t" r="r" b="b"/>
              <a:pathLst>
                <a:path w="8534865" h="8592072" extrusionOk="0">
                  <a:moveTo>
                    <a:pt x="2467506" y="1020643"/>
                  </a:moveTo>
                  <a:cubicBezTo>
                    <a:pt x="2469483" y="1077184"/>
                    <a:pt x="2396360" y="1120859"/>
                    <a:pt x="2343064" y="1071250"/>
                  </a:cubicBezTo>
                  <a:cubicBezTo>
                    <a:pt x="2299913" y="1031072"/>
                    <a:pt x="2326910" y="946960"/>
                    <a:pt x="2395301" y="947419"/>
                  </a:cubicBezTo>
                  <a:cubicBezTo>
                    <a:pt x="2431024" y="947659"/>
                    <a:pt x="2465929" y="974691"/>
                    <a:pt x="2467506" y="1020643"/>
                  </a:cubicBezTo>
                  <a:close/>
                  <a:moveTo>
                    <a:pt x="2401432" y="15029"/>
                  </a:moveTo>
                  <a:cubicBezTo>
                    <a:pt x="2333180" y="14569"/>
                    <a:pt x="2305964" y="98622"/>
                    <a:pt x="2349195" y="138860"/>
                  </a:cubicBezTo>
                  <a:cubicBezTo>
                    <a:pt x="2402530" y="188488"/>
                    <a:pt x="2475573" y="144734"/>
                    <a:pt x="2473657" y="88232"/>
                  </a:cubicBezTo>
                  <a:cubicBezTo>
                    <a:pt x="2472059" y="42300"/>
                    <a:pt x="2437174" y="15248"/>
                    <a:pt x="2401432" y="15029"/>
                  </a:cubicBezTo>
                  <a:close/>
                  <a:moveTo>
                    <a:pt x="2389131" y="1879810"/>
                  </a:moveTo>
                  <a:cubicBezTo>
                    <a:pt x="2320940" y="1879370"/>
                    <a:pt x="2293623" y="1963363"/>
                    <a:pt x="2336914" y="2003661"/>
                  </a:cubicBezTo>
                  <a:cubicBezTo>
                    <a:pt x="2390229" y="2053289"/>
                    <a:pt x="2463333" y="2009495"/>
                    <a:pt x="2461356" y="1953054"/>
                  </a:cubicBezTo>
                  <a:cubicBezTo>
                    <a:pt x="2459778" y="1907161"/>
                    <a:pt x="2424954" y="1880049"/>
                    <a:pt x="2389131" y="1879810"/>
                  </a:cubicBezTo>
                  <a:close/>
                  <a:moveTo>
                    <a:pt x="2382981" y="2812200"/>
                  </a:moveTo>
                  <a:cubicBezTo>
                    <a:pt x="2314750" y="2811741"/>
                    <a:pt x="2287493" y="2895774"/>
                    <a:pt x="2330744" y="2936032"/>
                  </a:cubicBezTo>
                  <a:cubicBezTo>
                    <a:pt x="2384059" y="2985660"/>
                    <a:pt x="2457163" y="2941926"/>
                    <a:pt x="2455186" y="2885424"/>
                  </a:cubicBezTo>
                  <a:cubicBezTo>
                    <a:pt x="2453628" y="2839472"/>
                    <a:pt x="2418724" y="2812440"/>
                    <a:pt x="2382981" y="2812200"/>
                  </a:cubicBezTo>
                  <a:close/>
                  <a:moveTo>
                    <a:pt x="3103732" y="8411579"/>
                  </a:moveTo>
                  <a:cubicBezTo>
                    <a:pt x="3035621" y="8411119"/>
                    <a:pt x="3008164" y="8495092"/>
                    <a:pt x="3051495" y="8535410"/>
                  </a:cubicBezTo>
                  <a:cubicBezTo>
                    <a:pt x="3104830" y="8585038"/>
                    <a:pt x="3177874" y="8541284"/>
                    <a:pt x="3175957" y="8484783"/>
                  </a:cubicBezTo>
                  <a:cubicBezTo>
                    <a:pt x="3174360" y="8438850"/>
                    <a:pt x="3139475" y="8411819"/>
                    <a:pt x="3103732" y="8411579"/>
                  </a:cubicBezTo>
                  <a:close/>
                  <a:moveTo>
                    <a:pt x="3116033" y="6546798"/>
                  </a:moveTo>
                  <a:cubicBezTo>
                    <a:pt x="3047821" y="6546338"/>
                    <a:pt x="3020525" y="6630351"/>
                    <a:pt x="3063816" y="6670629"/>
                  </a:cubicBezTo>
                  <a:cubicBezTo>
                    <a:pt x="3117111" y="6720238"/>
                    <a:pt x="3190195" y="6676563"/>
                    <a:pt x="3188258" y="6620021"/>
                  </a:cubicBezTo>
                  <a:cubicBezTo>
                    <a:pt x="3186680" y="6574070"/>
                    <a:pt x="3151776" y="6547038"/>
                    <a:pt x="3116033" y="6546798"/>
                  </a:cubicBezTo>
                  <a:close/>
                  <a:moveTo>
                    <a:pt x="3109883" y="7479189"/>
                  </a:moveTo>
                  <a:cubicBezTo>
                    <a:pt x="3041691" y="7478729"/>
                    <a:pt x="3014375" y="7562741"/>
                    <a:pt x="3057666" y="7603020"/>
                  </a:cubicBezTo>
                  <a:cubicBezTo>
                    <a:pt x="3110961" y="7652628"/>
                    <a:pt x="3184044" y="7608954"/>
                    <a:pt x="3182107" y="7552393"/>
                  </a:cubicBezTo>
                  <a:cubicBezTo>
                    <a:pt x="3180530" y="7506460"/>
                    <a:pt x="3145625" y="7479428"/>
                    <a:pt x="3109883" y="7479189"/>
                  </a:cubicBezTo>
                  <a:close/>
                  <a:moveTo>
                    <a:pt x="2364530" y="5609393"/>
                  </a:moveTo>
                  <a:cubicBezTo>
                    <a:pt x="2296319" y="5608933"/>
                    <a:pt x="2269023" y="5692946"/>
                    <a:pt x="2312314" y="5733224"/>
                  </a:cubicBezTo>
                  <a:cubicBezTo>
                    <a:pt x="2365329" y="5782572"/>
                    <a:pt x="2438712" y="5739457"/>
                    <a:pt x="2436775" y="5682617"/>
                  </a:cubicBezTo>
                  <a:cubicBezTo>
                    <a:pt x="2435158" y="5636644"/>
                    <a:pt x="2400273" y="5609632"/>
                    <a:pt x="2364530" y="5609393"/>
                  </a:cubicBezTo>
                  <a:close/>
                  <a:moveTo>
                    <a:pt x="2346060" y="8406584"/>
                  </a:moveTo>
                  <a:cubicBezTo>
                    <a:pt x="2277868" y="8406124"/>
                    <a:pt x="2250552" y="8490157"/>
                    <a:pt x="2293843" y="8530415"/>
                  </a:cubicBezTo>
                  <a:cubicBezTo>
                    <a:pt x="2347138" y="8580024"/>
                    <a:pt x="2420221" y="8536349"/>
                    <a:pt x="2418285" y="8479788"/>
                  </a:cubicBezTo>
                  <a:cubicBezTo>
                    <a:pt x="2416707" y="8433856"/>
                    <a:pt x="2381803" y="8406824"/>
                    <a:pt x="2346060" y="8406584"/>
                  </a:cubicBezTo>
                  <a:close/>
                  <a:moveTo>
                    <a:pt x="2352210" y="7474174"/>
                  </a:moveTo>
                  <a:cubicBezTo>
                    <a:pt x="2283999" y="7473714"/>
                    <a:pt x="2256702" y="7557727"/>
                    <a:pt x="2299993" y="7598005"/>
                  </a:cubicBezTo>
                  <a:cubicBezTo>
                    <a:pt x="2353288" y="7647613"/>
                    <a:pt x="2426372" y="7603939"/>
                    <a:pt x="2424435" y="7547398"/>
                  </a:cubicBezTo>
                  <a:cubicBezTo>
                    <a:pt x="2422857" y="7501465"/>
                    <a:pt x="2387953" y="7474413"/>
                    <a:pt x="2352210" y="7474174"/>
                  </a:cubicBezTo>
                  <a:close/>
                  <a:moveTo>
                    <a:pt x="1637629" y="942404"/>
                  </a:moveTo>
                  <a:cubicBezTo>
                    <a:pt x="1569497" y="941945"/>
                    <a:pt x="1542081" y="1025918"/>
                    <a:pt x="1585392" y="1066236"/>
                  </a:cubicBezTo>
                  <a:cubicBezTo>
                    <a:pt x="1638727" y="1115864"/>
                    <a:pt x="1711771" y="1072110"/>
                    <a:pt x="1709854" y="1015608"/>
                  </a:cubicBezTo>
                  <a:cubicBezTo>
                    <a:pt x="1708256" y="969676"/>
                    <a:pt x="1673352" y="942644"/>
                    <a:pt x="1637629" y="942404"/>
                  </a:cubicBezTo>
                  <a:close/>
                  <a:moveTo>
                    <a:pt x="3122183" y="5614407"/>
                  </a:moveTo>
                  <a:cubicBezTo>
                    <a:pt x="3053972" y="5613948"/>
                    <a:pt x="3026695" y="5697980"/>
                    <a:pt x="3069966" y="5738239"/>
                  </a:cubicBezTo>
                  <a:cubicBezTo>
                    <a:pt x="3123321" y="5787887"/>
                    <a:pt x="3196385" y="5743993"/>
                    <a:pt x="3194408" y="5687611"/>
                  </a:cubicBezTo>
                  <a:cubicBezTo>
                    <a:pt x="3192830" y="5641679"/>
                    <a:pt x="3157926" y="5614627"/>
                    <a:pt x="3122183" y="5614407"/>
                  </a:cubicBezTo>
                  <a:close/>
                  <a:moveTo>
                    <a:pt x="2370681" y="4677002"/>
                  </a:moveTo>
                  <a:cubicBezTo>
                    <a:pt x="2302509" y="4676542"/>
                    <a:pt x="2275153" y="4760555"/>
                    <a:pt x="2318464" y="4800833"/>
                  </a:cubicBezTo>
                  <a:cubicBezTo>
                    <a:pt x="2371799" y="4850501"/>
                    <a:pt x="2444842" y="4806627"/>
                    <a:pt x="2442905" y="4750206"/>
                  </a:cubicBezTo>
                  <a:cubicBezTo>
                    <a:pt x="2441328" y="4704273"/>
                    <a:pt x="2406424" y="4677242"/>
                    <a:pt x="2370681" y="4677002"/>
                  </a:cubicBezTo>
                  <a:close/>
                  <a:moveTo>
                    <a:pt x="2358380" y="6541783"/>
                  </a:moveTo>
                  <a:cubicBezTo>
                    <a:pt x="2290169" y="6541323"/>
                    <a:pt x="2262872" y="6625336"/>
                    <a:pt x="2306163" y="6665614"/>
                  </a:cubicBezTo>
                  <a:cubicBezTo>
                    <a:pt x="2359518" y="6715262"/>
                    <a:pt x="2432582" y="6671368"/>
                    <a:pt x="2430605" y="6614987"/>
                  </a:cubicBezTo>
                  <a:cubicBezTo>
                    <a:pt x="2429008" y="6569055"/>
                    <a:pt x="2394103" y="6542023"/>
                    <a:pt x="2358380" y="6541783"/>
                  </a:cubicBezTo>
                  <a:close/>
                  <a:moveTo>
                    <a:pt x="2376831" y="3744611"/>
                  </a:moveTo>
                  <a:cubicBezTo>
                    <a:pt x="2308639" y="3744151"/>
                    <a:pt x="2281323" y="3828184"/>
                    <a:pt x="2324614" y="3868442"/>
                  </a:cubicBezTo>
                  <a:cubicBezTo>
                    <a:pt x="2377909" y="3918051"/>
                    <a:pt x="2450992" y="3874376"/>
                    <a:pt x="2449056" y="3817815"/>
                  </a:cubicBezTo>
                  <a:cubicBezTo>
                    <a:pt x="2447478" y="3771863"/>
                    <a:pt x="2412574" y="3744831"/>
                    <a:pt x="2376831" y="3744611"/>
                  </a:cubicBezTo>
                  <a:close/>
                  <a:moveTo>
                    <a:pt x="1643779" y="10014"/>
                  </a:moveTo>
                  <a:cubicBezTo>
                    <a:pt x="1575588" y="9554"/>
                    <a:pt x="1548251" y="93567"/>
                    <a:pt x="1591562" y="133845"/>
                  </a:cubicBezTo>
                  <a:cubicBezTo>
                    <a:pt x="1644518" y="183134"/>
                    <a:pt x="1717961" y="140138"/>
                    <a:pt x="1716004" y="83238"/>
                  </a:cubicBezTo>
                  <a:cubicBezTo>
                    <a:pt x="1714406" y="37285"/>
                    <a:pt x="1679502" y="10253"/>
                    <a:pt x="1643779" y="10014"/>
                  </a:cubicBezTo>
                  <a:close/>
                  <a:moveTo>
                    <a:pt x="3879855" y="5619402"/>
                  </a:moveTo>
                  <a:cubicBezTo>
                    <a:pt x="3811644" y="5618943"/>
                    <a:pt x="3784348" y="5702955"/>
                    <a:pt x="3827619" y="5743233"/>
                  </a:cubicBezTo>
                  <a:cubicBezTo>
                    <a:pt x="3880914" y="5792842"/>
                    <a:pt x="3954037" y="5749147"/>
                    <a:pt x="3952060" y="5692626"/>
                  </a:cubicBezTo>
                  <a:cubicBezTo>
                    <a:pt x="3950503" y="5646674"/>
                    <a:pt x="3915598" y="5619642"/>
                    <a:pt x="3879855" y="5619402"/>
                  </a:cubicBezTo>
                  <a:close/>
                  <a:moveTo>
                    <a:pt x="3867555" y="7484183"/>
                  </a:moveTo>
                  <a:cubicBezTo>
                    <a:pt x="3799443" y="7483724"/>
                    <a:pt x="3771987" y="7567696"/>
                    <a:pt x="3815318" y="7608015"/>
                  </a:cubicBezTo>
                  <a:cubicBezTo>
                    <a:pt x="3868653" y="7657643"/>
                    <a:pt x="3941697" y="7613888"/>
                    <a:pt x="3939780" y="7557407"/>
                  </a:cubicBezTo>
                  <a:cubicBezTo>
                    <a:pt x="3938183" y="7511455"/>
                    <a:pt x="3903298" y="7484423"/>
                    <a:pt x="3867555" y="7484183"/>
                  </a:cubicBezTo>
                  <a:close/>
                  <a:moveTo>
                    <a:pt x="3886006" y="4687012"/>
                  </a:moveTo>
                  <a:cubicBezTo>
                    <a:pt x="3817794" y="4686552"/>
                    <a:pt x="3790518" y="4770584"/>
                    <a:pt x="3833789" y="4810843"/>
                  </a:cubicBezTo>
                  <a:cubicBezTo>
                    <a:pt x="3887144" y="4860491"/>
                    <a:pt x="3960207" y="4816597"/>
                    <a:pt x="3958231" y="4760235"/>
                  </a:cubicBezTo>
                  <a:cubicBezTo>
                    <a:pt x="3956653" y="4714283"/>
                    <a:pt x="3921748" y="4687251"/>
                    <a:pt x="3886006" y="4687012"/>
                  </a:cubicBezTo>
                  <a:close/>
                  <a:moveTo>
                    <a:pt x="3873705" y="6551793"/>
                  </a:moveTo>
                  <a:cubicBezTo>
                    <a:pt x="3805514" y="6551333"/>
                    <a:pt x="3778197" y="6635346"/>
                    <a:pt x="3821488" y="6675624"/>
                  </a:cubicBezTo>
                  <a:cubicBezTo>
                    <a:pt x="3874784" y="6725233"/>
                    <a:pt x="3947867" y="6681558"/>
                    <a:pt x="3945930" y="6624997"/>
                  </a:cubicBezTo>
                  <a:cubicBezTo>
                    <a:pt x="3944353" y="6579064"/>
                    <a:pt x="3909448" y="6552032"/>
                    <a:pt x="3873705" y="6551793"/>
                  </a:cubicBezTo>
                  <a:close/>
                  <a:moveTo>
                    <a:pt x="3910606" y="957429"/>
                  </a:moveTo>
                  <a:cubicBezTo>
                    <a:pt x="3842275" y="956969"/>
                    <a:pt x="3815198" y="1041062"/>
                    <a:pt x="3858390" y="1081260"/>
                  </a:cubicBezTo>
                  <a:cubicBezTo>
                    <a:pt x="3911705" y="1130888"/>
                    <a:pt x="3984808" y="1087094"/>
                    <a:pt x="3982831" y="1030633"/>
                  </a:cubicBezTo>
                  <a:cubicBezTo>
                    <a:pt x="3981254" y="984700"/>
                    <a:pt x="3946349" y="957669"/>
                    <a:pt x="3910606" y="957429"/>
                  </a:cubicBezTo>
                  <a:close/>
                  <a:moveTo>
                    <a:pt x="3898306" y="2822210"/>
                  </a:moveTo>
                  <a:cubicBezTo>
                    <a:pt x="3830055" y="2821751"/>
                    <a:pt x="3802818" y="2905803"/>
                    <a:pt x="3846089" y="2946041"/>
                  </a:cubicBezTo>
                  <a:cubicBezTo>
                    <a:pt x="3899384" y="2995650"/>
                    <a:pt x="3972468" y="2951975"/>
                    <a:pt x="3970531" y="2895434"/>
                  </a:cubicBezTo>
                  <a:cubicBezTo>
                    <a:pt x="3968954" y="2849482"/>
                    <a:pt x="3934049" y="2822450"/>
                    <a:pt x="3898306" y="2822210"/>
                  </a:cubicBezTo>
                  <a:close/>
                  <a:moveTo>
                    <a:pt x="3892156" y="3754621"/>
                  </a:moveTo>
                  <a:cubicBezTo>
                    <a:pt x="3824064" y="3754161"/>
                    <a:pt x="3796568" y="3838094"/>
                    <a:pt x="3839919" y="3878452"/>
                  </a:cubicBezTo>
                  <a:cubicBezTo>
                    <a:pt x="3892935" y="3927801"/>
                    <a:pt x="3966318" y="3884685"/>
                    <a:pt x="3964381" y="3827825"/>
                  </a:cubicBezTo>
                  <a:cubicBezTo>
                    <a:pt x="3962783" y="3781792"/>
                    <a:pt x="3927599" y="3754840"/>
                    <a:pt x="3892156" y="3754621"/>
                  </a:cubicBezTo>
                  <a:close/>
                  <a:moveTo>
                    <a:pt x="3159104" y="20023"/>
                  </a:moveTo>
                  <a:cubicBezTo>
                    <a:pt x="3090913" y="19564"/>
                    <a:pt x="3063596" y="103576"/>
                    <a:pt x="3106867" y="143855"/>
                  </a:cubicBezTo>
                  <a:cubicBezTo>
                    <a:pt x="3160142" y="193443"/>
                    <a:pt x="3233286" y="149808"/>
                    <a:pt x="3231309" y="93247"/>
                  </a:cubicBezTo>
                  <a:cubicBezTo>
                    <a:pt x="3229751" y="47295"/>
                    <a:pt x="3194847" y="20263"/>
                    <a:pt x="3159104" y="20023"/>
                  </a:cubicBezTo>
                  <a:close/>
                  <a:moveTo>
                    <a:pt x="3140654" y="2817215"/>
                  </a:moveTo>
                  <a:cubicBezTo>
                    <a:pt x="3072462" y="2816756"/>
                    <a:pt x="3045146" y="2900789"/>
                    <a:pt x="3088437" y="2941047"/>
                  </a:cubicBezTo>
                  <a:cubicBezTo>
                    <a:pt x="3141732" y="2990655"/>
                    <a:pt x="3214815" y="2946980"/>
                    <a:pt x="3212878" y="2890419"/>
                  </a:cubicBezTo>
                  <a:cubicBezTo>
                    <a:pt x="3211281" y="2844487"/>
                    <a:pt x="3176377" y="2817455"/>
                    <a:pt x="3140654" y="2817215"/>
                  </a:cubicBezTo>
                  <a:close/>
                  <a:moveTo>
                    <a:pt x="3861405" y="8416593"/>
                  </a:moveTo>
                  <a:cubicBezTo>
                    <a:pt x="3793194" y="8416134"/>
                    <a:pt x="3765897" y="8500147"/>
                    <a:pt x="3809168" y="8540425"/>
                  </a:cubicBezTo>
                  <a:cubicBezTo>
                    <a:pt x="3862463" y="8590033"/>
                    <a:pt x="3935587" y="8546359"/>
                    <a:pt x="3933610" y="8489797"/>
                  </a:cubicBezTo>
                  <a:cubicBezTo>
                    <a:pt x="3932032" y="8443865"/>
                    <a:pt x="3897128" y="8416834"/>
                    <a:pt x="3861405" y="8416593"/>
                  </a:cubicBezTo>
                  <a:close/>
                  <a:moveTo>
                    <a:pt x="3146804" y="1884805"/>
                  </a:moveTo>
                  <a:cubicBezTo>
                    <a:pt x="3078612" y="1884365"/>
                    <a:pt x="3051296" y="1968358"/>
                    <a:pt x="3094587" y="2008656"/>
                  </a:cubicBezTo>
                  <a:cubicBezTo>
                    <a:pt x="3147902" y="2058284"/>
                    <a:pt x="3221006" y="2014490"/>
                    <a:pt x="3219029" y="1958049"/>
                  </a:cubicBezTo>
                  <a:cubicBezTo>
                    <a:pt x="3217431" y="1912096"/>
                    <a:pt x="3182527" y="1885044"/>
                    <a:pt x="3146804" y="1884805"/>
                  </a:cubicBezTo>
                  <a:close/>
                  <a:moveTo>
                    <a:pt x="3134503" y="3749606"/>
                  </a:moveTo>
                  <a:cubicBezTo>
                    <a:pt x="3066332" y="3749146"/>
                    <a:pt x="3038975" y="3833159"/>
                    <a:pt x="3082266" y="3873437"/>
                  </a:cubicBezTo>
                  <a:cubicBezTo>
                    <a:pt x="3135562" y="3923046"/>
                    <a:pt x="3208645" y="3879371"/>
                    <a:pt x="3206708" y="3822810"/>
                  </a:cubicBezTo>
                  <a:cubicBezTo>
                    <a:pt x="3205131" y="3776877"/>
                    <a:pt x="3170226" y="3749846"/>
                    <a:pt x="3134503" y="3749606"/>
                  </a:cubicBezTo>
                  <a:close/>
                  <a:moveTo>
                    <a:pt x="3128333" y="4681997"/>
                  </a:moveTo>
                  <a:cubicBezTo>
                    <a:pt x="3060222" y="4681537"/>
                    <a:pt x="3032765" y="4765490"/>
                    <a:pt x="3076096" y="4805828"/>
                  </a:cubicBezTo>
                  <a:cubicBezTo>
                    <a:pt x="3129112" y="4855177"/>
                    <a:pt x="3202495" y="4812061"/>
                    <a:pt x="3200558" y="4755201"/>
                  </a:cubicBezTo>
                  <a:cubicBezTo>
                    <a:pt x="3198980" y="4709268"/>
                    <a:pt x="3164076" y="4682236"/>
                    <a:pt x="3128333" y="4681997"/>
                  </a:cubicBezTo>
                  <a:close/>
                  <a:moveTo>
                    <a:pt x="3152954" y="952414"/>
                  </a:moveTo>
                  <a:cubicBezTo>
                    <a:pt x="3084583" y="951954"/>
                    <a:pt x="3057566" y="1036087"/>
                    <a:pt x="3100737" y="1076245"/>
                  </a:cubicBezTo>
                  <a:cubicBezTo>
                    <a:pt x="3154052" y="1125874"/>
                    <a:pt x="3227156" y="1082079"/>
                    <a:pt x="3225179" y="1025618"/>
                  </a:cubicBezTo>
                  <a:cubicBezTo>
                    <a:pt x="3223601" y="979765"/>
                    <a:pt x="3188777" y="952654"/>
                    <a:pt x="3152954" y="952414"/>
                  </a:cubicBezTo>
                  <a:close/>
                  <a:moveTo>
                    <a:pt x="3904456" y="1889819"/>
                  </a:moveTo>
                  <a:cubicBezTo>
                    <a:pt x="3836305" y="1889380"/>
                    <a:pt x="3808908" y="1973352"/>
                    <a:pt x="3852239" y="2013651"/>
                  </a:cubicBezTo>
                  <a:cubicBezTo>
                    <a:pt x="3905554" y="2063279"/>
                    <a:pt x="3978658" y="2019505"/>
                    <a:pt x="3976681" y="1963023"/>
                  </a:cubicBezTo>
                  <a:cubicBezTo>
                    <a:pt x="3975104" y="1917091"/>
                    <a:pt x="3940199" y="1890059"/>
                    <a:pt x="3904456" y="1889819"/>
                  </a:cubicBezTo>
                  <a:close/>
                  <a:moveTo>
                    <a:pt x="116134" y="1864805"/>
                  </a:moveTo>
                  <a:cubicBezTo>
                    <a:pt x="47922" y="1864346"/>
                    <a:pt x="20626" y="1948378"/>
                    <a:pt x="63917" y="1988637"/>
                  </a:cubicBezTo>
                  <a:cubicBezTo>
                    <a:pt x="117212" y="2038245"/>
                    <a:pt x="190295" y="1994571"/>
                    <a:pt x="188358" y="1938029"/>
                  </a:cubicBezTo>
                  <a:cubicBezTo>
                    <a:pt x="186761" y="1892077"/>
                    <a:pt x="151877" y="1865025"/>
                    <a:pt x="116134" y="1864805"/>
                  </a:cubicBezTo>
                  <a:close/>
                  <a:moveTo>
                    <a:pt x="843035" y="6531773"/>
                  </a:moveTo>
                  <a:cubicBezTo>
                    <a:pt x="774944" y="6531314"/>
                    <a:pt x="747447" y="6615247"/>
                    <a:pt x="790798" y="6655605"/>
                  </a:cubicBezTo>
                  <a:cubicBezTo>
                    <a:pt x="843814" y="6704953"/>
                    <a:pt x="917197" y="6661838"/>
                    <a:pt x="915260" y="6604977"/>
                  </a:cubicBezTo>
                  <a:cubicBezTo>
                    <a:pt x="913662" y="6559045"/>
                    <a:pt x="878778" y="6532013"/>
                    <a:pt x="843035" y="6531773"/>
                  </a:cubicBezTo>
                  <a:close/>
                  <a:moveTo>
                    <a:pt x="122284" y="932395"/>
                  </a:moveTo>
                  <a:cubicBezTo>
                    <a:pt x="53953" y="931935"/>
                    <a:pt x="26876" y="1016028"/>
                    <a:pt x="70067" y="1056226"/>
                  </a:cubicBezTo>
                  <a:cubicBezTo>
                    <a:pt x="123362" y="1105835"/>
                    <a:pt x="196446" y="1062160"/>
                    <a:pt x="194509" y="1005599"/>
                  </a:cubicBezTo>
                  <a:cubicBezTo>
                    <a:pt x="192931" y="959666"/>
                    <a:pt x="158027" y="932634"/>
                    <a:pt x="122284" y="932395"/>
                  </a:cubicBezTo>
                  <a:close/>
                  <a:moveTo>
                    <a:pt x="109983" y="2797196"/>
                  </a:moveTo>
                  <a:cubicBezTo>
                    <a:pt x="42072" y="2796757"/>
                    <a:pt x="14276" y="2880569"/>
                    <a:pt x="57747" y="2921027"/>
                  </a:cubicBezTo>
                  <a:cubicBezTo>
                    <a:pt x="111042" y="2970636"/>
                    <a:pt x="184145" y="2926961"/>
                    <a:pt x="182208" y="2870420"/>
                  </a:cubicBezTo>
                  <a:cubicBezTo>
                    <a:pt x="180611" y="2824368"/>
                    <a:pt x="145427" y="2797436"/>
                    <a:pt x="109983" y="2797196"/>
                  </a:cubicBezTo>
                  <a:close/>
                  <a:moveTo>
                    <a:pt x="836885" y="7464164"/>
                  </a:moveTo>
                  <a:cubicBezTo>
                    <a:pt x="768554" y="7463704"/>
                    <a:pt x="741477" y="7547797"/>
                    <a:pt x="784668" y="7587995"/>
                  </a:cubicBezTo>
                  <a:cubicBezTo>
                    <a:pt x="838023" y="7637644"/>
                    <a:pt x="911087" y="7593749"/>
                    <a:pt x="909110" y="7537368"/>
                  </a:cubicBezTo>
                  <a:cubicBezTo>
                    <a:pt x="907532" y="7491435"/>
                    <a:pt x="872628" y="7464404"/>
                    <a:pt x="836885" y="7464164"/>
                  </a:cubicBezTo>
                  <a:close/>
                  <a:moveTo>
                    <a:pt x="830735" y="8396574"/>
                  </a:moveTo>
                  <a:cubicBezTo>
                    <a:pt x="762364" y="8396115"/>
                    <a:pt x="735347" y="8480247"/>
                    <a:pt x="778518" y="8520406"/>
                  </a:cubicBezTo>
                  <a:cubicBezTo>
                    <a:pt x="831833" y="8570034"/>
                    <a:pt x="904936" y="8526299"/>
                    <a:pt x="902960" y="8469778"/>
                  </a:cubicBezTo>
                  <a:cubicBezTo>
                    <a:pt x="901382" y="8423846"/>
                    <a:pt x="866478" y="8396814"/>
                    <a:pt x="830735" y="8396574"/>
                  </a:cubicBezTo>
                  <a:close/>
                  <a:moveTo>
                    <a:pt x="76896" y="20962"/>
                  </a:moveTo>
                  <a:cubicBezTo>
                    <a:pt x="32846" y="61360"/>
                    <a:pt x="59663" y="145033"/>
                    <a:pt x="127475" y="145473"/>
                  </a:cubicBezTo>
                  <a:cubicBezTo>
                    <a:pt x="195826" y="145932"/>
                    <a:pt x="222863" y="61820"/>
                    <a:pt x="179692" y="21642"/>
                  </a:cubicBezTo>
                  <a:cubicBezTo>
                    <a:pt x="146765" y="-9006"/>
                    <a:pt x="103354" y="-5150"/>
                    <a:pt x="76896" y="20962"/>
                  </a:cubicBezTo>
                  <a:close/>
                  <a:moveTo>
                    <a:pt x="103833" y="3729587"/>
                  </a:moveTo>
                  <a:cubicBezTo>
                    <a:pt x="35622" y="3729127"/>
                    <a:pt x="8325" y="3813140"/>
                    <a:pt x="51616" y="3853418"/>
                  </a:cubicBezTo>
                  <a:cubicBezTo>
                    <a:pt x="104931" y="3903046"/>
                    <a:pt x="178035" y="3859252"/>
                    <a:pt x="176058" y="3802790"/>
                  </a:cubicBezTo>
                  <a:cubicBezTo>
                    <a:pt x="174481" y="3756938"/>
                    <a:pt x="139656" y="3729826"/>
                    <a:pt x="103833" y="3729587"/>
                  </a:cubicBezTo>
                  <a:close/>
                  <a:moveTo>
                    <a:pt x="79212" y="7459169"/>
                  </a:moveTo>
                  <a:cubicBezTo>
                    <a:pt x="11101" y="7458709"/>
                    <a:pt x="-16355" y="7542663"/>
                    <a:pt x="26996" y="7583000"/>
                  </a:cubicBezTo>
                  <a:cubicBezTo>
                    <a:pt x="80011" y="7632349"/>
                    <a:pt x="153394" y="7589234"/>
                    <a:pt x="151457" y="7532393"/>
                  </a:cubicBezTo>
                  <a:cubicBezTo>
                    <a:pt x="149860" y="7486421"/>
                    <a:pt x="114975" y="7459409"/>
                    <a:pt x="79212" y="7459169"/>
                  </a:cubicBezTo>
                  <a:close/>
                  <a:moveTo>
                    <a:pt x="97683" y="4661977"/>
                  </a:moveTo>
                  <a:cubicBezTo>
                    <a:pt x="29452" y="4661518"/>
                    <a:pt x="2195" y="4745551"/>
                    <a:pt x="45446" y="4785808"/>
                  </a:cubicBezTo>
                  <a:cubicBezTo>
                    <a:pt x="98801" y="4835457"/>
                    <a:pt x="171865" y="4791562"/>
                    <a:pt x="169888" y="4735201"/>
                  </a:cubicBezTo>
                  <a:cubicBezTo>
                    <a:pt x="168330" y="4689249"/>
                    <a:pt x="133406" y="4662217"/>
                    <a:pt x="97683" y="4661977"/>
                  </a:cubicBezTo>
                  <a:close/>
                  <a:moveTo>
                    <a:pt x="8461793" y="200556"/>
                  </a:moveTo>
                  <a:cubicBezTo>
                    <a:pt x="8530064" y="200995"/>
                    <a:pt x="8557241" y="116943"/>
                    <a:pt x="8514030" y="76724"/>
                  </a:cubicBezTo>
                  <a:cubicBezTo>
                    <a:pt x="8460974" y="27356"/>
                    <a:pt x="8387811" y="70351"/>
                    <a:pt x="8389568" y="127352"/>
                  </a:cubicBezTo>
                  <a:cubicBezTo>
                    <a:pt x="8391325" y="173464"/>
                    <a:pt x="8426289" y="200316"/>
                    <a:pt x="8461793" y="200556"/>
                  </a:cubicBezTo>
                  <a:close/>
                  <a:moveTo>
                    <a:pt x="73062" y="8391560"/>
                  </a:moveTo>
                  <a:cubicBezTo>
                    <a:pt x="4731" y="8391100"/>
                    <a:pt x="-22346" y="8475193"/>
                    <a:pt x="20845" y="8515391"/>
                  </a:cubicBezTo>
                  <a:cubicBezTo>
                    <a:pt x="73861" y="8564739"/>
                    <a:pt x="147064" y="8521764"/>
                    <a:pt x="145287" y="8464763"/>
                  </a:cubicBezTo>
                  <a:cubicBezTo>
                    <a:pt x="143530" y="8418652"/>
                    <a:pt x="108566" y="8391799"/>
                    <a:pt x="73062" y="8391560"/>
                  </a:cubicBezTo>
                  <a:close/>
                  <a:moveTo>
                    <a:pt x="1631479" y="1874815"/>
                  </a:moveTo>
                  <a:cubicBezTo>
                    <a:pt x="1563267" y="1874356"/>
                    <a:pt x="1535971" y="1958368"/>
                    <a:pt x="1579242" y="1998646"/>
                  </a:cubicBezTo>
                  <a:cubicBezTo>
                    <a:pt x="1632537" y="2048255"/>
                    <a:pt x="1705660" y="2004580"/>
                    <a:pt x="1703683" y="1948019"/>
                  </a:cubicBezTo>
                  <a:cubicBezTo>
                    <a:pt x="1702106" y="1902087"/>
                    <a:pt x="1667202" y="1875035"/>
                    <a:pt x="1631479" y="1874815"/>
                  </a:cubicBezTo>
                  <a:close/>
                  <a:moveTo>
                    <a:pt x="91533" y="5594388"/>
                  </a:moveTo>
                  <a:cubicBezTo>
                    <a:pt x="23341" y="5593928"/>
                    <a:pt x="-3995" y="5677941"/>
                    <a:pt x="39316" y="5718219"/>
                  </a:cubicBezTo>
                  <a:cubicBezTo>
                    <a:pt x="92611" y="5767828"/>
                    <a:pt x="165695" y="5724153"/>
                    <a:pt x="163758" y="5667592"/>
                  </a:cubicBezTo>
                  <a:cubicBezTo>
                    <a:pt x="162160" y="5621659"/>
                    <a:pt x="127256" y="5594607"/>
                    <a:pt x="91533" y="5594388"/>
                  </a:cubicBezTo>
                  <a:close/>
                  <a:moveTo>
                    <a:pt x="85383" y="6526779"/>
                  </a:moveTo>
                  <a:cubicBezTo>
                    <a:pt x="17131" y="6526319"/>
                    <a:pt x="-10105" y="6610371"/>
                    <a:pt x="33166" y="6650610"/>
                  </a:cubicBezTo>
                  <a:cubicBezTo>
                    <a:pt x="86461" y="6700218"/>
                    <a:pt x="159544" y="6656544"/>
                    <a:pt x="157607" y="6600003"/>
                  </a:cubicBezTo>
                  <a:cubicBezTo>
                    <a:pt x="156010" y="6554050"/>
                    <a:pt x="121106" y="6527018"/>
                    <a:pt x="85383" y="6526779"/>
                  </a:cubicBezTo>
                  <a:close/>
                  <a:moveTo>
                    <a:pt x="1588407" y="8401569"/>
                  </a:moveTo>
                  <a:cubicBezTo>
                    <a:pt x="1520196" y="8401110"/>
                    <a:pt x="1492919" y="8485142"/>
                    <a:pt x="1536190" y="8525400"/>
                  </a:cubicBezTo>
                  <a:cubicBezTo>
                    <a:pt x="1589485" y="8575009"/>
                    <a:pt x="1662569" y="8531334"/>
                    <a:pt x="1660632" y="8474793"/>
                  </a:cubicBezTo>
                  <a:cubicBezTo>
                    <a:pt x="1659035" y="8428841"/>
                    <a:pt x="1624130" y="8401809"/>
                    <a:pt x="1588407" y="8401569"/>
                  </a:cubicBezTo>
                  <a:close/>
                  <a:moveTo>
                    <a:pt x="1606858" y="5604378"/>
                  </a:moveTo>
                  <a:cubicBezTo>
                    <a:pt x="1538766" y="5603938"/>
                    <a:pt x="1511270" y="5687851"/>
                    <a:pt x="1554621" y="5728209"/>
                  </a:cubicBezTo>
                  <a:cubicBezTo>
                    <a:pt x="1607916" y="5777817"/>
                    <a:pt x="1681020" y="5734143"/>
                    <a:pt x="1679083" y="5677582"/>
                  </a:cubicBezTo>
                  <a:cubicBezTo>
                    <a:pt x="1677485" y="5631669"/>
                    <a:pt x="1642601" y="5604617"/>
                    <a:pt x="1606858" y="5604378"/>
                  </a:cubicBezTo>
                  <a:close/>
                  <a:moveTo>
                    <a:pt x="1594557" y="7469179"/>
                  </a:moveTo>
                  <a:cubicBezTo>
                    <a:pt x="1526346" y="7468719"/>
                    <a:pt x="1499050" y="7552732"/>
                    <a:pt x="1542321" y="7593010"/>
                  </a:cubicBezTo>
                  <a:cubicBezTo>
                    <a:pt x="1595636" y="7642639"/>
                    <a:pt x="1668739" y="7598904"/>
                    <a:pt x="1666762" y="7542383"/>
                  </a:cubicBezTo>
                  <a:cubicBezTo>
                    <a:pt x="1665205" y="7496450"/>
                    <a:pt x="1630280" y="7469419"/>
                    <a:pt x="1594557" y="7469179"/>
                  </a:cubicBezTo>
                  <a:close/>
                  <a:moveTo>
                    <a:pt x="1600708" y="6536788"/>
                  </a:moveTo>
                  <a:cubicBezTo>
                    <a:pt x="1532337" y="6536329"/>
                    <a:pt x="1505320" y="6620461"/>
                    <a:pt x="1548491" y="6660620"/>
                  </a:cubicBezTo>
                  <a:cubicBezTo>
                    <a:pt x="1601846" y="6710268"/>
                    <a:pt x="1674909" y="6666373"/>
                    <a:pt x="1672932" y="6610012"/>
                  </a:cubicBezTo>
                  <a:cubicBezTo>
                    <a:pt x="1671355" y="6564140"/>
                    <a:pt x="1636531" y="6537028"/>
                    <a:pt x="1600708" y="6536788"/>
                  </a:cubicBezTo>
                  <a:close/>
                  <a:moveTo>
                    <a:pt x="1625308" y="2807206"/>
                  </a:moveTo>
                  <a:cubicBezTo>
                    <a:pt x="1557097" y="2806746"/>
                    <a:pt x="1529801" y="2890759"/>
                    <a:pt x="1573092" y="2931037"/>
                  </a:cubicBezTo>
                  <a:cubicBezTo>
                    <a:pt x="1626447" y="2980685"/>
                    <a:pt x="1699510" y="2936791"/>
                    <a:pt x="1697533" y="2880410"/>
                  </a:cubicBezTo>
                  <a:cubicBezTo>
                    <a:pt x="1695956" y="2834557"/>
                    <a:pt x="1661131" y="2807445"/>
                    <a:pt x="1625308" y="2807206"/>
                  </a:cubicBezTo>
                  <a:close/>
                  <a:moveTo>
                    <a:pt x="1619158" y="3739596"/>
                  </a:moveTo>
                  <a:cubicBezTo>
                    <a:pt x="1550967" y="3739137"/>
                    <a:pt x="1523650" y="3823150"/>
                    <a:pt x="1566941" y="3863428"/>
                  </a:cubicBezTo>
                  <a:cubicBezTo>
                    <a:pt x="1620256" y="3913056"/>
                    <a:pt x="1693360" y="3869321"/>
                    <a:pt x="1691383" y="3812820"/>
                  </a:cubicBezTo>
                  <a:cubicBezTo>
                    <a:pt x="1689806" y="3766868"/>
                    <a:pt x="1654901" y="3739836"/>
                    <a:pt x="1619158" y="3739596"/>
                  </a:cubicBezTo>
                  <a:close/>
                  <a:moveTo>
                    <a:pt x="1613008" y="4671987"/>
                  </a:moveTo>
                  <a:cubicBezTo>
                    <a:pt x="1544817" y="4671527"/>
                    <a:pt x="1517500" y="4755560"/>
                    <a:pt x="1560791" y="4795818"/>
                  </a:cubicBezTo>
                  <a:cubicBezTo>
                    <a:pt x="1614086" y="4845427"/>
                    <a:pt x="1687170" y="4801752"/>
                    <a:pt x="1685233" y="4745211"/>
                  </a:cubicBezTo>
                  <a:cubicBezTo>
                    <a:pt x="1683655" y="4699258"/>
                    <a:pt x="1648751" y="4672227"/>
                    <a:pt x="1613008" y="4671987"/>
                  </a:cubicBezTo>
                  <a:close/>
                  <a:moveTo>
                    <a:pt x="849185" y="5599383"/>
                  </a:moveTo>
                  <a:cubicBezTo>
                    <a:pt x="780994" y="5598923"/>
                    <a:pt x="753678" y="5682956"/>
                    <a:pt x="796949" y="5723214"/>
                  </a:cubicBezTo>
                  <a:cubicBezTo>
                    <a:pt x="850244" y="5772822"/>
                    <a:pt x="923327" y="5729148"/>
                    <a:pt x="921390" y="5672607"/>
                  </a:cubicBezTo>
                  <a:cubicBezTo>
                    <a:pt x="919833" y="5626654"/>
                    <a:pt x="884928" y="5599622"/>
                    <a:pt x="849185" y="5599383"/>
                  </a:cubicBezTo>
                  <a:close/>
                  <a:moveTo>
                    <a:pt x="861486" y="3734601"/>
                  </a:moveTo>
                  <a:cubicBezTo>
                    <a:pt x="793115" y="3734142"/>
                    <a:pt x="766098" y="3818275"/>
                    <a:pt x="809269" y="3858433"/>
                  </a:cubicBezTo>
                  <a:cubicBezTo>
                    <a:pt x="862624" y="3908081"/>
                    <a:pt x="935687" y="3864187"/>
                    <a:pt x="933711" y="3807805"/>
                  </a:cubicBezTo>
                  <a:cubicBezTo>
                    <a:pt x="932133" y="3761873"/>
                    <a:pt x="897229" y="3734821"/>
                    <a:pt x="861486" y="3734601"/>
                  </a:cubicBezTo>
                  <a:close/>
                  <a:moveTo>
                    <a:pt x="855335" y="4666992"/>
                  </a:moveTo>
                  <a:cubicBezTo>
                    <a:pt x="787144" y="4666532"/>
                    <a:pt x="759828" y="4750545"/>
                    <a:pt x="803119" y="4790823"/>
                  </a:cubicBezTo>
                  <a:cubicBezTo>
                    <a:pt x="856434" y="4840452"/>
                    <a:pt x="929537" y="4796718"/>
                    <a:pt x="927560" y="4740196"/>
                  </a:cubicBezTo>
                  <a:cubicBezTo>
                    <a:pt x="925983" y="4694264"/>
                    <a:pt x="891079" y="4667232"/>
                    <a:pt x="855335" y="4666992"/>
                  </a:cubicBezTo>
                  <a:close/>
                  <a:moveTo>
                    <a:pt x="867656" y="2802191"/>
                  </a:moveTo>
                  <a:cubicBezTo>
                    <a:pt x="799285" y="2801731"/>
                    <a:pt x="772268" y="2885864"/>
                    <a:pt x="815439" y="2926022"/>
                  </a:cubicBezTo>
                  <a:cubicBezTo>
                    <a:pt x="868794" y="2975670"/>
                    <a:pt x="941858" y="2931776"/>
                    <a:pt x="939881" y="2875395"/>
                  </a:cubicBezTo>
                  <a:cubicBezTo>
                    <a:pt x="938283" y="2829542"/>
                    <a:pt x="903459" y="2802431"/>
                    <a:pt x="867656" y="2802191"/>
                  </a:cubicBezTo>
                  <a:close/>
                  <a:moveTo>
                    <a:pt x="873806" y="1869800"/>
                  </a:moveTo>
                  <a:cubicBezTo>
                    <a:pt x="805615" y="1869341"/>
                    <a:pt x="778298" y="1953353"/>
                    <a:pt x="821569" y="1993631"/>
                  </a:cubicBezTo>
                  <a:cubicBezTo>
                    <a:pt x="874904" y="2043260"/>
                    <a:pt x="947948" y="1999505"/>
                    <a:pt x="946031" y="1943004"/>
                  </a:cubicBezTo>
                  <a:cubicBezTo>
                    <a:pt x="944433" y="1897072"/>
                    <a:pt x="909529" y="1870040"/>
                    <a:pt x="873806" y="1869800"/>
                  </a:cubicBezTo>
                  <a:close/>
                  <a:moveTo>
                    <a:pt x="886106" y="5019"/>
                  </a:moveTo>
                  <a:cubicBezTo>
                    <a:pt x="817895" y="4559"/>
                    <a:pt x="790599" y="88572"/>
                    <a:pt x="833890" y="128850"/>
                  </a:cubicBezTo>
                  <a:cubicBezTo>
                    <a:pt x="887185" y="178459"/>
                    <a:pt x="960268" y="134784"/>
                    <a:pt x="958331" y="78223"/>
                  </a:cubicBezTo>
                  <a:cubicBezTo>
                    <a:pt x="956754" y="32291"/>
                    <a:pt x="921849" y="5239"/>
                    <a:pt x="886106" y="5019"/>
                  </a:cubicBezTo>
                  <a:close/>
                  <a:moveTo>
                    <a:pt x="879956" y="937410"/>
                  </a:moveTo>
                  <a:cubicBezTo>
                    <a:pt x="811765" y="936950"/>
                    <a:pt x="784429" y="1020963"/>
                    <a:pt x="827740" y="1061241"/>
                  </a:cubicBezTo>
                  <a:cubicBezTo>
                    <a:pt x="881035" y="1110849"/>
                    <a:pt x="954118" y="1067175"/>
                    <a:pt x="952181" y="1010633"/>
                  </a:cubicBezTo>
                  <a:cubicBezTo>
                    <a:pt x="950604" y="964681"/>
                    <a:pt x="915699" y="937649"/>
                    <a:pt x="879956" y="937410"/>
                  </a:cubicBezTo>
                  <a:close/>
                  <a:moveTo>
                    <a:pt x="7674348" y="4712025"/>
                  </a:moveTo>
                  <a:cubicBezTo>
                    <a:pt x="7606437" y="4711586"/>
                    <a:pt x="7578641" y="4795399"/>
                    <a:pt x="7622112" y="4835857"/>
                  </a:cubicBezTo>
                  <a:cubicBezTo>
                    <a:pt x="7675406" y="4885465"/>
                    <a:pt x="7748530" y="4841790"/>
                    <a:pt x="7746553" y="4785229"/>
                  </a:cubicBezTo>
                  <a:cubicBezTo>
                    <a:pt x="7744976" y="4739297"/>
                    <a:pt x="7710071" y="4712265"/>
                    <a:pt x="7674348" y="4712025"/>
                  </a:cubicBezTo>
                  <a:close/>
                  <a:moveTo>
                    <a:pt x="6941277" y="977448"/>
                  </a:moveTo>
                  <a:cubicBezTo>
                    <a:pt x="6873025" y="977008"/>
                    <a:pt x="6845809" y="1061021"/>
                    <a:pt x="6889060" y="1101279"/>
                  </a:cubicBezTo>
                  <a:cubicBezTo>
                    <a:pt x="6942075" y="1150628"/>
                    <a:pt x="7015458" y="1107513"/>
                    <a:pt x="7013521" y="1050672"/>
                  </a:cubicBezTo>
                  <a:cubicBezTo>
                    <a:pt x="7011904" y="1004700"/>
                    <a:pt x="6977020" y="977688"/>
                    <a:pt x="6941277" y="977448"/>
                  </a:cubicBezTo>
                  <a:close/>
                  <a:moveTo>
                    <a:pt x="6947426" y="45057"/>
                  </a:moveTo>
                  <a:cubicBezTo>
                    <a:pt x="6879195" y="44598"/>
                    <a:pt x="6851939" y="128650"/>
                    <a:pt x="6895210" y="168889"/>
                  </a:cubicBezTo>
                  <a:cubicBezTo>
                    <a:pt x="6948505" y="218497"/>
                    <a:pt x="7021589" y="174822"/>
                    <a:pt x="7019651" y="118281"/>
                  </a:cubicBezTo>
                  <a:cubicBezTo>
                    <a:pt x="7018074" y="72329"/>
                    <a:pt x="6983170" y="45277"/>
                    <a:pt x="6947426" y="45057"/>
                  </a:cubicBezTo>
                  <a:close/>
                  <a:moveTo>
                    <a:pt x="6935126" y="1909838"/>
                  </a:moveTo>
                  <a:cubicBezTo>
                    <a:pt x="6866915" y="1909379"/>
                    <a:pt x="6839618" y="1993392"/>
                    <a:pt x="6882909" y="2033670"/>
                  </a:cubicBezTo>
                  <a:cubicBezTo>
                    <a:pt x="6936205" y="2083278"/>
                    <a:pt x="7009328" y="2039564"/>
                    <a:pt x="7007351" y="1983042"/>
                  </a:cubicBezTo>
                  <a:cubicBezTo>
                    <a:pt x="7005774" y="1937110"/>
                    <a:pt x="6970869" y="1910078"/>
                    <a:pt x="6935126" y="1909838"/>
                  </a:cubicBezTo>
                  <a:close/>
                  <a:moveTo>
                    <a:pt x="6928976" y="2842229"/>
                  </a:moveTo>
                  <a:cubicBezTo>
                    <a:pt x="6860605" y="2841770"/>
                    <a:pt x="6833588" y="2925902"/>
                    <a:pt x="6876759" y="2966061"/>
                  </a:cubicBezTo>
                  <a:cubicBezTo>
                    <a:pt x="6930074" y="3015689"/>
                    <a:pt x="7003178" y="2971954"/>
                    <a:pt x="7001201" y="2915453"/>
                  </a:cubicBezTo>
                  <a:cubicBezTo>
                    <a:pt x="6999623" y="2869501"/>
                    <a:pt x="6964719" y="2842469"/>
                    <a:pt x="6928976" y="2842229"/>
                  </a:cubicBezTo>
                  <a:close/>
                  <a:moveTo>
                    <a:pt x="7662028" y="6576827"/>
                  </a:moveTo>
                  <a:cubicBezTo>
                    <a:pt x="7593816" y="6576367"/>
                    <a:pt x="7566540" y="6660399"/>
                    <a:pt x="7609811" y="6700658"/>
                  </a:cubicBezTo>
                  <a:cubicBezTo>
                    <a:pt x="7663126" y="6750286"/>
                    <a:pt x="7736230" y="6706552"/>
                    <a:pt x="7734253" y="6650031"/>
                  </a:cubicBezTo>
                  <a:cubicBezTo>
                    <a:pt x="7732675" y="6604098"/>
                    <a:pt x="7697771" y="6577066"/>
                    <a:pt x="7662028" y="6576827"/>
                  </a:cubicBezTo>
                  <a:close/>
                  <a:moveTo>
                    <a:pt x="7649728" y="8441608"/>
                  </a:moveTo>
                  <a:cubicBezTo>
                    <a:pt x="7581556" y="8441148"/>
                    <a:pt x="7554200" y="8525161"/>
                    <a:pt x="7597510" y="8565439"/>
                  </a:cubicBezTo>
                  <a:cubicBezTo>
                    <a:pt x="7650866" y="8615127"/>
                    <a:pt x="7723889" y="8571193"/>
                    <a:pt x="7721953" y="8514832"/>
                  </a:cubicBezTo>
                  <a:cubicBezTo>
                    <a:pt x="7720375" y="8468879"/>
                    <a:pt x="7685470" y="8441847"/>
                    <a:pt x="7649728" y="8441608"/>
                  </a:cubicBezTo>
                  <a:close/>
                  <a:moveTo>
                    <a:pt x="7655877" y="7509217"/>
                  </a:moveTo>
                  <a:cubicBezTo>
                    <a:pt x="7587666" y="7508758"/>
                    <a:pt x="7560370" y="7592790"/>
                    <a:pt x="7603661" y="7633048"/>
                  </a:cubicBezTo>
                  <a:cubicBezTo>
                    <a:pt x="7656956" y="7682657"/>
                    <a:pt x="7730040" y="7638982"/>
                    <a:pt x="7728102" y="7582421"/>
                  </a:cubicBezTo>
                  <a:cubicBezTo>
                    <a:pt x="7726525" y="7536489"/>
                    <a:pt x="7691621" y="7509457"/>
                    <a:pt x="7655877" y="7509217"/>
                  </a:cubicBezTo>
                  <a:close/>
                  <a:moveTo>
                    <a:pt x="6904355" y="6571812"/>
                  </a:moveTo>
                  <a:cubicBezTo>
                    <a:pt x="6836024" y="6571352"/>
                    <a:pt x="6808947" y="6655445"/>
                    <a:pt x="6852139" y="6695643"/>
                  </a:cubicBezTo>
                  <a:cubicBezTo>
                    <a:pt x="6905494" y="6745292"/>
                    <a:pt x="6978557" y="6701397"/>
                    <a:pt x="6976580" y="6645016"/>
                  </a:cubicBezTo>
                  <a:cubicBezTo>
                    <a:pt x="6975003" y="6599164"/>
                    <a:pt x="6940178" y="6572051"/>
                    <a:pt x="6904355" y="6571812"/>
                  </a:cubicBezTo>
                  <a:close/>
                  <a:moveTo>
                    <a:pt x="7668178" y="5644436"/>
                  </a:moveTo>
                  <a:cubicBezTo>
                    <a:pt x="7599987" y="5643976"/>
                    <a:pt x="7572670" y="5727989"/>
                    <a:pt x="7615961" y="5768267"/>
                  </a:cubicBezTo>
                  <a:cubicBezTo>
                    <a:pt x="7669316" y="5817915"/>
                    <a:pt x="7742380" y="5774021"/>
                    <a:pt x="7740403" y="5717640"/>
                  </a:cubicBezTo>
                  <a:cubicBezTo>
                    <a:pt x="7738826" y="5671767"/>
                    <a:pt x="7704001" y="5644656"/>
                    <a:pt x="7668178" y="5644436"/>
                  </a:cubicBezTo>
                  <a:close/>
                  <a:moveTo>
                    <a:pt x="6898205" y="7504202"/>
                  </a:moveTo>
                  <a:cubicBezTo>
                    <a:pt x="6829994" y="7503743"/>
                    <a:pt x="6802697" y="7587776"/>
                    <a:pt x="6845988" y="7628034"/>
                  </a:cubicBezTo>
                  <a:cubicBezTo>
                    <a:pt x="6899304" y="7677662"/>
                    <a:pt x="6972407" y="7633928"/>
                    <a:pt x="6970430" y="7577426"/>
                  </a:cubicBezTo>
                  <a:cubicBezTo>
                    <a:pt x="6968852" y="7531494"/>
                    <a:pt x="6933948" y="7504442"/>
                    <a:pt x="6898205" y="7504202"/>
                  </a:cubicBezTo>
                  <a:close/>
                  <a:moveTo>
                    <a:pt x="6892055" y="8436613"/>
                  </a:moveTo>
                  <a:cubicBezTo>
                    <a:pt x="6823843" y="8436153"/>
                    <a:pt x="6796547" y="8520186"/>
                    <a:pt x="6839838" y="8560444"/>
                  </a:cubicBezTo>
                  <a:cubicBezTo>
                    <a:pt x="6893133" y="8610052"/>
                    <a:pt x="6966217" y="8566378"/>
                    <a:pt x="6964280" y="8509817"/>
                  </a:cubicBezTo>
                  <a:cubicBezTo>
                    <a:pt x="6962702" y="8463884"/>
                    <a:pt x="6927798" y="8436852"/>
                    <a:pt x="6892055" y="8436613"/>
                  </a:cubicBezTo>
                  <a:close/>
                  <a:moveTo>
                    <a:pt x="6922826" y="3774640"/>
                  </a:moveTo>
                  <a:cubicBezTo>
                    <a:pt x="6854635" y="3774180"/>
                    <a:pt x="6827318" y="3858193"/>
                    <a:pt x="6870609" y="3898471"/>
                  </a:cubicBezTo>
                  <a:cubicBezTo>
                    <a:pt x="6923904" y="3948079"/>
                    <a:pt x="6996988" y="3904405"/>
                    <a:pt x="6995051" y="3847844"/>
                  </a:cubicBezTo>
                  <a:cubicBezTo>
                    <a:pt x="6993473" y="3801912"/>
                    <a:pt x="6958549" y="3774860"/>
                    <a:pt x="6922826" y="3774640"/>
                  </a:cubicBezTo>
                  <a:close/>
                  <a:moveTo>
                    <a:pt x="6910525" y="5639421"/>
                  </a:moveTo>
                  <a:cubicBezTo>
                    <a:pt x="6842314" y="5638961"/>
                    <a:pt x="6814998" y="5722974"/>
                    <a:pt x="6858289" y="5763252"/>
                  </a:cubicBezTo>
                  <a:cubicBezTo>
                    <a:pt x="6911584" y="5812861"/>
                    <a:pt x="6984707" y="5769186"/>
                    <a:pt x="6982730" y="5712645"/>
                  </a:cubicBezTo>
                  <a:cubicBezTo>
                    <a:pt x="6981153" y="5666693"/>
                    <a:pt x="6946248" y="5639661"/>
                    <a:pt x="6910525" y="5639421"/>
                  </a:cubicBezTo>
                  <a:close/>
                  <a:moveTo>
                    <a:pt x="6916676" y="4707031"/>
                  </a:moveTo>
                  <a:cubicBezTo>
                    <a:pt x="6848564" y="4706591"/>
                    <a:pt x="6821108" y="4790544"/>
                    <a:pt x="6864439" y="4830862"/>
                  </a:cubicBezTo>
                  <a:cubicBezTo>
                    <a:pt x="6917774" y="4880490"/>
                    <a:pt x="6990817" y="4836736"/>
                    <a:pt x="6988901" y="4780255"/>
                  </a:cubicBezTo>
                  <a:cubicBezTo>
                    <a:pt x="6987303" y="4734203"/>
                    <a:pt x="6952099" y="4707251"/>
                    <a:pt x="6916676" y="4707031"/>
                  </a:cubicBezTo>
                  <a:close/>
                  <a:moveTo>
                    <a:pt x="7705099" y="50052"/>
                  </a:moveTo>
                  <a:cubicBezTo>
                    <a:pt x="7637008" y="49593"/>
                    <a:pt x="7609511" y="133525"/>
                    <a:pt x="7652862" y="173883"/>
                  </a:cubicBezTo>
                  <a:cubicBezTo>
                    <a:pt x="7706157" y="223492"/>
                    <a:pt x="7779261" y="179817"/>
                    <a:pt x="7777324" y="123256"/>
                  </a:cubicBezTo>
                  <a:cubicBezTo>
                    <a:pt x="7775727" y="77324"/>
                    <a:pt x="7740842" y="50292"/>
                    <a:pt x="7705099" y="50052"/>
                  </a:cubicBezTo>
                  <a:close/>
                  <a:moveTo>
                    <a:pt x="8432000" y="4717040"/>
                  </a:moveTo>
                  <a:cubicBezTo>
                    <a:pt x="8363629" y="4716581"/>
                    <a:pt x="8336613" y="4800713"/>
                    <a:pt x="8379784" y="4840871"/>
                  </a:cubicBezTo>
                  <a:cubicBezTo>
                    <a:pt x="8433139" y="4890520"/>
                    <a:pt x="8506202" y="4846625"/>
                    <a:pt x="8504225" y="4790264"/>
                  </a:cubicBezTo>
                  <a:cubicBezTo>
                    <a:pt x="8502648" y="4744392"/>
                    <a:pt x="8467824" y="4717280"/>
                    <a:pt x="8432000" y="4717040"/>
                  </a:cubicBezTo>
                  <a:close/>
                  <a:moveTo>
                    <a:pt x="8438150" y="3784650"/>
                  </a:moveTo>
                  <a:cubicBezTo>
                    <a:pt x="8369940" y="3784190"/>
                    <a:pt x="8342643" y="3868203"/>
                    <a:pt x="8385914" y="3908481"/>
                  </a:cubicBezTo>
                  <a:cubicBezTo>
                    <a:pt x="8439249" y="3958109"/>
                    <a:pt x="8512292" y="3914354"/>
                    <a:pt x="8510375" y="3857853"/>
                  </a:cubicBezTo>
                  <a:cubicBezTo>
                    <a:pt x="8508778" y="3811921"/>
                    <a:pt x="8473894" y="3784869"/>
                    <a:pt x="8438150" y="3784650"/>
                  </a:cubicBezTo>
                  <a:close/>
                  <a:moveTo>
                    <a:pt x="8425850" y="5649431"/>
                  </a:moveTo>
                  <a:cubicBezTo>
                    <a:pt x="8357639" y="5648971"/>
                    <a:pt x="8330343" y="5732984"/>
                    <a:pt x="8373634" y="5773262"/>
                  </a:cubicBezTo>
                  <a:cubicBezTo>
                    <a:pt x="8426988" y="5822910"/>
                    <a:pt x="8500052" y="5779016"/>
                    <a:pt x="8498075" y="5722635"/>
                  </a:cubicBezTo>
                  <a:cubicBezTo>
                    <a:pt x="8496498" y="5676702"/>
                    <a:pt x="8461593" y="5649670"/>
                    <a:pt x="8425850" y="5649431"/>
                  </a:cubicBezTo>
                  <a:close/>
                  <a:moveTo>
                    <a:pt x="8419700" y="6581821"/>
                  </a:moveTo>
                  <a:cubicBezTo>
                    <a:pt x="8351509" y="6581362"/>
                    <a:pt x="8324192" y="6665375"/>
                    <a:pt x="8367484" y="6705653"/>
                  </a:cubicBezTo>
                  <a:cubicBezTo>
                    <a:pt x="8420778" y="6755261"/>
                    <a:pt x="8493862" y="6711586"/>
                    <a:pt x="8491925" y="6655046"/>
                  </a:cubicBezTo>
                  <a:cubicBezTo>
                    <a:pt x="8490347" y="6609093"/>
                    <a:pt x="8455423" y="6582061"/>
                    <a:pt x="8419700" y="6581821"/>
                  </a:cubicBezTo>
                  <a:close/>
                  <a:moveTo>
                    <a:pt x="8456601" y="987458"/>
                  </a:moveTo>
                  <a:cubicBezTo>
                    <a:pt x="8388390" y="986998"/>
                    <a:pt x="8361094" y="1071011"/>
                    <a:pt x="8404385" y="1111289"/>
                  </a:cubicBezTo>
                  <a:cubicBezTo>
                    <a:pt x="8457699" y="1160917"/>
                    <a:pt x="8530803" y="1117183"/>
                    <a:pt x="8528826" y="1060661"/>
                  </a:cubicBezTo>
                  <a:cubicBezTo>
                    <a:pt x="8527248" y="1014729"/>
                    <a:pt x="8492344" y="987697"/>
                    <a:pt x="8456601" y="987458"/>
                  </a:cubicBezTo>
                  <a:close/>
                  <a:moveTo>
                    <a:pt x="8444301" y="2852239"/>
                  </a:moveTo>
                  <a:cubicBezTo>
                    <a:pt x="8376110" y="2851779"/>
                    <a:pt x="8348793" y="2935812"/>
                    <a:pt x="8392084" y="2976070"/>
                  </a:cubicBezTo>
                  <a:cubicBezTo>
                    <a:pt x="8445379" y="3025678"/>
                    <a:pt x="8518462" y="2982004"/>
                    <a:pt x="8516526" y="2925463"/>
                  </a:cubicBezTo>
                  <a:cubicBezTo>
                    <a:pt x="8514948" y="2879511"/>
                    <a:pt x="8480044" y="2852478"/>
                    <a:pt x="8444301" y="2852239"/>
                  </a:cubicBezTo>
                  <a:close/>
                  <a:moveTo>
                    <a:pt x="8450451" y="1919848"/>
                  </a:moveTo>
                  <a:cubicBezTo>
                    <a:pt x="8382120" y="1919389"/>
                    <a:pt x="8355043" y="2003481"/>
                    <a:pt x="8398214" y="2043679"/>
                  </a:cubicBezTo>
                  <a:cubicBezTo>
                    <a:pt x="8451509" y="2093288"/>
                    <a:pt x="8524593" y="2049613"/>
                    <a:pt x="8522656" y="1993052"/>
                  </a:cubicBezTo>
                  <a:cubicBezTo>
                    <a:pt x="8521099" y="1947120"/>
                    <a:pt x="8486194" y="1920088"/>
                    <a:pt x="8450451" y="1919848"/>
                  </a:cubicBezTo>
                  <a:close/>
                  <a:moveTo>
                    <a:pt x="7692799" y="1914853"/>
                  </a:moveTo>
                  <a:cubicBezTo>
                    <a:pt x="7624468" y="1914394"/>
                    <a:pt x="7597391" y="1998486"/>
                    <a:pt x="7640582" y="2038685"/>
                  </a:cubicBezTo>
                  <a:cubicBezTo>
                    <a:pt x="7693937" y="2088353"/>
                    <a:pt x="7767000" y="2044479"/>
                    <a:pt x="7765024" y="1988057"/>
                  </a:cubicBezTo>
                  <a:cubicBezTo>
                    <a:pt x="7763426" y="1942125"/>
                    <a:pt x="7728522" y="1915073"/>
                    <a:pt x="7692799" y="1914853"/>
                  </a:cubicBezTo>
                  <a:close/>
                  <a:moveTo>
                    <a:pt x="8413550" y="7514212"/>
                  </a:moveTo>
                  <a:cubicBezTo>
                    <a:pt x="8345319" y="7513752"/>
                    <a:pt x="8318062" y="7597805"/>
                    <a:pt x="8361333" y="7638043"/>
                  </a:cubicBezTo>
                  <a:cubicBezTo>
                    <a:pt x="8414628" y="7687652"/>
                    <a:pt x="8487712" y="7643977"/>
                    <a:pt x="8485775" y="7587436"/>
                  </a:cubicBezTo>
                  <a:cubicBezTo>
                    <a:pt x="8484197" y="7541484"/>
                    <a:pt x="8449273" y="7514452"/>
                    <a:pt x="8413550" y="7514212"/>
                  </a:cubicBezTo>
                  <a:close/>
                  <a:moveTo>
                    <a:pt x="7686649" y="2847244"/>
                  </a:moveTo>
                  <a:cubicBezTo>
                    <a:pt x="7618437" y="2846785"/>
                    <a:pt x="7591161" y="2930817"/>
                    <a:pt x="7634431" y="2971075"/>
                  </a:cubicBezTo>
                  <a:cubicBezTo>
                    <a:pt x="7687727" y="3020684"/>
                    <a:pt x="7760810" y="2977009"/>
                    <a:pt x="7758874" y="2920448"/>
                  </a:cubicBezTo>
                  <a:cubicBezTo>
                    <a:pt x="7757276" y="2874516"/>
                    <a:pt x="7722372" y="2847484"/>
                    <a:pt x="7686649" y="2847244"/>
                  </a:cubicBezTo>
                  <a:close/>
                  <a:moveTo>
                    <a:pt x="7698949" y="982443"/>
                  </a:moveTo>
                  <a:cubicBezTo>
                    <a:pt x="7630737" y="982003"/>
                    <a:pt x="7603441" y="1065996"/>
                    <a:pt x="7646712" y="1106274"/>
                  </a:cubicBezTo>
                  <a:cubicBezTo>
                    <a:pt x="7700067" y="1155922"/>
                    <a:pt x="7773131" y="1112028"/>
                    <a:pt x="7771154" y="1055647"/>
                  </a:cubicBezTo>
                  <a:cubicBezTo>
                    <a:pt x="7769596" y="1009794"/>
                    <a:pt x="7734752" y="982683"/>
                    <a:pt x="7698949" y="982443"/>
                  </a:cubicBezTo>
                  <a:close/>
                  <a:moveTo>
                    <a:pt x="7680498" y="3779635"/>
                  </a:moveTo>
                  <a:cubicBezTo>
                    <a:pt x="7612327" y="3779175"/>
                    <a:pt x="7584971" y="3863188"/>
                    <a:pt x="7628262" y="3903466"/>
                  </a:cubicBezTo>
                  <a:cubicBezTo>
                    <a:pt x="7681596" y="3953094"/>
                    <a:pt x="7754640" y="3909340"/>
                    <a:pt x="7752723" y="3852859"/>
                  </a:cubicBezTo>
                  <a:cubicBezTo>
                    <a:pt x="7751106" y="3806826"/>
                    <a:pt x="7715922" y="3779875"/>
                    <a:pt x="7680498" y="3779635"/>
                  </a:cubicBezTo>
                  <a:close/>
                  <a:moveTo>
                    <a:pt x="8407380" y="8446623"/>
                  </a:moveTo>
                  <a:cubicBezTo>
                    <a:pt x="8339149" y="8446163"/>
                    <a:pt x="8311892" y="8530195"/>
                    <a:pt x="8355163" y="8570454"/>
                  </a:cubicBezTo>
                  <a:cubicBezTo>
                    <a:pt x="8408179" y="8619802"/>
                    <a:pt x="8481362" y="8576867"/>
                    <a:pt x="8479625" y="8519826"/>
                  </a:cubicBezTo>
                  <a:cubicBezTo>
                    <a:pt x="8477847" y="8473694"/>
                    <a:pt x="8442903" y="8446842"/>
                    <a:pt x="8407380" y="8446623"/>
                  </a:cubicBezTo>
                  <a:close/>
                  <a:moveTo>
                    <a:pt x="6189774" y="40042"/>
                  </a:moveTo>
                  <a:cubicBezTo>
                    <a:pt x="6121583" y="39583"/>
                    <a:pt x="6094246" y="123616"/>
                    <a:pt x="6137557" y="163874"/>
                  </a:cubicBezTo>
                  <a:cubicBezTo>
                    <a:pt x="6190853" y="213482"/>
                    <a:pt x="6263936" y="169808"/>
                    <a:pt x="6261999" y="113246"/>
                  </a:cubicBezTo>
                  <a:cubicBezTo>
                    <a:pt x="6260402" y="67314"/>
                    <a:pt x="6225497" y="40282"/>
                    <a:pt x="6189774" y="40042"/>
                  </a:cubicBezTo>
                  <a:close/>
                  <a:moveTo>
                    <a:pt x="5407481" y="3764630"/>
                  </a:moveTo>
                  <a:cubicBezTo>
                    <a:pt x="5339270" y="3764171"/>
                    <a:pt x="5311973" y="3848183"/>
                    <a:pt x="5355264" y="3888462"/>
                  </a:cubicBezTo>
                  <a:cubicBezTo>
                    <a:pt x="5408559" y="3938070"/>
                    <a:pt x="5481683" y="3894375"/>
                    <a:pt x="5479706" y="3837834"/>
                  </a:cubicBezTo>
                  <a:cubicBezTo>
                    <a:pt x="5478128" y="3791882"/>
                    <a:pt x="5443224" y="3764850"/>
                    <a:pt x="5407481" y="3764630"/>
                  </a:cubicBezTo>
                  <a:close/>
                  <a:moveTo>
                    <a:pt x="4674429" y="30033"/>
                  </a:moveTo>
                  <a:cubicBezTo>
                    <a:pt x="4606098" y="29573"/>
                    <a:pt x="4579021" y="113666"/>
                    <a:pt x="4622212" y="153864"/>
                  </a:cubicBezTo>
                  <a:cubicBezTo>
                    <a:pt x="4675567" y="203513"/>
                    <a:pt x="4748631" y="159618"/>
                    <a:pt x="4746654" y="103257"/>
                  </a:cubicBezTo>
                  <a:cubicBezTo>
                    <a:pt x="4745076" y="57305"/>
                    <a:pt x="4710172" y="30273"/>
                    <a:pt x="4674429" y="30033"/>
                  </a:cubicBezTo>
                  <a:close/>
                  <a:moveTo>
                    <a:pt x="6183624" y="972433"/>
                  </a:moveTo>
                  <a:cubicBezTo>
                    <a:pt x="6115373" y="971994"/>
                    <a:pt x="6088156" y="1056026"/>
                    <a:pt x="6131407" y="1096284"/>
                  </a:cubicBezTo>
                  <a:cubicBezTo>
                    <a:pt x="6184682" y="1145893"/>
                    <a:pt x="6257786" y="1102238"/>
                    <a:pt x="6255849" y="1045657"/>
                  </a:cubicBezTo>
                  <a:cubicBezTo>
                    <a:pt x="6254251" y="999705"/>
                    <a:pt x="6219347" y="972673"/>
                    <a:pt x="6183624" y="972433"/>
                  </a:cubicBezTo>
                  <a:close/>
                  <a:moveTo>
                    <a:pt x="5395180" y="5629411"/>
                  </a:moveTo>
                  <a:cubicBezTo>
                    <a:pt x="5326989" y="5628952"/>
                    <a:pt x="5299653" y="5712965"/>
                    <a:pt x="5342964" y="5753243"/>
                  </a:cubicBezTo>
                  <a:cubicBezTo>
                    <a:pt x="5396259" y="5802851"/>
                    <a:pt x="5469343" y="5759176"/>
                    <a:pt x="5467405" y="5702615"/>
                  </a:cubicBezTo>
                  <a:cubicBezTo>
                    <a:pt x="5465828" y="5656683"/>
                    <a:pt x="5430924" y="5629652"/>
                    <a:pt x="5395180" y="5629411"/>
                  </a:cubicBezTo>
                  <a:close/>
                  <a:moveTo>
                    <a:pt x="5389031" y="6561802"/>
                  </a:moveTo>
                  <a:cubicBezTo>
                    <a:pt x="5320839" y="6561343"/>
                    <a:pt x="5293522" y="6645355"/>
                    <a:pt x="5336794" y="6685633"/>
                  </a:cubicBezTo>
                  <a:cubicBezTo>
                    <a:pt x="5390129" y="6735262"/>
                    <a:pt x="5463172" y="6691507"/>
                    <a:pt x="5461255" y="6635006"/>
                  </a:cubicBezTo>
                  <a:cubicBezTo>
                    <a:pt x="5459658" y="6588994"/>
                    <a:pt x="5424474" y="6562042"/>
                    <a:pt x="5389031" y="6561802"/>
                  </a:cubicBezTo>
                  <a:close/>
                  <a:moveTo>
                    <a:pt x="5376730" y="8426603"/>
                  </a:moveTo>
                  <a:cubicBezTo>
                    <a:pt x="5308519" y="8426144"/>
                    <a:pt x="5281222" y="8510156"/>
                    <a:pt x="5324513" y="8550434"/>
                  </a:cubicBezTo>
                  <a:cubicBezTo>
                    <a:pt x="5377828" y="8600063"/>
                    <a:pt x="5450931" y="8556268"/>
                    <a:pt x="5448955" y="8499807"/>
                  </a:cubicBezTo>
                  <a:cubicBezTo>
                    <a:pt x="5447377" y="8453875"/>
                    <a:pt x="5412473" y="8426843"/>
                    <a:pt x="5376730" y="8426603"/>
                  </a:cubicBezTo>
                  <a:close/>
                  <a:moveTo>
                    <a:pt x="4655979" y="2827225"/>
                  </a:moveTo>
                  <a:cubicBezTo>
                    <a:pt x="4587887" y="2826765"/>
                    <a:pt x="4560391" y="2910698"/>
                    <a:pt x="4603742" y="2951056"/>
                  </a:cubicBezTo>
                  <a:cubicBezTo>
                    <a:pt x="4657037" y="3000665"/>
                    <a:pt x="4730120" y="2956990"/>
                    <a:pt x="4728203" y="2900429"/>
                  </a:cubicBezTo>
                  <a:cubicBezTo>
                    <a:pt x="4726606" y="2854497"/>
                    <a:pt x="4691721" y="2827464"/>
                    <a:pt x="4655979" y="2827225"/>
                  </a:cubicBezTo>
                  <a:close/>
                  <a:moveTo>
                    <a:pt x="5382880" y="7494193"/>
                  </a:moveTo>
                  <a:cubicBezTo>
                    <a:pt x="5314669" y="7493733"/>
                    <a:pt x="5287372" y="7577746"/>
                    <a:pt x="5330663" y="7618024"/>
                  </a:cubicBezTo>
                  <a:cubicBezTo>
                    <a:pt x="5383978" y="7667652"/>
                    <a:pt x="5457082" y="7623858"/>
                    <a:pt x="5455105" y="7567397"/>
                  </a:cubicBezTo>
                  <a:cubicBezTo>
                    <a:pt x="5453527" y="7521545"/>
                    <a:pt x="5418703" y="7494433"/>
                    <a:pt x="5382880" y="7494193"/>
                  </a:cubicBezTo>
                  <a:close/>
                  <a:moveTo>
                    <a:pt x="4662129" y="1894834"/>
                  </a:moveTo>
                  <a:cubicBezTo>
                    <a:pt x="4593918" y="1894375"/>
                    <a:pt x="4566621" y="1978407"/>
                    <a:pt x="4609912" y="2018665"/>
                  </a:cubicBezTo>
                  <a:cubicBezTo>
                    <a:pt x="4663207" y="2068274"/>
                    <a:pt x="4736290" y="2024599"/>
                    <a:pt x="4734354" y="1968058"/>
                  </a:cubicBezTo>
                  <a:cubicBezTo>
                    <a:pt x="4732776" y="1922106"/>
                    <a:pt x="4697872" y="1895054"/>
                    <a:pt x="4662129" y="1894834"/>
                  </a:cubicBezTo>
                  <a:close/>
                  <a:moveTo>
                    <a:pt x="4625228" y="7489198"/>
                  </a:moveTo>
                  <a:cubicBezTo>
                    <a:pt x="4557036" y="7488739"/>
                    <a:pt x="4529700" y="7572751"/>
                    <a:pt x="4572991" y="7613029"/>
                  </a:cubicBezTo>
                  <a:cubicBezTo>
                    <a:pt x="4626286" y="7662637"/>
                    <a:pt x="4699409" y="7618963"/>
                    <a:pt x="4697433" y="7562402"/>
                  </a:cubicBezTo>
                  <a:cubicBezTo>
                    <a:pt x="4695855" y="7516470"/>
                    <a:pt x="4660951" y="7489438"/>
                    <a:pt x="4625228" y="7489198"/>
                  </a:cubicBezTo>
                  <a:close/>
                  <a:moveTo>
                    <a:pt x="4649828" y="3759615"/>
                  </a:moveTo>
                  <a:cubicBezTo>
                    <a:pt x="4581617" y="3759156"/>
                    <a:pt x="4554321" y="3843169"/>
                    <a:pt x="4597612" y="3883447"/>
                  </a:cubicBezTo>
                  <a:cubicBezTo>
                    <a:pt x="4650926" y="3933075"/>
                    <a:pt x="4724030" y="3889281"/>
                    <a:pt x="4722053" y="3832839"/>
                  </a:cubicBezTo>
                  <a:cubicBezTo>
                    <a:pt x="4720476" y="3786967"/>
                    <a:pt x="4685651" y="3759855"/>
                    <a:pt x="4649828" y="3759615"/>
                  </a:cubicBezTo>
                  <a:close/>
                  <a:moveTo>
                    <a:pt x="4619058" y="8421588"/>
                  </a:moveTo>
                  <a:cubicBezTo>
                    <a:pt x="4550846" y="8421129"/>
                    <a:pt x="4523549" y="8505141"/>
                    <a:pt x="4566840" y="8545419"/>
                  </a:cubicBezTo>
                  <a:cubicBezTo>
                    <a:pt x="4620156" y="8595048"/>
                    <a:pt x="4693259" y="8551254"/>
                    <a:pt x="4691282" y="8494812"/>
                  </a:cubicBezTo>
                  <a:cubicBezTo>
                    <a:pt x="4689705" y="8448940"/>
                    <a:pt x="4654880" y="8421828"/>
                    <a:pt x="4619058" y="8421588"/>
                  </a:cubicBezTo>
                  <a:close/>
                  <a:moveTo>
                    <a:pt x="4631378" y="6556807"/>
                  </a:moveTo>
                  <a:cubicBezTo>
                    <a:pt x="4563187" y="6556348"/>
                    <a:pt x="4535850" y="6640360"/>
                    <a:pt x="4579161" y="6680638"/>
                  </a:cubicBezTo>
                  <a:cubicBezTo>
                    <a:pt x="4632456" y="6730247"/>
                    <a:pt x="4705540" y="6686573"/>
                    <a:pt x="4703603" y="6630031"/>
                  </a:cubicBezTo>
                  <a:cubicBezTo>
                    <a:pt x="4701985" y="6583979"/>
                    <a:pt x="4666801" y="6557027"/>
                    <a:pt x="4631378" y="6556807"/>
                  </a:cubicBezTo>
                  <a:close/>
                  <a:moveTo>
                    <a:pt x="4643678" y="4692006"/>
                  </a:moveTo>
                  <a:cubicBezTo>
                    <a:pt x="4575467" y="4691547"/>
                    <a:pt x="4548170" y="4775559"/>
                    <a:pt x="4591461" y="4815838"/>
                  </a:cubicBezTo>
                  <a:cubicBezTo>
                    <a:pt x="4644756" y="4865446"/>
                    <a:pt x="4717880" y="4821751"/>
                    <a:pt x="4715903" y="4765230"/>
                  </a:cubicBezTo>
                  <a:cubicBezTo>
                    <a:pt x="4714306" y="4719278"/>
                    <a:pt x="4679401" y="4692246"/>
                    <a:pt x="4643678" y="4692006"/>
                  </a:cubicBezTo>
                  <a:close/>
                  <a:moveTo>
                    <a:pt x="4637528" y="5624417"/>
                  </a:moveTo>
                  <a:cubicBezTo>
                    <a:pt x="4569197" y="5623957"/>
                    <a:pt x="4542120" y="5708050"/>
                    <a:pt x="4585311" y="5748248"/>
                  </a:cubicBezTo>
                  <a:cubicBezTo>
                    <a:pt x="4638606" y="5797856"/>
                    <a:pt x="4711690" y="5754182"/>
                    <a:pt x="4709753" y="5697621"/>
                  </a:cubicBezTo>
                  <a:cubicBezTo>
                    <a:pt x="4708155" y="5651669"/>
                    <a:pt x="4673251" y="5624637"/>
                    <a:pt x="4637528" y="5624417"/>
                  </a:cubicBezTo>
                  <a:close/>
                  <a:moveTo>
                    <a:pt x="4668279" y="962424"/>
                  </a:moveTo>
                  <a:cubicBezTo>
                    <a:pt x="4600088" y="961964"/>
                    <a:pt x="4572771" y="1045977"/>
                    <a:pt x="4616042" y="1086255"/>
                  </a:cubicBezTo>
                  <a:cubicBezTo>
                    <a:pt x="4669357" y="1135863"/>
                    <a:pt x="4742461" y="1092149"/>
                    <a:pt x="4740484" y="1035647"/>
                  </a:cubicBezTo>
                  <a:cubicBezTo>
                    <a:pt x="4738926" y="989695"/>
                    <a:pt x="4704022" y="962663"/>
                    <a:pt x="4668279" y="962424"/>
                  </a:cubicBezTo>
                  <a:close/>
                  <a:moveTo>
                    <a:pt x="6159003" y="4702016"/>
                  </a:moveTo>
                  <a:cubicBezTo>
                    <a:pt x="6090812" y="4701556"/>
                    <a:pt x="6063476" y="4785569"/>
                    <a:pt x="6106786" y="4825847"/>
                  </a:cubicBezTo>
                  <a:cubicBezTo>
                    <a:pt x="6160081" y="4875455"/>
                    <a:pt x="6233165" y="4831781"/>
                    <a:pt x="6231228" y="4775220"/>
                  </a:cubicBezTo>
                  <a:cubicBezTo>
                    <a:pt x="6229651" y="4729288"/>
                    <a:pt x="6194746" y="4702256"/>
                    <a:pt x="6159003" y="4702016"/>
                  </a:cubicBezTo>
                  <a:close/>
                  <a:moveTo>
                    <a:pt x="6152853" y="5634406"/>
                  </a:moveTo>
                  <a:cubicBezTo>
                    <a:pt x="6084661" y="5633947"/>
                    <a:pt x="6057345" y="5717959"/>
                    <a:pt x="6100616" y="5758237"/>
                  </a:cubicBezTo>
                  <a:cubicBezTo>
                    <a:pt x="6153951" y="5807866"/>
                    <a:pt x="6226995" y="5764111"/>
                    <a:pt x="6225078" y="5707630"/>
                  </a:cubicBezTo>
                  <a:cubicBezTo>
                    <a:pt x="6223481" y="5661598"/>
                    <a:pt x="6188296" y="5634646"/>
                    <a:pt x="6152853" y="5634406"/>
                  </a:cubicBezTo>
                  <a:close/>
                  <a:moveTo>
                    <a:pt x="6140553" y="7499208"/>
                  </a:moveTo>
                  <a:cubicBezTo>
                    <a:pt x="6072221" y="7498748"/>
                    <a:pt x="6045145" y="7582841"/>
                    <a:pt x="6088336" y="7623039"/>
                  </a:cubicBezTo>
                  <a:cubicBezTo>
                    <a:pt x="6141691" y="7672687"/>
                    <a:pt x="6214754" y="7628793"/>
                    <a:pt x="6212778" y="7572411"/>
                  </a:cubicBezTo>
                  <a:cubicBezTo>
                    <a:pt x="6211180" y="7526479"/>
                    <a:pt x="6176276" y="7499447"/>
                    <a:pt x="6140553" y="7499208"/>
                  </a:cubicBezTo>
                  <a:close/>
                  <a:moveTo>
                    <a:pt x="6146703" y="6566817"/>
                  </a:moveTo>
                  <a:cubicBezTo>
                    <a:pt x="6078491" y="6566357"/>
                    <a:pt x="6051195" y="6650370"/>
                    <a:pt x="6094466" y="6690648"/>
                  </a:cubicBezTo>
                  <a:cubicBezTo>
                    <a:pt x="6147781" y="6740277"/>
                    <a:pt x="6220885" y="6696482"/>
                    <a:pt x="6218908" y="6640041"/>
                  </a:cubicBezTo>
                  <a:cubicBezTo>
                    <a:pt x="6217330" y="6594088"/>
                    <a:pt x="6182446" y="6567057"/>
                    <a:pt x="6146703" y="6566817"/>
                  </a:cubicBezTo>
                  <a:close/>
                  <a:moveTo>
                    <a:pt x="6177454" y="1904844"/>
                  </a:moveTo>
                  <a:cubicBezTo>
                    <a:pt x="6109343" y="1904384"/>
                    <a:pt x="6081886" y="1988337"/>
                    <a:pt x="6125237" y="2028675"/>
                  </a:cubicBezTo>
                  <a:cubicBezTo>
                    <a:pt x="6178252" y="2078024"/>
                    <a:pt x="6251635" y="2034909"/>
                    <a:pt x="6249699" y="1978068"/>
                  </a:cubicBezTo>
                  <a:cubicBezTo>
                    <a:pt x="6248101" y="1932096"/>
                    <a:pt x="6213197" y="1905063"/>
                    <a:pt x="6177454" y="1904844"/>
                  </a:cubicBezTo>
                  <a:close/>
                  <a:moveTo>
                    <a:pt x="5401331" y="4697021"/>
                  </a:moveTo>
                  <a:cubicBezTo>
                    <a:pt x="5333000" y="4696562"/>
                    <a:pt x="5305923" y="4780654"/>
                    <a:pt x="5349114" y="4820852"/>
                  </a:cubicBezTo>
                  <a:cubicBezTo>
                    <a:pt x="5402409" y="4870460"/>
                    <a:pt x="5475492" y="4826786"/>
                    <a:pt x="5473556" y="4770225"/>
                  </a:cubicBezTo>
                  <a:cubicBezTo>
                    <a:pt x="5471978" y="4724293"/>
                    <a:pt x="5437073" y="4697261"/>
                    <a:pt x="5401331" y="4697021"/>
                  </a:cubicBezTo>
                  <a:close/>
                  <a:moveTo>
                    <a:pt x="6165153" y="3769625"/>
                  </a:moveTo>
                  <a:cubicBezTo>
                    <a:pt x="6096783" y="3769165"/>
                    <a:pt x="6069766" y="3853298"/>
                    <a:pt x="6112917" y="3893456"/>
                  </a:cubicBezTo>
                  <a:cubicBezTo>
                    <a:pt x="6166212" y="3943065"/>
                    <a:pt x="6239295" y="3899390"/>
                    <a:pt x="6237358" y="3842849"/>
                  </a:cubicBezTo>
                  <a:cubicBezTo>
                    <a:pt x="6235801" y="3796897"/>
                    <a:pt x="6200896" y="3769865"/>
                    <a:pt x="6165153" y="3769625"/>
                  </a:cubicBezTo>
                  <a:close/>
                  <a:moveTo>
                    <a:pt x="6171304" y="2837235"/>
                  </a:moveTo>
                  <a:cubicBezTo>
                    <a:pt x="6102973" y="2836775"/>
                    <a:pt x="6075895" y="2920867"/>
                    <a:pt x="6119087" y="2961066"/>
                  </a:cubicBezTo>
                  <a:cubicBezTo>
                    <a:pt x="6172442" y="3010714"/>
                    <a:pt x="6245506" y="2966820"/>
                    <a:pt x="6243529" y="2910438"/>
                  </a:cubicBezTo>
                  <a:cubicBezTo>
                    <a:pt x="6241951" y="2864506"/>
                    <a:pt x="6207047" y="2837474"/>
                    <a:pt x="6171304" y="2837235"/>
                  </a:cubicBezTo>
                  <a:close/>
                  <a:moveTo>
                    <a:pt x="5413651" y="2832220"/>
                  </a:moveTo>
                  <a:cubicBezTo>
                    <a:pt x="5345440" y="2831760"/>
                    <a:pt x="5318143" y="2915773"/>
                    <a:pt x="5361414" y="2956051"/>
                  </a:cubicBezTo>
                  <a:cubicBezTo>
                    <a:pt x="5414430" y="3005400"/>
                    <a:pt x="5487813" y="2962284"/>
                    <a:pt x="5485876" y="2905443"/>
                  </a:cubicBezTo>
                  <a:cubicBezTo>
                    <a:pt x="5484279" y="2859491"/>
                    <a:pt x="5449394" y="2832459"/>
                    <a:pt x="5413651" y="2832220"/>
                  </a:cubicBezTo>
                  <a:close/>
                  <a:moveTo>
                    <a:pt x="6134403" y="8431598"/>
                  </a:moveTo>
                  <a:cubicBezTo>
                    <a:pt x="6066211" y="8431139"/>
                    <a:pt x="6038894" y="8515151"/>
                    <a:pt x="6082185" y="8555429"/>
                  </a:cubicBezTo>
                  <a:cubicBezTo>
                    <a:pt x="6135501" y="8605058"/>
                    <a:pt x="6208604" y="8561323"/>
                    <a:pt x="6206627" y="8504822"/>
                  </a:cubicBezTo>
                  <a:cubicBezTo>
                    <a:pt x="6205030" y="8458869"/>
                    <a:pt x="6170125" y="8431837"/>
                    <a:pt x="6134403" y="8431598"/>
                  </a:cubicBezTo>
                  <a:close/>
                  <a:moveTo>
                    <a:pt x="5419801" y="1899829"/>
                  </a:moveTo>
                  <a:cubicBezTo>
                    <a:pt x="5351690" y="1899370"/>
                    <a:pt x="5324214" y="1983322"/>
                    <a:pt x="5367564" y="2023660"/>
                  </a:cubicBezTo>
                  <a:cubicBezTo>
                    <a:pt x="5420899" y="2073329"/>
                    <a:pt x="5493943" y="2029454"/>
                    <a:pt x="5492006" y="1973033"/>
                  </a:cubicBezTo>
                  <a:cubicBezTo>
                    <a:pt x="5490429" y="1927001"/>
                    <a:pt x="5455465" y="1900069"/>
                    <a:pt x="5419801" y="1899829"/>
                  </a:cubicBezTo>
                  <a:close/>
                  <a:moveTo>
                    <a:pt x="3916777" y="25038"/>
                  </a:moveTo>
                  <a:cubicBezTo>
                    <a:pt x="3848445" y="24579"/>
                    <a:pt x="3821369" y="108671"/>
                    <a:pt x="3864560" y="148869"/>
                  </a:cubicBezTo>
                  <a:cubicBezTo>
                    <a:pt x="3917915" y="198518"/>
                    <a:pt x="3990978" y="154623"/>
                    <a:pt x="3989002" y="98242"/>
                  </a:cubicBezTo>
                  <a:cubicBezTo>
                    <a:pt x="3987404" y="52370"/>
                    <a:pt x="3952579" y="25258"/>
                    <a:pt x="3916777" y="25038"/>
                  </a:cubicBezTo>
                  <a:close/>
                  <a:moveTo>
                    <a:pt x="5432102" y="35048"/>
                  </a:moveTo>
                  <a:cubicBezTo>
                    <a:pt x="5363770" y="34588"/>
                    <a:pt x="5336694" y="118681"/>
                    <a:pt x="5379885" y="158879"/>
                  </a:cubicBezTo>
                  <a:cubicBezTo>
                    <a:pt x="5433200" y="208507"/>
                    <a:pt x="5506303" y="164773"/>
                    <a:pt x="5504327" y="108252"/>
                  </a:cubicBezTo>
                  <a:cubicBezTo>
                    <a:pt x="5502749" y="62319"/>
                    <a:pt x="5467845" y="35267"/>
                    <a:pt x="5432102" y="35048"/>
                  </a:cubicBezTo>
                  <a:close/>
                  <a:moveTo>
                    <a:pt x="5425952" y="967438"/>
                  </a:moveTo>
                  <a:cubicBezTo>
                    <a:pt x="5357800" y="966999"/>
                    <a:pt x="5330404" y="1050972"/>
                    <a:pt x="5373734" y="1091290"/>
                  </a:cubicBezTo>
                  <a:cubicBezTo>
                    <a:pt x="5427030" y="1140898"/>
                    <a:pt x="5500113" y="1097224"/>
                    <a:pt x="5498177" y="1040662"/>
                  </a:cubicBezTo>
                  <a:cubicBezTo>
                    <a:pt x="5496599" y="994710"/>
                    <a:pt x="5461675" y="967678"/>
                    <a:pt x="5425952" y="967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1" name="Google Shape;2461;p29"/>
          <p:cNvSpPr txBox="1"/>
          <p:nvPr/>
        </p:nvSpPr>
        <p:spPr>
          <a:xfrm>
            <a:off x="5789071" y="514350"/>
            <a:ext cx="2840700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Understanding social media influencer data in analytics!</a:t>
            </a:r>
            <a:endParaRPr sz="3200" b="1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462" name="Google Shape;2462;p29"/>
          <p:cNvGrpSpPr/>
          <p:nvPr/>
        </p:nvGrpSpPr>
        <p:grpSpPr>
          <a:xfrm>
            <a:off x="1464436" y="481013"/>
            <a:ext cx="3107564" cy="524182"/>
            <a:chOff x="0" y="-38100"/>
            <a:chExt cx="8286837" cy="1397818"/>
          </a:xfrm>
        </p:grpSpPr>
        <p:sp>
          <p:nvSpPr>
            <p:cNvPr id="2463" name="Google Shape;2463;p29"/>
            <p:cNvSpPr txBox="1"/>
            <p:nvPr/>
          </p:nvSpPr>
          <p:spPr>
            <a:xfrm>
              <a:off x="0" y="867276"/>
              <a:ext cx="59898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29"/>
            <p:cNvSpPr txBox="1"/>
            <p:nvPr/>
          </p:nvSpPr>
          <p:spPr>
            <a:xfrm>
              <a:off x="0" y="-38100"/>
              <a:ext cx="8286837" cy="615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500" dirty="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Who are social media influencers?</a:t>
              </a:r>
              <a:endParaRPr sz="1500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2465" name="Google Shape;2465;p29"/>
          <p:cNvGrpSpPr/>
          <p:nvPr/>
        </p:nvGrpSpPr>
        <p:grpSpPr>
          <a:xfrm rot="-332580">
            <a:off x="6455060" y="4343728"/>
            <a:ext cx="1509936" cy="802727"/>
            <a:chOff x="12908898" y="8687228"/>
            <a:chExt cx="3019642" cy="1605331"/>
          </a:xfrm>
        </p:grpSpPr>
        <p:sp>
          <p:nvSpPr>
            <p:cNvPr id="2466" name="Google Shape;2466;p29"/>
            <p:cNvSpPr/>
            <p:nvPr/>
          </p:nvSpPr>
          <p:spPr>
            <a:xfrm>
              <a:off x="12908898" y="8687228"/>
              <a:ext cx="3019642" cy="1605331"/>
            </a:xfrm>
            <a:custGeom>
              <a:avLst/>
              <a:gdLst/>
              <a:ahLst/>
              <a:cxnLst/>
              <a:rect l="l" t="t" r="r" b="b"/>
              <a:pathLst>
                <a:path w="3019642" h="1605331" extrusionOk="0">
                  <a:moveTo>
                    <a:pt x="101835" y="1489898"/>
                  </a:moveTo>
                  <a:cubicBezTo>
                    <a:pt x="165833" y="1554006"/>
                    <a:pt x="254605" y="1592591"/>
                    <a:pt x="345750" y="1592591"/>
                  </a:cubicBezTo>
                  <a:cubicBezTo>
                    <a:pt x="346390" y="1592591"/>
                    <a:pt x="667209" y="1592591"/>
                    <a:pt x="669474" y="1592585"/>
                  </a:cubicBezTo>
                  <a:cubicBezTo>
                    <a:pt x="669474" y="1592585"/>
                    <a:pt x="836877" y="1591332"/>
                    <a:pt x="836877" y="1591326"/>
                  </a:cubicBezTo>
                  <a:cubicBezTo>
                    <a:pt x="870679" y="1591326"/>
                    <a:pt x="903913" y="1586614"/>
                    <a:pt x="935692" y="1577430"/>
                  </a:cubicBezTo>
                  <a:cubicBezTo>
                    <a:pt x="968926" y="1588066"/>
                    <a:pt x="1004383" y="1593867"/>
                    <a:pt x="1041005" y="1593867"/>
                  </a:cubicBezTo>
                  <a:lnTo>
                    <a:pt x="1307604" y="1593867"/>
                  </a:lnTo>
                  <a:cubicBezTo>
                    <a:pt x="1334533" y="1593867"/>
                    <a:pt x="1360575" y="1590770"/>
                    <a:pt x="1385432" y="1585035"/>
                  </a:cubicBezTo>
                  <a:cubicBezTo>
                    <a:pt x="1410296" y="1590770"/>
                    <a:pt x="1436331" y="1593867"/>
                    <a:pt x="1463261" y="1593867"/>
                  </a:cubicBezTo>
                  <a:lnTo>
                    <a:pt x="1640574" y="1593867"/>
                  </a:lnTo>
                  <a:cubicBezTo>
                    <a:pt x="1690404" y="1593867"/>
                    <a:pt x="1738157" y="1583317"/>
                    <a:pt x="1781435" y="1564169"/>
                  </a:cubicBezTo>
                  <a:cubicBezTo>
                    <a:pt x="1816294" y="1579614"/>
                    <a:pt x="1854377" y="1589542"/>
                    <a:pt x="1894249" y="1591713"/>
                  </a:cubicBezTo>
                  <a:cubicBezTo>
                    <a:pt x="1927562" y="1594260"/>
                    <a:pt x="1965090" y="1593764"/>
                    <a:pt x="2106162" y="1592597"/>
                  </a:cubicBezTo>
                  <a:cubicBezTo>
                    <a:pt x="2151468" y="1592597"/>
                    <a:pt x="2197119" y="1583891"/>
                    <a:pt x="2240367" y="1565936"/>
                  </a:cubicBezTo>
                  <a:cubicBezTo>
                    <a:pt x="2244504" y="1564218"/>
                    <a:pt x="2248604" y="1562421"/>
                    <a:pt x="2252669" y="1560546"/>
                  </a:cubicBezTo>
                  <a:cubicBezTo>
                    <a:pt x="2320394" y="1588398"/>
                    <a:pt x="2396102" y="1605331"/>
                    <a:pt x="2474885" y="1605331"/>
                  </a:cubicBezTo>
                  <a:cubicBezTo>
                    <a:pt x="2560999" y="1605331"/>
                    <a:pt x="2681978" y="1593994"/>
                    <a:pt x="2795161" y="1523921"/>
                  </a:cubicBezTo>
                  <a:cubicBezTo>
                    <a:pt x="2874432" y="1474846"/>
                    <a:pt x="2935719" y="1405638"/>
                    <a:pt x="2977366" y="1322201"/>
                  </a:cubicBezTo>
                  <a:cubicBezTo>
                    <a:pt x="2988829" y="1299237"/>
                    <a:pt x="3014520" y="1243151"/>
                    <a:pt x="3014520" y="1166979"/>
                  </a:cubicBezTo>
                  <a:cubicBezTo>
                    <a:pt x="3014520" y="1133107"/>
                    <a:pt x="3009507" y="1101129"/>
                    <a:pt x="3000847" y="1071498"/>
                  </a:cubicBezTo>
                  <a:cubicBezTo>
                    <a:pt x="3009640" y="1045829"/>
                    <a:pt x="3015504" y="1018333"/>
                    <a:pt x="3017268" y="989440"/>
                  </a:cubicBezTo>
                  <a:cubicBezTo>
                    <a:pt x="3019786" y="959615"/>
                    <a:pt x="3019641" y="933469"/>
                    <a:pt x="3019641" y="921648"/>
                  </a:cubicBezTo>
                  <a:cubicBezTo>
                    <a:pt x="3019641" y="771683"/>
                    <a:pt x="2983822" y="617272"/>
                    <a:pt x="2884832" y="493992"/>
                  </a:cubicBezTo>
                  <a:cubicBezTo>
                    <a:pt x="2836669" y="434010"/>
                    <a:pt x="2776409" y="385461"/>
                    <a:pt x="2706522" y="351928"/>
                  </a:cubicBezTo>
                  <a:cubicBezTo>
                    <a:pt x="2631834" y="316090"/>
                    <a:pt x="2552937" y="300603"/>
                    <a:pt x="2476153" y="300603"/>
                  </a:cubicBezTo>
                  <a:cubicBezTo>
                    <a:pt x="2378709" y="300603"/>
                    <a:pt x="2289804" y="325231"/>
                    <a:pt x="2212779" y="366864"/>
                  </a:cubicBezTo>
                  <a:cubicBezTo>
                    <a:pt x="2193979" y="355140"/>
                    <a:pt x="2173778" y="345043"/>
                    <a:pt x="2152332" y="336919"/>
                  </a:cubicBezTo>
                  <a:cubicBezTo>
                    <a:pt x="2113197" y="322091"/>
                    <a:pt x="2070494" y="314081"/>
                    <a:pt x="2026225" y="314632"/>
                  </a:cubicBezTo>
                  <a:cubicBezTo>
                    <a:pt x="2001120" y="314414"/>
                    <a:pt x="1885280" y="313404"/>
                    <a:pt x="1882925" y="313392"/>
                  </a:cubicBezTo>
                  <a:cubicBezTo>
                    <a:pt x="1879803" y="313392"/>
                    <a:pt x="1876680" y="313434"/>
                    <a:pt x="1873564" y="313519"/>
                  </a:cubicBezTo>
                  <a:cubicBezTo>
                    <a:pt x="1852384" y="259798"/>
                    <a:pt x="1818939" y="213100"/>
                    <a:pt x="1776730" y="176530"/>
                  </a:cubicBezTo>
                  <a:cubicBezTo>
                    <a:pt x="1716156" y="124043"/>
                    <a:pt x="1645720" y="99028"/>
                    <a:pt x="1579771" y="92398"/>
                  </a:cubicBezTo>
                  <a:lnTo>
                    <a:pt x="1578974" y="92325"/>
                  </a:lnTo>
                  <a:cubicBezTo>
                    <a:pt x="1574112" y="91877"/>
                    <a:pt x="1569232" y="91551"/>
                    <a:pt x="1564352" y="91339"/>
                  </a:cubicBezTo>
                  <a:cubicBezTo>
                    <a:pt x="1526444" y="89706"/>
                    <a:pt x="1506466" y="89736"/>
                    <a:pt x="1458163" y="89736"/>
                  </a:cubicBezTo>
                  <a:cubicBezTo>
                    <a:pt x="1437811" y="89736"/>
                    <a:pt x="1417869" y="91527"/>
                    <a:pt x="1398519" y="94914"/>
                  </a:cubicBezTo>
                  <a:cubicBezTo>
                    <a:pt x="1336846" y="44297"/>
                    <a:pt x="1260099" y="10703"/>
                    <a:pt x="1174812" y="2131"/>
                  </a:cubicBezTo>
                  <a:cubicBezTo>
                    <a:pt x="1008918" y="-14542"/>
                    <a:pt x="855919" y="67999"/>
                    <a:pt x="774546" y="201648"/>
                  </a:cubicBezTo>
                  <a:cubicBezTo>
                    <a:pt x="771538" y="198394"/>
                    <a:pt x="768476" y="195206"/>
                    <a:pt x="765360" y="192090"/>
                  </a:cubicBezTo>
                  <a:cubicBezTo>
                    <a:pt x="704731" y="131357"/>
                    <a:pt x="617965" y="89736"/>
                    <a:pt x="519228" y="89736"/>
                  </a:cubicBezTo>
                  <a:cubicBezTo>
                    <a:pt x="456927" y="89736"/>
                    <a:pt x="419018" y="90311"/>
                    <a:pt x="392651" y="90710"/>
                  </a:cubicBezTo>
                  <a:cubicBezTo>
                    <a:pt x="377873" y="90934"/>
                    <a:pt x="369484" y="91055"/>
                    <a:pt x="362327" y="91055"/>
                  </a:cubicBezTo>
                  <a:cubicBezTo>
                    <a:pt x="314714" y="91055"/>
                    <a:pt x="268730" y="100861"/>
                    <a:pt x="226818" y="118738"/>
                  </a:cubicBezTo>
                  <a:cubicBezTo>
                    <a:pt x="182604" y="137595"/>
                    <a:pt x="144067" y="164921"/>
                    <a:pt x="112633" y="197680"/>
                  </a:cubicBezTo>
                  <a:cubicBezTo>
                    <a:pt x="51853" y="261038"/>
                    <a:pt x="15304" y="347221"/>
                    <a:pt x="15304" y="439968"/>
                  </a:cubicBezTo>
                  <a:cubicBezTo>
                    <a:pt x="15304" y="522341"/>
                    <a:pt x="43743" y="598506"/>
                    <a:pt x="92003" y="658349"/>
                  </a:cubicBezTo>
                  <a:cubicBezTo>
                    <a:pt x="92619" y="691059"/>
                    <a:pt x="93500" y="731229"/>
                    <a:pt x="94763" y="780945"/>
                  </a:cubicBezTo>
                  <a:cubicBezTo>
                    <a:pt x="95572" y="797588"/>
                    <a:pt x="99232" y="907008"/>
                    <a:pt x="101490" y="996881"/>
                  </a:cubicBezTo>
                  <a:cubicBezTo>
                    <a:pt x="101466" y="996906"/>
                    <a:pt x="101442" y="996930"/>
                    <a:pt x="101418" y="996954"/>
                  </a:cubicBezTo>
                  <a:cubicBezTo>
                    <a:pt x="14283" y="1084238"/>
                    <a:pt x="0" y="1189224"/>
                    <a:pt x="0" y="1242413"/>
                  </a:cubicBezTo>
                  <a:cubicBezTo>
                    <a:pt x="0" y="1343411"/>
                    <a:pt x="41834" y="1429788"/>
                    <a:pt x="101835" y="14898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67" name="Google Shape;2467;p29"/>
            <p:cNvGrpSpPr/>
            <p:nvPr/>
          </p:nvGrpSpPr>
          <p:grpSpPr>
            <a:xfrm>
              <a:off x="13212559" y="8994081"/>
              <a:ext cx="2412316" cy="994289"/>
              <a:chOff x="13212559" y="8994081"/>
              <a:chExt cx="2412316" cy="994289"/>
            </a:xfrm>
          </p:grpSpPr>
          <p:sp>
            <p:nvSpPr>
              <p:cNvPr id="2468" name="Google Shape;2468;p29"/>
              <p:cNvSpPr/>
              <p:nvPr/>
            </p:nvSpPr>
            <p:spPr>
              <a:xfrm>
                <a:off x="13212559" y="9081159"/>
                <a:ext cx="580703" cy="894477"/>
              </a:xfrm>
              <a:custGeom>
                <a:avLst/>
                <a:gdLst/>
                <a:ahLst/>
                <a:cxnLst/>
                <a:rect l="l" t="t" r="r" b="b"/>
                <a:pathLst>
                  <a:path w="580703" h="894477" extrusionOk="0">
                    <a:moveTo>
                      <a:pt x="580382" y="765384"/>
                    </a:moveTo>
                    <a:cubicBezTo>
                      <a:pt x="580382" y="789697"/>
                      <a:pt x="577834" y="816503"/>
                      <a:pt x="577834" y="851023"/>
                    </a:cubicBezTo>
                    <a:cubicBezTo>
                      <a:pt x="577834" y="865082"/>
                      <a:pt x="567633" y="893207"/>
                      <a:pt x="533191" y="893207"/>
                    </a:cubicBezTo>
                    <a:lnTo>
                      <a:pt x="363541" y="894478"/>
                    </a:lnTo>
                    <a:lnTo>
                      <a:pt x="42088" y="894478"/>
                    </a:lnTo>
                    <a:cubicBezTo>
                      <a:pt x="29333" y="894478"/>
                      <a:pt x="0" y="881682"/>
                      <a:pt x="0" y="848488"/>
                    </a:cubicBezTo>
                    <a:cubicBezTo>
                      <a:pt x="0" y="838234"/>
                      <a:pt x="6371" y="806304"/>
                      <a:pt x="44642" y="806304"/>
                    </a:cubicBezTo>
                    <a:lnTo>
                      <a:pt x="103308" y="806304"/>
                    </a:lnTo>
                    <a:lnTo>
                      <a:pt x="103308" y="705335"/>
                    </a:lnTo>
                    <a:cubicBezTo>
                      <a:pt x="103308" y="629956"/>
                      <a:pt x="95656" y="397414"/>
                      <a:pt x="94376" y="371830"/>
                    </a:cubicBezTo>
                    <a:cubicBezTo>
                      <a:pt x="90547" y="217261"/>
                      <a:pt x="90547" y="159747"/>
                      <a:pt x="90547" y="131622"/>
                    </a:cubicBezTo>
                    <a:cubicBezTo>
                      <a:pt x="90547" y="117563"/>
                      <a:pt x="91827" y="103497"/>
                      <a:pt x="91827" y="89438"/>
                    </a:cubicBezTo>
                    <a:lnTo>
                      <a:pt x="58660" y="89438"/>
                    </a:lnTo>
                    <a:cubicBezTo>
                      <a:pt x="38253" y="89438"/>
                      <a:pt x="15298" y="74108"/>
                      <a:pt x="15298" y="46038"/>
                    </a:cubicBezTo>
                    <a:cubicBezTo>
                      <a:pt x="15298" y="21724"/>
                      <a:pt x="34430" y="1319"/>
                      <a:pt x="58660" y="1319"/>
                    </a:cubicBezTo>
                    <a:cubicBezTo>
                      <a:pt x="86718" y="1319"/>
                      <a:pt x="122447" y="0"/>
                      <a:pt x="215561" y="0"/>
                    </a:cubicBezTo>
                    <a:cubicBezTo>
                      <a:pt x="239796" y="0"/>
                      <a:pt x="260203" y="20460"/>
                      <a:pt x="260203" y="44719"/>
                    </a:cubicBezTo>
                    <a:cubicBezTo>
                      <a:pt x="260203" y="66443"/>
                      <a:pt x="241071" y="88174"/>
                      <a:pt x="215561" y="88174"/>
                    </a:cubicBezTo>
                    <a:lnTo>
                      <a:pt x="179850" y="88174"/>
                    </a:lnTo>
                    <a:cubicBezTo>
                      <a:pt x="179850" y="106093"/>
                      <a:pt x="181118" y="112487"/>
                      <a:pt x="179850" y="130358"/>
                    </a:cubicBezTo>
                    <a:cubicBezTo>
                      <a:pt x="178570" y="182742"/>
                      <a:pt x="178570" y="208277"/>
                      <a:pt x="183679" y="370565"/>
                    </a:cubicBezTo>
                    <a:cubicBezTo>
                      <a:pt x="184947" y="392290"/>
                      <a:pt x="191331" y="696406"/>
                      <a:pt x="191331" y="706612"/>
                    </a:cubicBezTo>
                    <a:lnTo>
                      <a:pt x="191331" y="806310"/>
                    </a:lnTo>
                    <a:lnTo>
                      <a:pt x="366084" y="806310"/>
                    </a:lnTo>
                    <a:lnTo>
                      <a:pt x="478330" y="806310"/>
                    </a:lnTo>
                    <a:lnTo>
                      <a:pt x="489823" y="806310"/>
                    </a:lnTo>
                    <a:lnTo>
                      <a:pt x="491091" y="766715"/>
                    </a:lnTo>
                    <a:cubicBezTo>
                      <a:pt x="492372" y="724531"/>
                      <a:pt x="491091" y="693871"/>
                      <a:pt x="491091" y="646557"/>
                    </a:cubicBezTo>
                    <a:cubicBezTo>
                      <a:pt x="491091" y="617167"/>
                      <a:pt x="516607" y="601838"/>
                      <a:pt x="535734" y="601838"/>
                    </a:cubicBezTo>
                    <a:cubicBezTo>
                      <a:pt x="556140" y="601838"/>
                      <a:pt x="577834" y="621027"/>
                      <a:pt x="579114" y="645292"/>
                    </a:cubicBezTo>
                    <a:cubicBezTo>
                      <a:pt x="581663" y="704065"/>
                      <a:pt x="580382" y="738584"/>
                      <a:pt x="580382" y="765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9" name="Google Shape;2469;p29"/>
              <p:cNvSpPr/>
              <p:nvPr/>
            </p:nvSpPr>
            <p:spPr>
              <a:xfrm>
                <a:off x="13906541" y="8994081"/>
                <a:ext cx="354603" cy="982819"/>
              </a:xfrm>
              <a:custGeom>
                <a:avLst/>
                <a:gdLst/>
                <a:ahLst/>
                <a:cxnLst/>
                <a:rect l="l" t="t" r="r" b="b"/>
                <a:pathLst>
                  <a:path w="354603" h="982819" extrusionOk="0">
                    <a:moveTo>
                      <a:pt x="354603" y="938100"/>
                    </a:moveTo>
                    <a:cubicBezTo>
                      <a:pt x="354603" y="962365"/>
                      <a:pt x="334196" y="982819"/>
                      <a:pt x="309961" y="982819"/>
                    </a:cubicBezTo>
                    <a:lnTo>
                      <a:pt x="43362" y="982819"/>
                    </a:lnTo>
                    <a:cubicBezTo>
                      <a:pt x="19126" y="982819"/>
                      <a:pt x="0" y="962359"/>
                      <a:pt x="0" y="939365"/>
                    </a:cubicBezTo>
                    <a:cubicBezTo>
                      <a:pt x="0" y="913835"/>
                      <a:pt x="20407" y="893375"/>
                      <a:pt x="44642" y="893375"/>
                    </a:cubicBezTo>
                    <a:lnTo>
                      <a:pt x="127562" y="893375"/>
                    </a:lnTo>
                    <a:lnTo>
                      <a:pt x="130111" y="549664"/>
                    </a:lnTo>
                    <a:cubicBezTo>
                      <a:pt x="130111" y="443571"/>
                      <a:pt x="127562" y="415501"/>
                      <a:pt x="126288" y="401442"/>
                    </a:cubicBezTo>
                    <a:cubicBezTo>
                      <a:pt x="107155" y="401442"/>
                      <a:pt x="73993" y="401442"/>
                      <a:pt x="49758" y="400171"/>
                    </a:cubicBezTo>
                    <a:cubicBezTo>
                      <a:pt x="25522" y="398852"/>
                      <a:pt x="6377" y="379711"/>
                      <a:pt x="6377" y="355452"/>
                    </a:cubicBezTo>
                    <a:cubicBezTo>
                      <a:pt x="6377" y="329868"/>
                      <a:pt x="26784" y="310733"/>
                      <a:pt x="51020" y="310733"/>
                    </a:cubicBezTo>
                    <a:lnTo>
                      <a:pt x="168382" y="310733"/>
                    </a:lnTo>
                    <a:cubicBezTo>
                      <a:pt x="192617" y="310733"/>
                      <a:pt x="211744" y="329868"/>
                      <a:pt x="213024" y="352863"/>
                    </a:cubicBezTo>
                    <a:lnTo>
                      <a:pt x="215573" y="382252"/>
                    </a:lnTo>
                    <a:cubicBezTo>
                      <a:pt x="216853" y="400171"/>
                      <a:pt x="219395" y="414182"/>
                      <a:pt x="219395" y="548345"/>
                    </a:cubicBezTo>
                    <a:lnTo>
                      <a:pt x="216847" y="893375"/>
                    </a:lnTo>
                    <a:lnTo>
                      <a:pt x="309961" y="893375"/>
                    </a:lnTo>
                    <a:cubicBezTo>
                      <a:pt x="334196" y="893381"/>
                      <a:pt x="354603" y="912516"/>
                      <a:pt x="354603" y="938100"/>
                    </a:cubicBezTo>
                    <a:close/>
                    <a:moveTo>
                      <a:pt x="21681" y="130526"/>
                    </a:moveTo>
                    <a:cubicBezTo>
                      <a:pt x="12749" y="69207"/>
                      <a:pt x="56117" y="11693"/>
                      <a:pt x="118624" y="1487"/>
                    </a:cubicBezTo>
                    <a:cubicBezTo>
                      <a:pt x="181131" y="-8713"/>
                      <a:pt x="239802" y="34681"/>
                      <a:pt x="250009" y="97325"/>
                    </a:cubicBezTo>
                    <a:cubicBezTo>
                      <a:pt x="258929" y="158645"/>
                      <a:pt x="216841" y="217429"/>
                      <a:pt x="155614" y="227629"/>
                    </a:cubicBezTo>
                    <a:cubicBezTo>
                      <a:pt x="124995" y="232759"/>
                      <a:pt x="95650" y="227629"/>
                      <a:pt x="72695" y="211029"/>
                    </a:cubicBezTo>
                    <a:cubicBezTo>
                      <a:pt x="45917" y="193170"/>
                      <a:pt x="28053" y="163775"/>
                      <a:pt x="21681" y="130526"/>
                    </a:cubicBezTo>
                    <a:close/>
                    <a:moveTo>
                      <a:pt x="94388" y="119056"/>
                    </a:moveTo>
                    <a:cubicBezTo>
                      <a:pt x="98211" y="142051"/>
                      <a:pt x="117343" y="156110"/>
                      <a:pt x="140311" y="152250"/>
                    </a:cubicBezTo>
                    <a:cubicBezTo>
                      <a:pt x="164547" y="148445"/>
                      <a:pt x="178570" y="130526"/>
                      <a:pt x="176021" y="107531"/>
                    </a:cubicBezTo>
                    <a:cubicBezTo>
                      <a:pt x="172198" y="85807"/>
                      <a:pt x="153054" y="74337"/>
                      <a:pt x="128818" y="78142"/>
                    </a:cubicBezTo>
                    <a:cubicBezTo>
                      <a:pt x="105863" y="80731"/>
                      <a:pt x="91827" y="98596"/>
                      <a:pt x="94388" y="1190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0" name="Google Shape;2470;p29"/>
              <p:cNvSpPr/>
              <p:nvPr/>
            </p:nvSpPr>
            <p:spPr>
              <a:xfrm>
                <a:off x="14322430" y="9081159"/>
                <a:ext cx="737276" cy="895741"/>
              </a:xfrm>
              <a:custGeom>
                <a:avLst/>
                <a:gdLst/>
                <a:ahLst/>
                <a:cxnLst/>
                <a:rect l="l" t="t" r="r" b="b"/>
                <a:pathLst>
                  <a:path w="737276" h="895741" extrusionOk="0">
                    <a:moveTo>
                      <a:pt x="737277" y="849752"/>
                    </a:moveTo>
                    <a:cubicBezTo>
                      <a:pt x="737277" y="875282"/>
                      <a:pt x="718144" y="894471"/>
                      <a:pt x="692635" y="894471"/>
                    </a:cubicBezTo>
                    <a:cubicBezTo>
                      <a:pt x="538288" y="895742"/>
                      <a:pt x="520430" y="895742"/>
                      <a:pt x="503846" y="894471"/>
                    </a:cubicBezTo>
                    <a:cubicBezTo>
                      <a:pt x="480891" y="893201"/>
                      <a:pt x="461746" y="872747"/>
                      <a:pt x="461746" y="849752"/>
                    </a:cubicBezTo>
                    <a:cubicBezTo>
                      <a:pt x="461746" y="825439"/>
                      <a:pt x="482153" y="805033"/>
                      <a:pt x="506389" y="805033"/>
                    </a:cubicBezTo>
                    <a:lnTo>
                      <a:pt x="530637" y="805033"/>
                    </a:lnTo>
                    <a:cubicBezTo>
                      <a:pt x="528076" y="802444"/>
                      <a:pt x="525533" y="798639"/>
                      <a:pt x="522973" y="794779"/>
                    </a:cubicBezTo>
                    <a:cubicBezTo>
                      <a:pt x="497469" y="756455"/>
                      <a:pt x="471959" y="716860"/>
                      <a:pt x="447723" y="686200"/>
                    </a:cubicBezTo>
                    <a:cubicBezTo>
                      <a:pt x="429859" y="661886"/>
                      <a:pt x="406904" y="626151"/>
                      <a:pt x="373736" y="590361"/>
                    </a:cubicBezTo>
                    <a:cubicBezTo>
                      <a:pt x="349500" y="600561"/>
                      <a:pt x="323984" y="608226"/>
                      <a:pt x="295925" y="614627"/>
                    </a:cubicBezTo>
                    <a:cubicBezTo>
                      <a:pt x="262758" y="621021"/>
                      <a:pt x="227047" y="626151"/>
                      <a:pt x="190051" y="628686"/>
                    </a:cubicBezTo>
                    <a:lnTo>
                      <a:pt x="187502" y="806304"/>
                    </a:lnTo>
                    <a:lnTo>
                      <a:pt x="227041" y="806304"/>
                    </a:lnTo>
                    <a:cubicBezTo>
                      <a:pt x="252557" y="806304"/>
                      <a:pt x="271684" y="826764"/>
                      <a:pt x="271684" y="851023"/>
                    </a:cubicBezTo>
                    <a:cubicBezTo>
                      <a:pt x="271684" y="875288"/>
                      <a:pt x="252551" y="895742"/>
                      <a:pt x="227041" y="895742"/>
                    </a:cubicBezTo>
                    <a:lnTo>
                      <a:pt x="49728" y="895742"/>
                    </a:lnTo>
                    <a:cubicBezTo>
                      <a:pt x="25492" y="895742"/>
                      <a:pt x="5085" y="875282"/>
                      <a:pt x="5085" y="851023"/>
                    </a:cubicBezTo>
                    <a:cubicBezTo>
                      <a:pt x="5085" y="826758"/>
                      <a:pt x="25492" y="806304"/>
                      <a:pt x="49728" y="806304"/>
                    </a:cubicBezTo>
                    <a:lnTo>
                      <a:pt x="98199" y="806304"/>
                    </a:lnTo>
                    <a:cubicBezTo>
                      <a:pt x="99479" y="539248"/>
                      <a:pt x="100760" y="499653"/>
                      <a:pt x="102028" y="454928"/>
                    </a:cubicBezTo>
                    <a:cubicBezTo>
                      <a:pt x="103308" y="403808"/>
                      <a:pt x="103308" y="352695"/>
                      <a:pt x="103308" y="301575"/>
                    </a:cubicBezTo>
                    <a:cubicBezTo>
                      <a:pt x="102028" y="204466"/>
                      <a:pt x="99479" y="141876"/>
                      <a:pt x="95656" y="89438"/>
                    </a:cubicBezTo>
                    <a:lnTo>
                      <a:pt x="44642" y="89438"/>
                    </a:lnTo>
                    <a:cubicBezTo>
                      <a:pt x="20395" y="89438"/>
                      <a:pt x="0" y="70303"/>
                      <a:pt x="0" y="44719"/>
                    </a:cubicBezTo>
                    <a:cubicBezTo>
                      <a:pt x="0" y="20454"/>
                      <a:pt x="20395" y="0"/>
                      <a:pt x="44642" y="0"/>
                    </a:cubicBezTo>
                    <a:cubicBezTo>
                      <a:pt x="93114" y="0"/>
                      <a:pt x="107137" y="0"/>
                      <a:pt x="137756" y="1319"/>
                    </a:cubicBezTo>
                    <a:cubicBezTo>
                      <a:pt x="153060" y="2589"/>
                      <a:pt x="173467" y="12789"/>
                      <a:pt x="179844" y="38373"/>
                    </a:cubicBezTo>
                    <a:lnTo>
                      <a:pt x="183667" y="74108"/>
                    </a:lnTo>
                    <a:cubicBezTo>
                      <a:pt x="184947" y="90757"/>
                      <a:pt x="186228" y="111162"/>
                      <a:pt x="187508" y="140558"/>
                    </a:cubicBezTo>
                    <a:lnTo>
                      <a:pt x="192599" y="301575"/>
                    </a:lnTo>
                    <a:cubicBezTo>
                      <a:pt x="192599" y="353959"/>
                      <a:pt x="192599" y="405079"/>
                      <a:pt x="191331" y="456198"/>
                    </a:cubicBezTo>
                    <a:lnTo>
                      <a:pt x="190051" y="539242"/>
                    </a:lnTo>
                    <a:cubicBezTo>
                      <a:pt x="253825" y="534112"/>
                      <a:pt x="330368" y="520052"/>
                      <a:pt x="389039" y="481728"/>
                    </a:cubicBezTo>
                    <a:cubicBezTo>
                      <a:pt x="424750" y="458733"/>
                      <a:pt x="450266" y="420409"/>
                      <a:pt x="468130" y="365484"/>
                    </a:cubicBezTo>
                    <a:cubicBezTo>
                      <a:pt x="474501" y="348835"/>
                      <a:pt x="478330" y="330964"/>
                      <a:pt x="483433" y="313100"/>
                    </a:cubicBezTo>
                    <a:lnTo>
                      <a:pt x="470678" y="313100"/>
                    </a:lnTo>
                    <a:cubicBezTo>
                      <a:pt x="446443" y="313100"/>
                      <a:pt x="426036" y="293910"/>
                      <a:pt x="424756" y="269645"/>
                    </a:cubicBezTo>
                    <a:cubicBezTo>
                      <a:pt x="424756" y="244061"/>
                      <a:pt x="443900" y="223656"/>
                      <a:pt x="469398" y="223656"/>
                    </a:cubicBezTo>
                    <a:lnTo>
                      <a:pt x="614824" y="224926"/>
                    </a:lnTo>
                    <a:cubicBezTo>
                      <a:pt x="639060" y="223656"/>
                      <a:pt x="659467" y="244061"/>
                      <a:pt x="659467" y="268381"/>
                    </a:cubicBezTo>
                    <a:cubicBezTo>
                      <a:pt x="660747" y="292646"/>
                      <a:pt x="640334" y="313100"/>
                      <a:pt x="616105" y="314370"/>
                    </a:cubicBezTo>
                    <a:cubicBezTo>
                      <a:pt x="608441" y="314370"/>
                      <a:pt x="593137" y="314370"/>
                      <a:pt x="575285" y="313100"/>
                    </a:cubicBezTo>
                    <a:cubicBezTo>
                      <a:pt x="568902" y="339900"/>
                      <a:pt x="561250" y="366754"/>
                      <a:pt x="553598" y="393554"/>
                    </a:cubicBezTo>
                    <a:cubicBezTo>
                      <a:pt x="530643" y="462593"/>
                      <a:pt x="496195" y="512387"/>
                      <a:pt x="451552" y="546907"/>
                    </a:cubicBezTo>
                    <a:cubicBezTo>
                      <a:pt x="474507" y="575032"/>
                      <a:pt x="502566" y="608226"/>
                      <a:pt x="520430" y="632546"/>
                    </a:cubicBezTo>
                    <a:cubicBezTo>
                      <a:pt x="544666" y="665740"/>
                      <a:pt x="571462" y="705335"/>
                      <a:pt x="596960" y="744985"/>
                    </a:cubicBezTo>
                    <a:lnTo>
                      <a:pt x="639060" y="806304"/>
                    </a:lnTo>
                    <a:cubicBezTo>
                      <a:pt x="654364" y="806304"/>
                      <a:pt x="673496" y="806304"/>
                      <a:pt x="692635" y="805033"/>
                    </a:cubicBezTo>
                    <a:cubicBezTo>
                      <a:pt x="718151" y="805033"/>
                      <a:pt x="737277" y="825439"/>
                      <a:pt x="737277" y="84975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1" name="Google Shape;2471;p29"/>
              <p:cNvSpPr/>
              <p:nvPr/>
            </p:nvSpPr>
            <p:spPr>
              <a:xfrm>
                <a:off x="15096783" y="9292025"/>
                <a:ext cx="528093" cy="696345"/>
              </a:xfrm>
              <a:custGeom>
                <a:avLst/>
                <a:gdLst/>
                <a:ahLst/>
                <a:cxnLst/>
                <a:rect l="l" t="t" r="r" b="b"/>
                <a:pathLst>
                  <a:path w="528093" h="696345" extrusionOk="0">
                    <a:moveTo>
                      <a:pt x="528094" y="316851"/>
                    </a:moveTo>
                    <a:cubicBezTo>
                      <a:pt x="528094" y="329646"/>
                      <a:pt x="528094" y="343705"/>
                      <a:pt x="526802" y="359035"/>
                    </a:cubicBezTo>
                    <a:cubicBezTo>
                      <a:pt x="525533" y="379495"/>
                      <a:pt x="506407" y="398630"/>
                      <a:pt x="485982" y="399949"/>
                    </a:cubicBezTo>
                    <a:cubicBezTo>
                      <a:pt x="419677" y="401219"/>
                      <a:pt x="312522" y="402483"/>
                      <a:pt x="248722" y="402483"/>
                    </a:cubicBezTo>
                    <a:lnTo>
                      <a:pt x="91833" y="402483"/>
                    </a:lnTo>
                    <a:cubicBezTo>
                      <a:pt x="94394" y="526447"/>
                      <a:pt x="182417" y="609490"/>
                      <a:pt x="287012" y="609490"/>
                    </a:cubicBezTo>
                    <a:cubicBezTo>
                      <a:pt x="395429" y="609490"/>
                      <a:pt x="426036" y="574971"/>
                      <a:pt x="440077" y="544311"/>
                    </a:cubicBezTo>
                    <a:cubicBezTo>
                      <a:pt x="446461" y="528982"/>
                      <a:pt x="463033" y="518782"/>
                      <a:pt x="479629" y="518782"/>
                    </a:cubicBezTo>
                    <a:cubicBezTo>
                      <a:pt x="505145" y="518782"/>
                      <a:pt x="522979" y="543047"/>
                      <a:pt x="522979" y="562182"/>
                    </a:cubicBezTo>
                    <a:cubicBezTo>
                      <a:pt x="522979" y="569847"/>
                      <a:pt x="520448" y="576242"/>
                      <a:pt x="517888" y="581372"/>
                    </a:cubicBezTo>
                    <a:cubicBezTo>
                      <a:pt x="473245" y="670816"/>
                      <a:pt x="391606" y="696345"/>
                      <a:pt x="287012" y="696345"/>
                    </a:cubicBezTo>
                    <a:cubicBezTo>
                      <a:pt x="204080" y="696345"/>
                      <a:pt x="116087" y="654216"/>
                      <a:pt x="63787" y="589037"/>
                    </a:cubicBezTo>
                    <a:cubicBezTo>
                      <a:pt x="35710" y="553247"/>
                      <a:pt x="0" y="481728"/>
                      <a:pt x="0" y="360305"/>
                    </a:cubicBezTo>
                    <a:cubicBezTo>
                      <a:pt x="0" y="169947"/>
                      <a:pt x="113527" y="0"/>
                      <a:pt x="288280" y="0"/>
                    </a:cubicBezTo>
                    <a:cubicBezTo>
                      <a:pt x="427328" y="-6"/>
                      <a:pt x="528094" y="107309"/>
                      <a:pt x="528094" y="316851"/>
                    </a:cubicBezTo>
                    <a:close/>
                    <a:moveTo>
                      <a:pt x="89273" y="314316"/>
                    </a:moveTo>
                    <a:lnTo>
                      <a:pt x="438803" y="314316"/>
                    </a:lnTo>
                    <a:cubicBezTo>
                      <a:pt x="440071" y="181423"/>
                      <a:pt x="394161" y="88174"/>
                      <a:pt x="290834" y="88174"/>
                    </a:cubicBezTo>
                    <a:cubicBezTo>
                      <a:pt x="177296" y="88174"/>
                      <a:pt x="100778" y="187818"/>
                      <a:pt x="89273" y="3143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72" name="Google Shape;2472;p29"/>
          <p:cNvGrpSpPr/>
          <p:nvPr/>
        </p:nvGrpSpPr>
        <p:grpSpPr>
          <a:xfrm>
            <a:off x="8049657" y="2205244"/>
            <a:ext cx="1301363" cy="1306263"/>
            <a:chOff x="16099314" y="4410488"/>
            <a:chExt cx="2602727" cy="2612526"/>
          </a:xfrm>
        </p:grpSpPr>
        <p:sp>
          <p:nvSpPr>
            <p:cNvPr id="2473" name="Google Shape;2473;p29"/>
            <p:cNvSpPr/>
            <p:nvPr/>
          </p:nvSpPr>
          <p:spPr>
            <a:xfrm>
              <a:off x="16099319" y="4410488"/>
              <a:ext cx="2602722" cy="2612526"/>
            </a:xfrm>
            <a:custGeom>
              <a:avLst/>
              <a:gdLst/>
              <a:ahLst/>
              <a:cxnLst/>
              <a:rect l="l" t="t" r="r" b="b"/>
              <a:pathLst>
                <a:path w="2602722" h="2612526" extrusionOk="0">
                  <a:moveTo>
                    <a:pt x="2600034" y="1218176"/>
                  </a:moveTo>
                  <a:cubicBezTo>
                    <a:pt x="2599360" y="1207652"/>
                    <a:pt x="2598503" y="1197134"/>
                    <a:pt x="2597526" y="1186674"/>
                  </a:cubicBezTo>
                  <a:cubicBezTo>
                    <a:pt x="2597035" y="1181475"/>
                    <a:pt x="2596486" y="1176213"/>
                    <a:pt x="2595937" y="1170952"/>
                  </a:cubicBezTo>
                  <a:cubicBezTo>
                    <a:pt x="2586454" y="1081400"/>
                    <a:pt x="2566944" y="993746"/>
                    <a:pt x="2538744" y="909273"/>
                  </a:cubicBezTo>
                  <a:cubicBezTo>
                    <a:pt x="2538561" y="908844"/>
                    <a:pt x="2538436" y="908479"/>
                    <a:pt x="2538316" y="908050"/>
                  </a:cubicBezTo>
                  <a:cubicBezTo>
                    <a:pt x="2533483" y="893493"/>
                    <a:pt x="2528346" y="879057"/>
                    <a:pt x="2522902" y="864683"/>
                  </a:cubicBezTo>
                  <a:cubicBezTo>
                    <a:pt x="2516966" y="848960"/>
                    <a:pt x="2510790" y="833427"/>
                    <a:pt x="2504306" y="817950"/>
                  </a:cubicBezTo>
                  <a:cubicBezTo>
                    <a:pt x="2500638" y="809266"/>
                    <a:pt x="2496902" y="800640"/>
                    <a:pt x="2493052" y="792076"/>
                  </a:cubicBezTo>
                  <a:cubicBezTo>
                    <a:pt x="2493052" y="792013"/>
                    <a:pt x="2492989" y="791956"/>
                    <a:pt x="2492989" y="791893"/>
                  </a:cubicBezTo>
                  <a:cubicBezTo>
                    <a:pt x="2286110" y="328471"/>
                    <a:pt x="1811621" y="-12670"/>
                    <a:pt x="1285081" y="361"/>
                  </a:cubicBezTo>
                  <a:cubicBezTo>
                    <a:pt x="1202688" y="-313"/>
                    <a:pt x="1120843" y="7702"/>
                    <a:pt x="1040833" y="23665"/>
                  </a:cubicBezTo>
                  <a:cubicBezTo>
                    <a:pt x="1032269" y="25378"/>
                    <a:pt x="1023705" y="27150"/>
                    <a:pt x="1015204" y="29046"/>
                  </a:cubicBezTo>
                  <a:cubicBezTo>
                    <a:pt x="993609" y="33817"/>
                    <a:pt x="972139" y="39141"/>
                    <a:pt x="950853" y="45071"/>
                  </a:cubicBezTo>
                  <a:cubicBezTo>
                    <a:pt x="946939" y="46174"/>
                    <a:pt x="943083" y="47334"/>
                    <a:pt x="939170" y="48436"/>
                  </a:cubicBezTo>
                  <a:cubicBezTo>
                    <a:pt x="685438" y="121477"/>
                    <a:pt x="455689" y="274094"/>
                    <a:pt x="289983" y="479745"/>
                  </a:cubicBezTo>
                  <a:cubicBezTo>
                    <a:pt x="285150" y="485739"/>
                    <a:pt x="280379" y="491737"/>
                    <a:pt x="275729" y="497793"/>
                  </a:cubicBezTo>
                  <a:cubicBezTo>
                    <a:pt x="271387" y="503300"/>
                    <a:pt x="267165" y="508864"/>
                    <a:pt x="263006" y="514429"/>
                  </a:cubicBezTo>
                  <a:cubicBezTo>
                    <a:pt x="261538" y="516326"/>
                    <a:pt x="260132" y="518222"/>
                    <a:pt x="258784" y="520119"/>
                  </a:cubicBezTo>
                  <a:cubicBezTo>
                    <a:pt x="255727" y="524158"/>
                    <a:pt x="252791" y="528254"/>
                    <a:pt x="249855" y="532293"/>
                  </a:cubicBezTo>
                  <a:cubicBezTo>
                    <a:pt x="248324" y="534373"/>
                    <a:pt x="246798" y="536453"/>
                    <a:pt x="245387" y="538532"/>
                  </a:cubicBezTo>
                  <a:cubicBezTo>
                    <a:pt x="242268" y="542874"/>
                    <a:pt x="239148" y="547279"/>
                    <a:pt x="236092" y="551683"/>
                  </a:cubicBezTo>
                  <a:cubicBezTo>
                    <a:pt x="235726" y="552232"/>
                    <a:pt x="235298" y="552786"/>
                    <a:pt x="234932" y="553397"/>
                  </a:cubicBezTo>
                  <a:cubicBezTo>
                    <a:pt x="188502" y="620502"/>
                    <a:pt x="148620" y="692435"/>
                    <a:pt x="116450" y="768286"/>
                  </a:cubicBezTo>
                  <a:cubicBezTo>
                    <a:pt x="-148349" y="1338445"/>
                    <a:pt x="57908" y="2018094"/>
                    <a:pt x="538333" y="2369267"/>
                  </a:cubicBezTo>
                  <a:cubicBezTo>
                    <a:pt x="538824" y="2369632"/>
                    <a:pt x="539310" y="2370003"/>
                    <a:pt x="539801" y="2370369"/>
                  </a:cubicBezTo>
                  <a:cubicBezTo>
                    <a:pt x="547205" y="2375814"/>
                    <a:pt x="554724" y="2381133"/>
                    <a:pt x="562248" y="2386337"/>
                  </a:cubicBezTo>
                  <a:cubicBezTo>
                    <a:pt x="566041" y="2388965"/>
                    <a:pt x="569834" y="2391536"/>
                    <a:pt x="573622" y="2394164"/>
                  </a:cubicBezTo>
                  <a:cubicBezTo>
                    <a:pt x="577416" y="2396735"/>
                    <a:pt x="581209" y="2399300"/>
                    <a:pt x="585060" y="2401808"/>
                  </a:cubicBezTo>
                  <a:cubicBezTo>
                    <a:pt x="591482" y="2406030"/>
                    <a:pt x="597903" y="2410252"/>
                    <a:pt x="604387" y="2414411"/>
                  </a:cubicBezTo>
                  <a:cubicBezTo>
                    <a:pt x="608243" y="2416799"/>
                    <a:pt x="612094" y="2419244"/>
                    <a:pt x="615950" y="2421626"/>
                  </a:cubicBezTo>
                  <a:cubicBezTo>
                    <a:pt x="620355" y="2424380"/>
                    <a:pt x="624822" y="2427071"/>
                    <a:pt x="629284" y="2429762"/>
                  </a:cubicBezTo>
                  <a:cubicBezTo>
                    <a:pt x="633809" y="2432453"/>
                    <a:pt x="638277" y="2435144"/>
                    <a:pt x="642802" y="2437777"/>
                  </a:cubicBezTo>
                  <a:cubicBezTo>
                    <a:pt x="754800" y="2503414"/>
                    <a:pt x="879035" y="2552226"/>
                    <a:pt x="1013427" y="2579814"/>
                  </a:cubicBezTo>
                  <a:cubicBezTo>
                    <a:pt x="1055635" y="2589600"/>
                    <a:pt x="1097843" y="2597124"/>
                    <a:pt x="1139862" y="2602449"/>
                  </a:cubicBezTo>
                  <a:cubicBezTo>
                    <a:pt x="1145369" y="2603185"/>
                    <a:pt x="1150934" y="2603854"/>
                    <a:pt x="1156441" y="2604465"/>
                  </a:cubicBezTo>
                  <a:cubicBezTo>
                    <a:pt x="1162314" y="2605202"/>
                    <a:pt x="1168124" y="2605813"/>
                    <a:pt x="1173935" y="2606362"/>
                  </a:cubicBezTo>
                  <a:cubicBezTo>
                    <a:pt x="1174363" y="2606362"/>
                    <a:pt x="1174791" y="2606425"/>
                    <a:pt x="1175157" y="2606425"/>
                  </a:cubicBezTo>
                  <a:cubicBezTo>
                    <a:pt x="1179990" y="2606973"/>
                    <a:pt x="1184823" y="2607402"/>
                    <a:pt x="1189594" y="2607773"/>
                  </a:cubicBezTo>
                  <a:cubicBezTo>
                    <a:pt x="1194610" y="2608264"/>
                    <a:pt x="1199563" y="2608630"/>
                    <a:pt x="1204522" y="2608995"/>
                  </a:cubicBezTo>
                  <a:cubicBezTo>
                    <a:pt x="1207458" y="2609241"/>
                    <a:pt x="1210457" y="2609487"/>
                    <a:pt x="1213394" y="2609669"/>
                  </a:cubicBezTo>
                  <a:cubicBezTo>
                    <a:pt x="1218164" y="2609978"/>
                    <a:pt x="1222877" y="2610281"/>
                    <a:pt x="1227585" y="2610526"/>
                  </a:cubicBezTo>
                  <a:cubicBezTo>
                    <a:pt x="1230767" y="2610709"/>
                    <a:pt x="1233949" y="2610892"/>
                    <a:pt x="1237068" y="2611018"/>
                  </a:cubicBezTo>
                  <a:cubicBezTo>
                    <a:pt x="1245324" y="2611446"/>
                    <a:pt x="1253647" y="2611754"/>
                    <a:pt x="1261903" y="2611995"/>
                  </a:cubicBezTo>
                  <a:cubicBezTo>
                    <a:pt x="1688556" y="2624414"/>
                    <a:pt x="2090375" y="2418272"/>
                    <a:pt x="2340434" y="2088877"/>
                  </a:cubicBezTo>
                  <a:cubicBezTo>
                    <a:pt x="2343250" y="2085209"/>
                    <a:pt x="2345999" y="2081473"/>
                    <a:pt x="2348815" y="2077742"/>
                  </a:cubicBezTo>
                  <a:cubicBezTo>
                    <a:pt x="2351631" y="2074074"/>
                    <a:pt x="2354322" y="2070338"/>
                    <a:pt x="2357013" y="2066550"/>
                  </a:cubicBezTo>
                  <a:cubicBezTo>
                    <a:pt x="2359767" y="2062820"/>
                    <a:pt x="2362458" y="2059026"/>
                    <a:pt x="2365149" y="2055233"/>
                  </a:cubicBezTo>
                  <a:cubicBezTo>
                    <a:pt x="2367839" y="2051440"/>
                    <a:pt x="2370530" y="2047646"/>
                    <a:pt x="2373164" y="2043858"/>
                  </a:cubicBezTo>
                  <a:cubicBezTo>
                    <a:pt x="2383807" y="2028627"/>
                    <a:pt x="2394022" y="2013151"/>
                    <a:pt x="2403934" y="1997429"/>
                  </a:cubicBezTo>
                  <a:cubicBezTo>
                    <a:pt x="2515509" y="1821137"/>
                    <a:pt x="2585790" y="1615919"/>
                    <a:pt x="2598816" y="1393872"/>
                  </a:cubicBezTo>
                  <a:cubicBezTo>
                    <a:pt x="2599856" y="1380903"/>
                    <a:pt x="2600713" y="1367935"/>
                    <a:pt x="2601324" y="1354966"/>
                  </a:cubicBezTo>
                  <a:cubicBezTo>
                    <a:pt x="2601570" y="1350196"/>
                    <a:pt x="2601753" y="1345426"/>
                    <a:pt x="2601936" y="1340592"/>
                  </a:cubicBezTo>
                  <a:cubicBezTo>
                    <a:pt x="2602119" y="1335822"/>
                    <a:pt x="2602244" y="1331052"/>
                    <a:pt x="2602364" y="1326281"/>
                  </a:cubicBezTo>
                  <a:cubicBezTo>
                    <a:pt x="2602427" y="1323345"/>
                    <a:pt x="2602484" y="1320408"/>
                    <a:pt x="2602547" y="1317472"/>
                  </a:cubicBezTo>
                  <a:cubicBezTo>
                    <a:pt x="2602610" y="1314901"/>
                    <a:pt x="2602667" y="1312336"/>
                    <a:pt x="2602667" y="1309828"/>
                  </a:cubicBezTo>
                  <a:cubicBezTo>
                    <a:pt x="2602965" y="1279099"/>
                    <a:pt x="2602051" y="1248580"/>
                    <a:pt x="2600034" y="12181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4" name="Google Shape;2474;p29"/>
            <p:cNvSpPr/>
            <p:nvPr/>
          </p:nvSpPr>
          <p:spPr>
            <a:xfrm>
              <a:off x="16099314" y="4890223"/>
              <a:ext cx="767532" cy="1958026"/>
            </a:xfrm>
            <a:custGeom>
              <a:avLst/>
              <a:gdLst/>
              <a:ahLst/>
              <a:cxnLst/>
              <a:rect l="l" t="t" r="r" b="b"/>
              <a:pathLst>
                <a:path w="767532" h="1958026" extrusionOk="0">
                  <a:moveTo>
                    <a:pt x="767532" y="1079827"/>
                  </a:moveTo>
                  <a:cubicBezTo>
                    <a:pt x="766858" y="1118607"/>
                    <a:pt x="763864" y="1158856"/>
                    <a:pt x="763065" y="1198984"/>
                  </a:cubicBezTo>
                  <a:cubicBezTo>
                    <a:pt x="709237" y="1220516"/>
                    <a:pt x="634791" y="1223327"/>
                    <a:pt x="589526" y="1244065"/>
                  </a:cubicBezTo>
                  <a:cubicBezTo>
                    <a:pt x="558087" y="1293551"/>
                    <a:pt x="557288" y="1359736"/>
                    <a:pt x="552335" y="1414113"/>
                  </a:cubicBezTo>
                  <a:cubicBezTo>
                    <a:pt x="586224" y="1454790"/>
                    <a:pt x="644028" y="1466964"/>
                    <a:pt x="675285" y="1509657"/>
                  </a:cubicBezTo>
                  <a:cubicBezTo>
                    <a:pt x="709905" y="1574923"/>
                    <a:pt x="682688" y="1654631"/>
                    <a:pt x="676690" y="1724301"/>
                  </a:cubicBezTo>
                  <a:cubicBezTo>
                    <a:pt x="664824" y="1802107"/>
                    <a:pt x="651364" y="1879730"/>
                    <a:pt x="642801" y="1958026"/>
                  </a:cubicBezTo>
                  <a:cubicBezTo>
                    <a:pt x="638276" y="1955398"/>
                    <a:pt x="633808" y="1952707"/>
                    <a:pt x="629283" y="1950011"/>
                  </a:cubicBezTo>
                  <a:cubicBezTo>
                    <a:pt x="624816" y="1947320"/>
                    <a:pt x="620354" y="1944629"/>
                    <a:pt x="615949" y="1941876"/>
                  </a:cubicBezTo>
                  <a:cubicBezTo>
                    <a:pt x="612093" y="1939488"/>
                    <a:pt x="608242" y="1937043"/>
                    <a:pt x="604386" y="1934660"/>
                  </a:cubicBezTo>
                  <a:cubicBezTo>
                    <a:pt x="597902" y="1930501"/>
                    <a:pt x="591481" y="1926279"/>
                    <a:pt x="585059" y="1922057"/>
                  </a:cubicBezTo>
                  <a:cubicBezTo>
                    <a:pt x="581203" y="1919549"/>
                    <a:pt x="577415" y="1916979"/>
                    <a:pt x="573621" y="1914413"/>
                  </a:cubicBezTo>
                  <a:cubicBezTo>
                    <a:pt x="569828" y="1911785"/>
                    <a:pt x="566035" y="1909214"/>
                    <a:pt x="562247" y="1906586"/>
                  </a:cubicBezTo>
                  <a:cubicBezTo>
                    <a:pt x="554723" y="1901387"/>
                    <a:pt x="547199" y="1896063"/>
                    <a:pt x="539800" y="1890618"/>
                  </a:cubicBezTo>
                  <a:cubicBezTo>
                    <a:pt x="539309" y="1890253"/>
                    <a:pt x="538823" y="1889887"/>
                    <a:pt x="538332" y="1889516"/>
                  </a:cubicBezTo>
                  <a:cubicBezTo>
                    <a:pt x="57913" y="1538348"/>
                    <a:pt x="-148350" y="858699"/>
                    <a:pt x="116449" y="288541"/>
                  </a:cubicBezTo>
                  <a:cubicBezTo>
                    <a:pt x="148624" y="212689"/>
                    <a:pt x="188507" y="140757"/>
                    <a:pt x="234931" y="73652"/>
                  </a:cubicBezTo>
                  <a:cubicBezTo>
                    <a:pt x="235297" y="73040"/>
                    <a:pt x="235725" y="72492"/>
                    <a:pt x="236091" y="71938"/>
                  </a:cubicBezTo>
                  <a:cubicBezTo>
                    <a:pt x="239148" y="67533"/>
                    <a:pt x="242267" y="63129"/>
                    <a:pt x="245386" y="58787"/>
                  </a:cubicBezTo>
                  <a:cubicBezTo>
                    <a:pt x="246792" y="56707"/>
                    <a:pt x="248323" y="54627"/>
                    <a:pt x="249854" y="52548"/>
                  </a:cubicBezTo>
                  <a:cubicBezTo>
                    <a:pt x="252790" y="48509"/>
                    <a:pt x="255726" y="44413"/>
                    <a:pt x="258783" y="40374"/>
                  </a:cubicBezTo>
                  <a:cubicBezTo>
                    <a:pt x="260131" y="38477"/>
                    <a:pt x="261537" y="36580"/>
                    <a:pt x="263005" y="34684"/>
                  </a:cubicBezTo>
                  <a:cubicBezTo>
                    <a:pt x="267164" y="29119"/>
                    <a:pt x="271386" y="23549"/>
                    <a:pt x="275728" y="18047"/>
                  </a:cubicBezTo>
                  <a:cubicBezTo>
                    <a:pt x="280378" y="11991"/>
                    <a:pt x="285149" y="5998"/>
                    <a:pt x="289982" y="0"/>
                  </a:cubicBezTo>
                  <a:cubicBezTo>
                    <a:pt x="300625" y="7158"/>
                    <a:pt x="310229" y="16579"/>
                    <a:pt x="319769" y="24343"/>
                  </a:cubicBezTo>
                  <a:cubicBezTo>
                    <a:pt x="352311" y="53217"/>
                    <a:pt x="386320" y="80188"/>
                    <a:pt x="419536" y="108267"/>
                  </a:cubicBezTo>
                  <a:cubicBezTo>
                    <a:pt x="437092" y="141300"/>
                    <a:pt x="454219" y="174944"/>
                    <a:pt x="464863" y="210850"/>
                  </a:cubicBezTo>
                  <a:cubicBezTo>
                    <a:pt x="486087" y="296546"/>
                    <a:pt x="452385" y="382737"/>
                    <a:pt x="444125" y="467821"/>
                  </a:cubicBezTo>
                  <a:cubicBezTo>
                    <a:pt x="446450" y="486783"/>
                    <a:pt x="454037" y="505259"/>
                    <a:pt x="450672" y="524649"/>
                  </a:cubicBezTo>
                  <a:cubicBezTo>
                    <a:pt x="438989" y="591383"/>
                    <a:pt x="398740" y="666440"/>
                    <a:pt x="448164" y="727546"/>
                  </a:cubicBezTo>
                  <a:cubicBezTo>
                    <a:pt x="479545" y="767857"/>
                    <a:pt x="524073" y="795137"/>
                    <a:pt x="565606" y="823885"/>
                  </a:cubicBezTo>
                  <a:cubicBezTo>
                    <a:pt x="591298" y="843766"/>
                    <a:pt x="633197" y="852633"/>
                    <a:pt x="640846" y="888236"/>
                  </a:cubicBezTo>
                  <a:cubicBezTo>
                    <a:pt x="645742" y="930381"/>
                    <a:pt x="657791" y="973080"/>
                    <a:pt x="692658" y="1000663"/>
                  </a:cubicBezTo>
                  <a:cubicBezTo>
                    <a:pt x="717252" y="1026793"/>
                    <a:pt x="762150" y="1040493"/>
                    <a:pt x="767532" y="10798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p29"/>
            <p:cNvSpPr/>
            <p:nvPr/>
          </p:nvSpPr>
          <p:spPr>
            <a:xfrm>
              <a:off x="17164288" y="5581450"/>
              <a:ext cx="1537751" cy="1441548"/>
            </a:xfrm>
            <a:custGeom>
              <a:avLst/>
              <a:gdLst/>
              <a:ahLst/>
              <a:cxnLst/>
              <a:rect l="l" t="t" r="r" b="b"/>
              <a:pathLst>
                <a:path w="1537751" h="1441548" extrusionOk="0">
                  <a:moveTo>
                    <a:pt x="1535065" y="47213"/>
                  </a:moveTo>
                  <a:cubicBezTo>
                    <a:pt x="1537082" y="77612"/>
                    <a:pt x="1538002" y="108137"/>
                    <a:pt x="1537693" y="138844"/>
                  </a:cubicBezTo>
                  <a:cubicBezTo>
                    <a:pt x="1537693" y="141352"/>
                    <a:pt x="1537631" y="143923"/>
                    <a:pt x="1537573" y="146489"/>
                  </a:cubicBezTo>
                  <a:cubicBezTo>
                    <a:pt x="1537511" y="149425"/>
                    <a:pt x="1537453" y="152361"/>
                    <a:pt x="1537390" y="155298"/>
                  </a:cubicBezTo>
                  <a:cubicBezTo>
                    <a:pt x="1537270" y="160068"/>
                    <a:pt x="1537145" y="164839"/>
                    <a:pt x="1536962" y="169609"/>
                  </a:cubicBezTo>
                  <a:cubicBezTo>
                    <a:pt x="1536779" y="174442"/>
                    <a:pt x="1536596" y="179213"/>
                    <a:pt x="1536351" y="183983"/>
                  </a:cubicBezTo>
                  <a:cubicBezTo>
                    <a:pt x="1535739" y="196952"/>
                    <a:pt x="1534882" y="209920"/>
                    <a:pt x="1533843" y="222889"/>
                  </a:cubicBezTo>
                  <a:cubicBezTo>
                    <a:pt x="1520811" y="444931"/>
                    <a:pt x="1450530" y="650153"/>
                    <a:pt x="1338960" y="826446"/>
                  </a:cubicBezTo>
                  <a:cubicBezTo>
                    <a:pt x="1329048" y="842167"/>
                    <a:pt x="1318833" y="857644"/>
                    <a:pt x="1308190" y="872875"/>
                  </a:cubicBezTo>
                  <a:cubicBezTo>
                    <a:pt x="1305562" y="876668"/>
                    <a:pt x="1302871" y="880462"/>
                    <a:pt x="1300175" y="884255"/>
                  </a:cubicBezTo>
                  <a:cubicBezTo>
                    <a:pt x="1297479" y="888048"/>
                    <a:pt x="1294793" y="891842"/>
                    <a:pt x="1292039" y="895572"/>
                  </a:cubicBezTo>
                  <a:cubicBezTo>
                    <a:pt x="1289349" y="899366"/>
                    <a:pt x="1286658" y="903096"/>
                    <a:pt x="1283841" y="906764"/>
                  </a:cubicBezTo>
                  <a:cubicBezTo>
                    <a:pt x="1281025" y="910495"/>
                    <a:pt x="1278277" y="914226"/>
                    <a:pt x="1275460" y="917899"/>
                  </a:cubicBezTo>
                  <a:cubicBezTo>
                    <a:pt x="1025402" y="1247294"/>
                    <a:pt x="623583" y="1453436"/>
                    <a:pt x="196929" y="1441017"/>
                  </a:cubicBezTo>
                  <a:cubicBezTo>
                    <a:pt x="188674" y="1440771"/>
                    <a:pt x="180350" y="1440468"/>
                    <a:pt x="172095" y="1440040"/>
                  </a:cubicBezTo>
                  <a:cubicBezTo>
                    <a:pt x="168975" y="1439919"/>
                    <a:pt x="165793" y="1439731"/>
                    <a:pt x="162611" y="1439548"/>
                  </a:cubicBezTo>
                  <a:cubicBezTo>
                    <a:pt x="157904" y="1439303"/>
                    <a:pt x="153191" y="1439000"/>
                    <a:pt x="148420" y="1438692"/>
                  </a:cubicBezTo>
                  <a:cubicBezTo>
                    <a:pt x="145484" y="1438509"/>
                    <a:pt x="142485" y="1438263"/>
                    <a:pt x="139548" y="1438018"/>
                  </a:cubicBezTo>
                  <a:cubicBezTo>
                    <a:pt x="134595" y="1437652"/>
                    <a:pt x="129636" y="1437281"/>
                    <a:pt x="124620" y="1436795"/>
                  </a:cubicBezTo>
                  <a:cubicBezTo>
                    <a:pt x="119850" y="1436429"/>
                    <a:pt x="115017" y="1436001"/>
                    <a:pt x="110183" y="1435447"/>
                  </a:cubicBezTo>
                  <a:cubicBezTo>
                    <a:pt x="109818" y="1435447"/>
                    <a:pt x="109389" y="1435384"/>
                    <a:pt x="108961" y="1435384"/>
                  </a:cubicBezTo>
                  <a:cubicBezTo>
                    <a:pt x="103151" y="1434835"/>
                    <a:pt x="97340" y="1434224"/>
                    <a:pt x="91468" y="1433487"/>
                  </a:cubicBezTo>
                  <a:cubicBezTo>
                    <a:pt x="85960" y="1432876"/>
                    <a:pt x="80396" y="1432202"/>
                    <a:pt x="74889" y="1431470"/>
                  </a:cubicBezTo>
                  <a:cubicBezTo>
                    <a:pt x="61429" y="1392748"/>
                    <a:pt x="47426" y="1354339"/>
                    <a:pt x="31824" y="1316410"/>
                  </a:cubicBezTo>
                  <a:cubicBezTo>
                    <a:pt x="19895" y="1283932"/>
                    <a:pt x="-2980" y="1252122"/>
                    <a:pt x="322" y="1216216"/>
                  </a:cubicBezTo>
                  <a:cubicBezTo>
                    <a:pt x="17142" y="1134434"/>
                    <a:pt x="157590" y="1038090"/>
                    <a:pt x="139606" y="954594"/>
                  </a:cubicBezTo>
                  <a:cubicBezTo>
                    <a:pt x="109692" y="877886"/>
                    <a:pt x="51888" y="814825"/>
                    <a:pt x="25951" y="736037"/>
                  </a:cubicBezTo>
                  <a:cubicBezTo>
                    <a:pt x="-414" y="665019"/>
                    <a:pt x="11149" y="582014"/>
                    <a:pt x="69502" y="530386"/>
                  </a:cubicBezTo>
                  <a:cubicBezTo>
                    <a:pt x="123821" y="474844"/>
                    <a:pt x="176426" y="416183"/>
                    <a:pt x="240777" y="371958"/>
                  </a:cubicBezTo>
                  <a:cubicBezTo>
                    <a:pt x="381038" y="273477"/>
                    <a:pt x="362442" y="421627"/>
                    <a:pt x="451016" y="417714"/>
                  </a:cubicBezTo>
                  <a:cubicBezTo>
                    <a:pt x="559712" y="412943"/>
                    <a:pt x="668654" y="403031"/>
                    <a:pt x="776561" y="394102"/>
                  </a:cubicBezTo>
                  <a:cubicBezTo>
                    <a:pt x="838890" y="409333"/>
                    <a:pt x="852898" y="486041"/>
                    <a:pt x="884525" y="533505"/>
                  </a:cubicBezTo>
                  <a:cubicBezTo>
                    <a:pt x="940616" y="537361"/>
                    <a:pt x="994997" y="552650"/>
                    <a:pt x="1049682" y="564704"/>
                  </a:cubicBezTo>
                  <a:cubicBezTo>
                    <a:pt x="1075254" y="569537"/>
                    <a:pt x="1102596" y="572348"/>
                    <a:pt x="1123146" y="590029"/>
                  </a:cubicBezTo>
                  <a:cubicBezTo>
                    <a:pt x="1144678" y="609785"/>
                    <a:pt x="1148164" y="640555"/>
                    <a:pt x="1154893" y="668143"/>
                  </a:cubicBezTo>
                  <a:cubicBezTo>
                    <a:pt x="1223466" y="605814"/>
                    <a:pt x="1303169" y="554980"/>
                    <a:pt x="1363053" y="484087"/>
                  </a:cubicBezTo>
                  <a:cubicBezTo>
                    <a:pt x="1346719" y="407379"/>
                    <a:pt x="1327026" y="323334"/>
                    <a:pt x="1344702" y="245711"/>
                  </a:cubicBezTo>
                  <a:cubicBezTo>
                    <a:pt x="1401587" y="170900"/>
                    <a:pt x="1463859" y="103372"/>
                    <a:pt x="1510717" y="22447"/>
                  </a:cubicBezTo>
                  <a:cubicBezTo>
                    <a:pt x="1515367" y="11866"/>
                    <a:pt x="1522583" y="4462"/>
                    <a:pt x="1530964" y="0"/>
                  </a:cubicBezTo>
                  <a:cubicBezTo>
                    <a:pt x="1531512" y="5262"/>
                    <a:pt x="1532066" y="10523"/>
                    <a:pt x="1532552" y="15722"/>
                  </a:cubicBezTo>
                  <a:cubicBezTo>
                    <a:pt x="1533534" y="26172"/>
                    <a:pt x="1534391" y="36695"/>
                    <a:pt x="1535065" y="472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6" name="Google Shape;2476;p29"/>
            <p:cNvSpPr/>
            <p:nvPr/>
          </p:nvSpPr>
          <p:spPr>
            <a:xfrm>
              <a:off x="16819156" y="4410493"/>
              <a:ext cx="1818900" cy="1268450"/>
            </a:xfrm>
            <a:custGeom>
              <a:avLst/>
              <a:gdLst/>
              <a:ahLst/>
              <a:cxnLst/>
              <a:rect l="l" t="t" r="r" b="b"/>
              <a:pathLst>
                <a:path w="1818900" h="1268450" extrusionOk="0">
                  <a:moveTo>
                    <a:pt x="1818472" y="908045"/>
                  </a:moveTo>
                  <a:cubicBezTo>
                    <a:pt x="1818592" y="908473"/>
                    <a:pt x="1818718" y="908839"/>
                    <a:pt x="1818901" y="909268"/>
                  </a:cubicBezTo>
                  <a:cubicBezTo>
                    <a:pt x="1730509" y="911467"/>
                    <a:pt x="1642980" y="857702"/>
                    <a:pt x="1552571" y="868466"/>
                  </a:cubicBezTo>
                  <a:cubicBezTo>
                    <a:pt x="1571042" y="915872"/>
                    <a:pt x="1561684" y="979978"/>
                    <a:pt x="1508775" y="999305"/>
                  </a:cubicBezTo>
                  <a:cubicBezTo>
                    <a:pt x="1476725" y="1017901"/>
                    <a:pt x="1447361" y="1040959"/>
                    <a:pt x="1413962" y="1057538"/>
                  </a:cubicBezTo>
                  <a:cubicBezTo>
                    <a:pt x="1397874" y="1166359"/>
                    <a:pt x="1405278" y="1305825"/>
                    <a:pt x="1250027" y="1259213"/>
                  </a:cubicBezTo>
                  <a:cubicBezTo>
                    <a:pt x="1209351" y="1250221"/>
                    <a:pt x="1186659" y="1213640"/>
                    <a:pt x="1164207" y="1181956"/>
                  </a:cubicBezTo>
                  <a:cubicBezTo>
                    <a:pt x="1127198" y="1137365"/>
                    <a:pt x="1109584" y="1071666"/>
                    <a:pt x="1061687" y="1038331"/>
                  </a:cubicBezTo>
                  <a:cubicBezTo>
                    <a:pt x="1060464" y="1038268"/>
                    <a:pt x="1059299" y="1038210"/>
                    <a:pt x="1058076" y="1038148"/>
                  </a:cubicBezTo>
                  <a:cubicBezTo>
                    <a:pt x="1057465" y="997163"/>
                    <a:pt x="1083642" y="959177"/>
                    <a:pt x="1079117" y="917952"/>
                  </a:cubicBezTo>
                  <a:cubicBezTo>
                    <a:pt x="1069576" y="868100"/>
                    <a:pt x="1053306" y="819528"/>
                    <a:pt x="1047736" y="768945"/>
                  </a:cubicBezTo>
                  <a:cubicBezTo>
                    <a:pt x="1088841" y="703737"/>
                    <a:pt x="1189036" y="624954"/>
                    <a:pt x="1158391" y="538825"/>
                  </a:cubicBezTo>
                  <a:cubicBezTo>
                    <a:pt x="1148176" y="511911"/>
                    <a:pt x="1133066" y="469886"/>
                    <a:pt x="1097159" y="475942"/>
                  </a:cubicBezTo>
                  <a:cubicBezTo>
                    <a:pt x="1030974" y="491664"/>
                    <a:pt x="973964" y="531421"/>
                    <a:pt x="909555" y="551365"/>
                  </a:cubicBezTo>
                  <a:cubicBezTo>
                    <a:pt x="874689" y="563111"/>
                    <a:pt x="839760" y="553382"/>
                    <a:pt x="805264" y="546960"/>
                  </a:cubicBezTo>
                  <a:cubicBezTo>
                    <a:pt x="794804" y="546040"/>
                    <a:pt x="785017" y="550079"/>
                    <a:pt x="776333" y="555404"/>
                  </a:cubicBezTo>
                  <a:cubicBezTo>
                    <a:pt x="718283" y="586968"/>
                    <a:pt x="671796" y="634803"/>
                    <a:pt x="634542" y="688877"/>
                  </a:cubicBezTo>
                  <a:cubicBezTo>
                    <a:pt x="620414" y="707775"/>
                    <a:pt x="609462" y="728879"/>
                    <a:pt x="597659" y="749372"/>
                  </a:cubicBezTo>
                  <a:cubicBezTo>
                    <a:pt x="573190" y="760689"/>
                    <a:pt x="548293" y="768945"/>
                    <a:pt x="522847" y="758730"/>
                  </a:cubicBezTo>
                  <a:cubicBezTo>
                    <a:pt x="496544" y="746190"/>
                    <a:pt x="477274" y="723743"/>
                    <a:pt x="453177" y="707958"/>
                  </a:cubicBezTo>
                  <a:cubicBezTo>
                    <a:pt x="410723" y="694075"/>
                    <a:pt x="361363" y="708690"/>
                    <a:pt x="319949" y="688077"/>
                  </a:cubicBezTo>
                  <a:cubicBezTo>
                    <a:pt x="285631" y="685506"/>
                    <a:pt x="258660" y="666545"/>
                    <a:pt x="231929" y="646726"/>
                  </a:cubicBezTo>
                  <a:cubicBezTo>
                    <a:pt x="172776" y="613511"/>
                    <a:pt x="102740" y="610575"/>
                    <a:pt x="36801" y="616019"/>
                  </a:cubicBezTo>
                  <a:cubicBezTo>
                    <a:pt x="-328" y="611980"/>
                    <a:pt x="1751" y="567510"/>
                    <a:pt x="2180" y="539311"/>
                  </a:cubicBezTo>
                  <a:cubicBezTo>
                    <a:pt x="2974" y="519983"/>
                    <a:pt x="-1488" y="503895"/>
                    <a:pt x="529" y="485848"/>
                  </a:cubicBezTo>
                  <a:cubicBezTo>
                    <a:pt x="14474" y="434894"/>
                    <a:pt x="115834" y="435871"/>
                    <a:pt x="159322" y="419726"/>
                  </a:cubicBezTo>
                  <a:cubicBezTo>
                    <a:pt x="233825" y="405106"/>
                    <a:pt x="225873" y="356231"/>
                    <a:pt x="241104" y="297450"/>
                  </a:cubicBezTo>
                  <a:cubicBezTo>
                    <a:pt x="250707" y="271456"/>
                    <a:pt x="274136" y="256162"/>
                    <a:pt x="295972" y="240565"/>
                  </a:cubicBezTo>
                  <a:cubicBezTo>
                    <a:pt x="240550" y="197992"/>
                    <a:pt x="211865" y="132909"/>
                    <a:pt x="218715" y="59445"/>
                  </a:cubicBezTo>
                  <a:cubicBezTo>
                    <a:pt x="219080" y="55835"/>
                    <a:pt x="219263" y="52167"/>
                    <a:pt x="219326" y="48436"/>
                  </a:cubicBezTo>
                  <a:cubicBezTo>
                    <a:pt x="223239" y="47334"/>
                    <a:pt x="227095" y="46174"/>
                    <a:pt x="231009" y="45071"/>
                  </a:cubicBezTo>
                  <a:cubicBezTo>
                    <a:pt x="252296" y="39136"/>
                    <a:pt x="273765" y="33817"/>
                    <a:pt x="295360" y="29046"/>
                  </a:cubicBezTo>
                  <a:cubicBezTo>
                    <a:pt x="303861" y="27150"/>
                    <a:pt x="312425" y="25378"/>
                    <a:pt x="320989" y="23665"/>
                  </a:cubicBezTo>
                  <a:cubicBezTo>
                    <a:pt x="401000" y="7697"/>
                    <a:pt x="482844" y="-313"/>
                    <a:pt x="565237" y="361"/>
                  </a:cubicBezTo>
                  <a:cubicBezTo>
                    <a:pt x="1091783" y="-12670"/>
                    <a:pt x="1566271" y="328471"/>
                    <a:pt x="1773145" y="791888"/>
                  </a:cubicBezTo>
                  <a:cubicBezTo>
                    <a:pt x="1773145" y="791950"/>
                    <a:pt x="1773208" y="792008"/>
                    <a:pt x="1773208" y="792071"/>
                  </a:cubicBezTo>
                  <a:cubicBezTo>
                    <a:pt x="1777064" y="800634"/>
                    <a:pt x="1780795" y="809261"/>
                    <a:pt x="1784463" y="817945"/>
                  </a:cubicBezTo>
                  <a:cubicBezTo>
                    <a:pt x="1790947" y="833421"/>
                    <a:pt x="1797123" y="848955"/>
                    <a:pt x="1803058" y="864677"/>
                  </a:cubicBezTo>
                  <a:cubicBezTo>
                    <a:pt x="1808503" y="879051"/>
                    <a:pt x="1813639" y="893488"/>
                    <a:pt x="1818472" y="908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7" name="Google Shape;2477;p29"/>
          <p:cNvGrpSpPr/>
          <p:nvPr/>
        </p:nvGrpSpPr>
        <p:grpSpPr>
          <a:xfrm rot="-906382">
            <a:off x="4320446" y="3059239"/>
            <a:ext cx="1840125" cy="851812"/>
            <a:chOff x="8640311" y="6117599"/>
            <a:chExt cx="3680416" cy="1703612"/>
          </a:xfrm>
        </p:grpSpPr>
        <p:sp>
          <p:nvSpPr>
            <p:cNvPr id="2478" name="Google Shape;2478;p29"/>
            <p:cNvSpPr/>
            <p:nvPr/>
          </p:nvSpPr>
          <p:spPr>
            <a:xfrm>
              <a:off x="11115740" y="6117599"/>
              <a:ext cx="1115933" cy="690366"/>
            </a:xfrm>
            <a:custGeom>
              <a:avLst/>
              <a:gdLst/>
              <a:ahLst/>
              <a:cxnLst/>
              <a:rect l="l" t="t" r="r" b="b"/>
              <a:pathLst>
                <a:path w="1115933" h="690366" extrusionOk="0">
                  <a:moveTo>
                    <a:pt x="1111545" y="628191"/>
                  </a:moveTo>
                  <a:cubicBezTo>
                    <a:pt x="1111854" y="635560"/>
                    <a:pt x="1111235" y="643232"/>
                    <a:pt x="1109086" y="650601"/>
                  </a:cubicBezTo>
                  <a:cubicBezTo>
                    <a:pt x="1096484" y="694202"/>
                    <a:pt x="1048860" y="698497"/>
                    <a:pt x="1013521" y="680080"/>
                  </a:cubicBezTo>
                  <a:cubicBezTo>
                    <a:pt x="990173" y="667798"/>
                    <a:pt x="970195" y="648454"/>
                    <a:pt x="949916" y="631876"/>
                  </a:cubicBezTo>
                  <a:cubicBezTo>
                    <a:pt x="926259" y="612223"/>
                    <a:pt x="902594" y="592879"/>
                    <a:pt x="878936" y="573234"/>
                  </a:cubicBezTo>
                  <a:cubicBezTo>
                    <a:pt x="834080" y="535775"/>
                    <a:pt x="788296" y="498934"/>
                    <a:pt x="742813" y="461783"/>
                  </a:cubicBezTo>
                  <a:cubicBezTo>
                    <a:pt x="659850" y="393926"/>
                    <a:pt x="576585" y="326385"/>
                    <a:pt x="493312" y="258836"/>
                  </a:cubicBezTo>
                  <a:cubicBezTo>
                    <a:pt x="452445" y="225680"/>
                    <a:pt x="412807" y="190060"/>
                    <a:pt x="370100" y="159360"/>
                  </a:cubicBezTo>
                  <a:cubicBezTo>
                    <a:pt x="324316" y="126814"/>
                    <a:pt x="278230" y="144929"/>
                    <a:pt x="233057" y="169186"/>
                  </a:cubicBezTo>
                  <a:cubicBezTo>
                    <a:pt x="189731" y="192215"/>
                    <a:pt x="147325" y="220458"/>
                    <a:pt x="101850" y="239191"/>
                  </a:cubicBezTo>
                  <a:cubicBezTo>
                    <a:pt x="67741" y="253622"/>
                    <a:pt x="21964" y="251165"/>
                    <a:pt x="4445" y="212787"/>
                  </a:cubicBezTo>
                  <a:cubicBezTo>
                    <a:pt x="-14295" y="171952"/>
                    <a:pt x="30561" y="140634"/>
                    <a:pt x="58216" y="119143"/>
                  </a:cubicBezTo>
                  <a:cubicBezTo>
                    <a:pt x="93857" y="91201"/>
                    <a:pt x="132574" y="66334"/>
                    <a:pt x="173442" y="46681"/>
                  </a:cubicBezTo>
                  <a:cubicBezTo>
                    <a:pt x="213690" y="27028"/>
                    <a:pt x="258245" y="7994"/>
                    <a:pt x="302800" y="1242"/>
                  </a:cubicBezTo>
                  <a:cubicBezTo>
                    <a:pt x="351963" y="-6128"/>
                    <a:pt x="386382" y="20585"/>
                    <a:pt x="424481" y="47600"/>
                  </a:cubicBezTo>
                  <a:cubicBezTo>
                    <a:pt x="504368" y="104712"/>
                    <a:pt x="584262" y="162125"/>
                    <a:pt x="661999" y="222297"/>
                  </a:cubicBezTo>
                  <a:cubicBezTo>
                    <a:pt x="803959" y="331600"/>
                    <a:pt x="941003" y="447963"/>
                    <a:pt x="1070361" y="572006"/>
                  </a:cubicBezTo>
                  <a:cubicBezTo>
                    <a:pt x="1087872" y="577529"/>
                    <a:pt x="1100474" y="590732"/>
                    <a:pt x="1106620" y="606699"/>
                  </a:cubicBezTo>
                  <a:cubicBezTo>
                    <a:pt x="1108770" y="608538"/>
                    <a:pt x="1110617" y="610384"/>
                    <a:pt x="1112766" y="612223"/>
                  </a:cubicBezTo>
                  <a:cubicBezTo>
                    <a:pt x="1118000" y="617754"/>
                    <a:pt x="1116152" y="624506"/>
                    <a:pt x="1111545" y="6281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29"/>
            <p:cNvSpPr/>
            <p:nvPr/>
          </p:nvSpPr>
          <p:spPr>
            <a:xfrm>
              <a:off x="8640311" y="6164674"/>
              <a:ext cx="784701" cy="723273"/>
            </a:xfrm>
            <a:custGeom>
              <a:avLst/>
              <a:gdLst/>
              <a:ahLst/>
              <a:cxnLst/>
              <a:rect l="l" t="t" r="r" b="b"/>
              <a:pathLst>
                <a:path w="784701" h="723273" extrusionOk="0">
                  <a:moveTo>
                    <a:pt x="781829" y="593553"/>
                  </a:moveTo>
                  <a:cubicBezTo>
                    <a:pt x="788895" y="640221"/>
                    <a:pt x="766776" y="691191"/>
                    <a:pt x="725909" y="719743"/>
                  </a:cubicBezTo>
                  <a:cubicBezTo>
                    <a:pt x="717003" y="725885"/>
                    <a:pt x="700404" y="723737"/>
                    <a:pt x="693338" y="715448"/>
                  </a:cubicBezTo>
                  <a:cubicBezTo>
                    <a:pt x="574115" y="574820"/>
                    <a:pt x="453354" y="435428"/>
                    <a:pt x="333211" y="295425"/>
                  </a:cubicBezTo>
                  <a:cubicBezTo>
                    <a:pt x="307706" y="265336"/>
                    <a:pt x="282819" y="234327"/>
                    <a:pt x="255783" y="205775"/>
                  </a:cubicBezTo>
                  <a:cubicBezTo>
                    <a:pt x="234275" y="182746"/>
                    <a:pt x="201085" y="150200"/>
                    <a:pt x="168212" y="171390"/>
                  </a:cubicBezTo>
                  <a:cubicBezTo>
                    <a:pt x="146092" y="185820"/>
                    <a:pt x="134102" y="212225"/>
                    <a:pt x="111364" y="226655"/>
                  </a:cubicBezTo>
                  <a:cubicBezTo>
                    <a:pt x="93544" y="238019"/>
                    <a:pt x="72036" y="243543"/>
                    <a:pt x="51138" y="241704"/>
                  </a:cubicBezTo>
                  <a:cubicBezTo>
                    <a:pt x="-3862" y="236791"/>
                    <a:pt x="-11855" y="178149"/>
                    <a:pt x="14570" y="138542"/>
                  </a:cubicBezTo>
                  <a:cubicBezTo>
                    <a:pt x="48680" y="88183"/>
                    <a:pt x="99999" y="37212"/>
                    <a:pt x="156530" y="13264"/>
                  </a:cubicBezTo>
                  <a:cubicBezTo>
                    <a:pt x="298490" y="-46297"/>
                    <a:pt x="388520" y="108747"/>
                    <a:pt x="467487" y="200244"/>
                  </a:cubicBezTo>
                  <a:cubicBezTo>
                    <a:pt x="564892" y="312922"/>
                    <a:pt x="665374" y="424071"/>
                    <a:pt x="758164" y="540744"/>
                  </a:cubicBezTo>
                  <a:cubicBezTo>
                    <a:pt x="759393" y="542281"/>
                    <a:pt x="760623" y="543811"/>
                    <a:pt x="761852" y="545039"/>
                  </a:cubicBezTo>
                  <a:cubicBezTo>
                    <a:pt x="767689" y="552718"/>
                    <a:pt x="773835" y="559779"/>
                    <a:pt x="779672" y="567458"/>
                  </a:cubicBezTo>
                  <a:cubicBezTo>
                    <a:pt x="786128" y="576048"/>
                    <a:pt x="785826" y="585875"/>
                    <a:pt x="781829" y="5935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0" name="Google Shape;2480;p29"/>
            <p:cNvSpPr/>
            <p:nvPr/>
          </p:nvSpPr>
          <p:spPr>
            <a:xfrm>
              <a:off x="9315172" y="6676895"/>
              <a:ext cx="1309204" cy="1105517"/>
            </a:xfrm>
            <a:custGeom>
              <a:avLst/>
              <a:gdLst/>
              <a:ahLst/>
              <a:cxnLst/>
              <a:rect l="l" t="t" r="r" b="b"/>
              <a:pathLst>
                <a:path w="1309204" h="1105517" extrusionOk="0">
                  <a:moveTo>
                    <a:pt x="1308771" y="483342"/>
                  </a:moveTo>
                  <a:lnTo>
                    <a:pt x="1308771" y="479591"/>
                  </a:lnTo>
                  <a:cubicBezTo>
                    <a:pt x="1307976" y="414801"/>
                    <a:pt x="1302426" y="345149"/>
                    <a:pt x="1291319" y="260500"/>
                  </a:cubicBezTo>
                  <a:cubicBezTo>
                    <a:pt x="1285665" y="216576"/>
                    <a:pt x="1278629" y="161913"/>
                    <a:pt x="1250223" y="115231"/>
                  </a:cubicBezTo>
                  <a:cubicBezTo>
                    <a:pt x="1220037" y="65577"/>
                    <a:pt x="1159561" y="31215"/>
                    <a:pt x="1084348" y="20962"/>
                  </a:cubicBezTo>
                  <a:cubicBezTo>
                    <a:pt x="998933" y="9208"/>
                    <a:pt x="912157" y="5281"/>
                    <a:pt x="830533" y="2251"/>
                  </a:cubicBezTo>
                  <a:cubicBezTo>
                    <a:pt x="788525" y="750"/>
                    <a:pt x="745973" y="0"/>
                    <a:pt x="704068" y="0"/>
                  </a:cubicBezTo>
                  <a:cubicBezTo>
                    <a:pt x="581113" y="0"/>
                    <a:pt x="457518" y="6480"/>
                    <a:pt x="336676" y="19307"/>
                  </a:cubicBezTo>
                  <a:cubicBezTo>
                    <a:pt x="242392" y="29383"/>
                    <a:pt x="66903" y="48183"/>
                    <a:pt x="21811" y="209853"/>
                  </a:cubicBezTo>
                  <a:cubicBezTo>
                    <a:pt x="-12770" y="334315"/>
                    <a:pt x="943" y="470471"/>
                    <a:pt x="14251" y="562070"/>
                  </a:cubicBezTo>
                  <a:cubicBezTo>
                    <a:pt x="33367" y="693637"/>
                    <a:pt x="71997" y="805448"/>
                    <a:pt x="129087" y="894436"/>
                  </a:cubicBezTo>
                  <a:cubicBezTo>
                    <a:pt x="251092" y="1084953"/>
                    <a:pt x="533157" y="1105518"/>
                    <a:pt x="648773" y="1105518"/>
                  </a:cubicBezTo>
                  <a:cubicBezTo>
                    <a:pt x="675162" y="1105518"/>
                    <a:pt x="701484" y="1104496"/>
                    <a:pt x="727004" y="1102547"/>
                  </a:cubicBezTo>
                  <a:cubicBezTo>
                    <a:pt x="936875" y="1086417"/>
                    <a:pt x="1078548" y="1030975"/>
                    <a:pt x="1172803" y="928166"/>
                  </a:cubicBezTo>
                  <a:cubicBezTo>
                    <a:pt x="1213898" y="883669"/>
                    <a:pt x="1245704" y="830124"/>
                    <a:pt x="1267057" y="769857"/>
                  </a:cubicBezTo>
                  <a:cubicBezTo>
                    <a:pt x="1268920" y="765032"/>
                    <a:pt x="1270760" y="759810"/>
                    <a:pt x="1271769" y="756125"/>
                  </a:cubicBezTo>
                  <a:cubicBezTo>
                    <a:pt x="1295411" y="687282"/>
                    <a:pt x="1307630" y="607980"/>
                    <a:pt x="1309066" y="514072"/>
                  </a:cubicBezTo>
                  <a:cubicBezTo>
                    <a:pt x="1309389" y="503613"/>
                    <a:pt x="1309088" y="492816"/>
                    <a:pt x="1308771" y="4833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1" name="Google Shape;2481;p29"/>
            <p:cNvSpPr/>
            <p:nvPr/>
          </p:nvSpPr>
          <p:spPr>
            <a:xfrm>
              <a:off x="10984872" y="6676895"/>
              <a:ext cx="1309204" cy="1105517"/>
            </a:xfrm>
            <a:custGeom>
              <a:avLst/>
              <a:gdLst/>
              <a:ahLst/>
              <a:cxnLst/>
              <a:rect l="l" t="t" r="r" b="b"/>
              <a:pathLst>
                <a:path w="1309204" h="1105517" extrusionOk="0">
                  <a:moveTo>
                    <a:pt x="434" y="483342"/>
                  </a:moveTo>
                  <a:lnTo>
                    <a:pt x="434" y="479591"/>
                  </a:lnTo>
                  <a:cubicBezTo>
                    <a:pt x="1229" y="414801"/>
                    <a:pt x="6779" y="345149"/>
                    <a:pt x="17886" y="260500"/>
                  </a:cubicBezTo>
                  <a:cubicBezTo>
                    <a:pt x="23539" y="216576"/>
                    <a:pt x="30576" y="161913"/>
                    <a:pt x="58981" y="115231"/>
                  </a:cubicBezTo>
                  <a:cubicBezTo>
                    <a:pt x="89168" y="65577"/>
                    <a:pt x="149644" y="31215"/>
                    <a:pt x="224857" y="20962"/>
                  </a:cubicBezTo>
                  <a:cubicBezTo>
                    <a:pt x="310271" y="9208"/>
                    <a:pt x="397047" y="5281"/>
                    <a:pt x="478671" y="2251"/>
                  </a:cubicBezTo>
                  <a:cubicBezTo>
                    <a:pt x="520679" y="750"/>
                    <a:pt x="563232" y="0"/>
                    <a:pt x="605137" y="0"/>
                  </a:cubicBezTo>
                  <a:cubicBezTo>
                    <a:pt x="728092" y="0"/>
                    <a:pt x="851687" y="6480"/>
                    <a:pt x="972529" y="19307"/>
                  </a:cubicBezTo>
                  <a:cubicBezTo>
                    <a:pt x="1066813" y="29383"/>
                    <a:pt x="1242302" y="48183"/>
                    <a:pt x="1287394" y="209853"/>
                  </a:cubicBezTo>
                  <a:cubicBezTo>
                    <a:pt x="1321975" y="334315"/>
                    <a:pt x="1308262" y="470471"/>
                    <a:pt x="1294953" y="562070"/>
                  </a:cubicBezTo>
                  <a:cubicBezTo>
                    <a:pt x="1275837" y="693637"/>
                    <a:pt x="1237208" y="805448"/>
                    <a:pt x="1180118" y="894436"/>
                  </a:cubicBezTo>
                  <a:cubicBezTo>
                    <a:pt x="1058112" y="1084953"/>
                    <a:pt x="776047" y="1105518"/>
                    <a:pt x="660431" y="1105518"/>
                  </a:cubicBezTo>
                  <a:cubicBezTo>
                    <a:pt x="634043" y="1105518"/>
                    <a:pt x="607721" y="1104496"/>
                    <a:pt x="582201" y="1102547"/>
                  </a:cubicBezTo>
                  <a:cubicBezTo>
                    <a:pt x="372330" y="1086417"/>
                    <a:pt x="230657" y="1030975"/>
                    <a:pt x="136402" y="928166"/>
                  </a:cubicBezTo>
                  <a:cubicBezTo>
                    <a:pt x="95307" y="883669"/>
                    <a:pt x="63501" y="830124"/>
                    <a:pt x="42147" y="769857"/>
                  </a:cubicBezTo>
                  <a:cubicBezTo>
                    <a:pt x="40285" y="765032"/>
                    <a:pt x="38445" y="759810"/>
                    <a:pt x="37436" y="756125"/>
                  </a:cubicBezTo>
                  <a:cubicBezTo>
                    <a:pt x="13793" y="687282"/>
                    <a:pt x="1574" y="607980"/>
                    <a:pt x="139" y="514072"/>
                  </a:cubicBezTo>
                  <a:cubicBezTo>
                    <a:pt x="-185" y="503613"/>
                    <a:pt x="117" y="492816"/>
                    <a:pt x="434" y="4833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2" name="Google Shape;2482;p29"/>
            <p:cNvSpPr/>
            <p:nvPr/>
          </p:nvSpPr>
          <p:spPr>
            <a:xfrm>
              <a:off x="9288541" y="6612038"/>
              <a:ext cx="3032186" cy="1209173"/>
            </a:xfrm>
            <a:custGeom>
              <a:avLst/>
              <a:gdLst/>
              <a:ahLst/>
              <a:cxnLst/>
              <a:rect l="l" t="t" r="r" b="b"/>
              <a:pathLst>
                <a:path w="3032186" h="1209173" extrusionOk="0">
                  <a:moveTo>
                    <a:pt x="1516080" y="314288"/>
                  </a:moveTo>
                  <a:cubicBezTo>
                    <a:pt x="1477207" y="314442"/>
                    <a:pt x="1438342" y="324423"/>
                    <a:pt x="1407309" y="343759"/>
                  </a:cubicBezTo>
                  <a:cubicBezTo>
                    <a:pt x="1398704" y="349283"/>
                    <a:pt x="1389179" y="355424"/>
                    <a:pt x="1380884" y="362794"/>
                  </a:cubicBezTo>
                  <a:cubicBezTo>
                    <a:pt x="1379345" y="336081"/>
                    <a:pt x="1377196" y="309375"/>
                    <a:pt x="1374737" y="282661"/>
                  </a:cubicBezTo>
                  <a:cubicBezTo>
                    <a:pt x="1367362" y="205294"/>
                    <a:pt x="1351080" y="135289"/>
                    <a:pt x="1282868" y="91379"/>
                  </a:cubicBezTo>
                  <a:cubicBezTo>
                    <a:pt x="1223260" y="53310"/>
                    <a:pt x="1151051" y="38261"/>
                    <a:pt x="1081911" y="27516"/>
                  </a:cubicBezTo>
                  <a:cubicBezTo>
                    <a:pt x="836708" y="-10554"/>
                    <a:pt x="585367" y="-9024"/>
                    <a:pt x="340775" y="31509"/>
                  </a:cubicBezTo>
                  <a:cubicBezTo>
                    <a:pt x="237842" y="48705"/>
                    <a:pt x="117390" y="54229"/>
                    <a:pt x="55014" y="148491"/>
                  </a:cubicBezTo>
                  <a:cubicBezTo>
                    <a:pt x="6463" y="221872"/>
                    <a:pt x="4313" y="317053"/>
                    <a:pt x="1244" y="402099"/>
                  </a:cubicBezTo>
                  <a:cubicBezTo>
                    <a:pt x="-6132" y="600133"/>
                    <a:pt x="16915" y="817202"/>
                    <a:pt x="134908" y="983308"/>
                  </a:cubicBezTo>
                  <a:cubicBezTo>
                    <a:pt x="238151" y="1128223"/>
                    <a:pt x="411762" y="1181959"/>
                    <a:pt x="580140" y="1201604"/>
                  </a:cubicBezTo>
                  <a:cubicBezTo>
                    <a:pt x="773413" y="1224023"/>
                    <a:pt x="960237" y="1198537"/>
                    <a:pt x="1130772" y="1099671"/>
                  </a:cubicBezTo>
                  <a:cubicBezTo>
                    <a:pt x="1221420" y="1047171"/>
                    <a:pt x="1285326" y="989449"/>
                    <a:pt x="1326502" y="891811"/>
                  </a:cubicBezTo>
                  <a:cubicBezTo>
                    <a:pt x="1365529" y="799395"/>
                    <a:pt x="1377505" y="697153"/>
                    <a:pt x="1382120" y="597677"/>
                  </a:cubicBezTo>
                  <a:cubicBezTo>
                    <a:pt x="1383659" y="564822"/>
                    <a:pt x="1384270" y="531974"/>
                    <a:pt x="1384888" y="498818"/>
                  </a:cubicBezTo>
                  <a:cubicBezTo>
                    <a:pt x="1391954" y="495743"/>
                    <a:pt x="1397181" y="489602"/>
                    <a:pt x="1402709" y="484696"/>
                  </a:cubicBezTo>
                  <a:cubicBezTo>
                    <a:pt x="1408237" y="480092"/>
                    <a:pt x="1413772" y="475797"/>
                    <a:pt x="1419609" y="472104"/>
                  </a:cubicBezTo>
                  <a:cubicBezTo>
                    <a:pt x="1448493" y="453070"/>
                    <a:pt x="1482293" y="443861"/>
                    <a:pt x="1516094" y="444163"/>
                  </a:cubicBezTo>
                  <a:cubicBezTo>
                    <a:pt x="1549895" y="443854"/>
                    <a:pt x="1583696" y="453062"/>
                    <a:pt x="1612579" y="472104"/>
                  </a:cubicBezTo>
                  <a:cubicBezTo>
                    <a:pt x="1618416" y="475789"/>
                    <a:pt x="1623944" y="480085"/>
                    <a:pt x="1629480" y="484696"/>
                  </a:cubicBezTo>
                  <a:cubicBezTo>
                    <a:pt x="1635008" y="489609"/>
                    <a:pt x="1640234" y="495751"/>
                    <a:pt x="1647300" y="498818"/>
                  </a:cubicBezTo>
                  <a:cubicBezTo>
                    <a:pt x="1647911" y="531974"/>
                    <a:pt x="1648529" y="564829"/>
                    <a:pt x="1650068" y="597677"/>
                  </a:cubicBezTo>
                  <a:cubicBezTo>
                    <a:pt x="1654676" y="697153"/>
                    <a:pt x="1666659" y="799395"/>
                    <a:pt x="1705686" y="891811"/>
                  </a:cubicBezTo>
                  <a:cubicBezTo>
                    <a:pt x="1746862" y="989449"/>
                    <a:pt x="1810768" y="1047171"/>
                    <a:pt x="1901417" y="1099671"/>
                  </a:cubicBezTo>
                  <a:cubicBezTo>
                    <a:pt x="2071951" y="1198537"/>
                    <a:pt x="2258768" y="1224023"/>
                    <a:pt x="2452048" y="1201604"/>
                  </a:cubicBezTo>
                  <a:cubicBezTo>
                    <a:pt x="2620433" y="1181959"/>
                    <a:pt x="2794037" y="1128223"/>
                    <a:pt x="2897280" y="983308"/>
                  </a:cubicBezTo>
                  <a:cubicBezTo>
                    <a:pt x="3015273" y="817209"/>
                    <a:pt x="3038312" y="600133"/>
                    <a:pt x="3030944" y="402099"/>
                  </a:cubicBezTo>
                  <a:cubicBezTo>
                    <a:pt x="3027875" y="317053"/>
                    <a:pt x="3025718" y="221872"/>
                    <a:pt x="2977174" y="148491"/>
                  </a:cubicBezTo>
                  <a:cubicBezTo>
                    <a:pt x="2914798" y="54236"/>
                    <a:pt x="2794347" y="48705"/>
                    <a:pt x="2691413" y="31509"/>
                  </a:cubicBezTo>
                  <a:cubicBezTo>
                    <a:pt x="2446829" y="-9017"/>
                    <a:pt x="2195480" y="-10554"/>
                    <a:pt x="1950277" y="27516"/>
                  </a:cubicBezTo>
                  <a:cubicBezTo>
                    <a:pt x="1881145" y="38261"/>
                    <a:pt x="1808936" y="53310"/>
                    <a:pt x="1749321" y="91379"/>
                  </a:cubicBezTo>
                  <a:cubicBezTo>
                    <a:pt x="1681108" y="135281"/>
                    <a:pt x="1664819" y="205286"/>
                    <a:pt x="1657451" y="282661"/>
                  </a:cubicBezTo>
                  <a:cubicBezTo>
                    <a:pt x="1654992" y="309375"/>
                    <a:pt x="1652843" y="336081"/>
                    <a:pt x="1651305" y="362794"/>
                  </a:cubicBezTo>
                  <a:cubicBezTo>
                    <a:pt x="1643009" y="355424"/>
                    <a:pt x="1633484" y="349283"/>
                    <a:pt x="1624879" y="343759"/>
                  </a:cubicBezTo>
                  <a:cubicBezTo>
                    <a:pt x="1593824" y="324416"/>
                    <a:pt x="1554952" y="314442"/>
                    <a:pt x="1516080" y="314288"/>
                  </a:cubicBezTo>
                  <a:close/>
                  <a:moveTo>
                    <a:pt x="1269346" y="811060"/>
                  </a:moveTo>
                  <a:cubicBezTo>
                    <a:pt x="1268117" y="815356"/>
                    <a:pt x="1266578" y="819658"/>
                    <a:pt x="1265047" y="823645"/>
                  </a:cubicBezTo>
                  <a:cubicBezTo>
                    <a:pt x="1245688" y="878300"/>
                    <a:pt x="1217114" y="928652"/>
                    <a:pt x="1176858" y="972246"/>
                  </a:cubicBezTo>
                  <a:cubicBezTo>
                    <a:pt x="1069618" y="1089227"/>
                    <a:pt x="903389" y="1125149"/>
                    <a:pt x="751286" y="1136814"/>
                  </a:cubicBezTo>
                  <a:cubicBezTo>
                    <a:pt x="563851" y="1151245"/>
                    <a:pt x="291921" y="1115014"/>
                    <a:pt x="181605" y="942774"/>
                  </a:cubicBezTo>
                  <a:cubicBezTo>
                    <a:pt x="120150" y="846982"/>
                    <a:pt x="87579" y="734612"/>
                    <a:pt x="71297" y="622544"/>
                  </a:cubicBezTo>
                  <a:cubicBezTo>
                    <a:pt x="55316" y="512631"/>
                    <a:pt x="47948" y="391354"/>
                    <a:pt x="78061" y="282970"/>
                  </a:cubicBezTo>
                  <a:cubicBezTo>
                    <a:pt x="114629" y="151867"/>
                    <a:pt x="246137" y="127610"/>
                    <a:pt x="366589" y="114717"/>
                  </a:cubicBezTo>
                  <a:cubicBezTo>
                    <a:pt x="528828" y="97521"/>
                    <a:pt x="692599" y="91997"/>
                    <a:pt x="856067" y="97830"/>
                  </a:cubicBezTo>
                  <a:cubicBezTo>
                    <a:pt x="939340" y="100897"/>
                    <a:pt x="1024143" y="104890"/>
                    <a:pt x="1106798" y="116254"/>
                  </a:cubicBezTo>
                  <a:cubicBezTo>
                    <a:pt x="1160877" y="123624"/>
                    <a:pt x="1221103" y="147572"/>
                    <a:pt x="1250598" y="196078"/>
                  </a:cubicBezTo>
                  <a:cubicBezTo>
                    <a:pt x="1274874" y="235994"/>
                    <a:pt x="1281631" y="283889"/>
                    <a:pt x="1287468" y="329329"/>
                  </a:cubicBezTo>
                  <a:cubicBezTo>
                    <a:pt x="1296382" y="397186"/>
                    <a:pt x="1303758" y="470560"/>
                    <a:pt x="1304678" y="544860"/>
                  </a:cubicBezTo>
                  <a:lnTo>
                    <a:pt x="1304678" y="548236"/>
                  </a:lnTo>
                  <a:cubicBezTo>
                    <a:pt x="1304987" y="558063"/>
                    <a:pt x="1305296" y="568190"/>
                    <a:pt x="1304987" y="578017"/>
                  </a:cubicBezTo>
                  <a:cubicBezTo>
                    <a:pt x="1303758" y="657855"/>
                    <a:pt x="1294542" y="737679"/>
                    <a:pt x="1269346" y="811060"/>
                  </a:cubicBezTo>
                  <a:close/>
                  <a:moveTo>
                    <a:pt x="1727179" y="578024"/>
                  </a:moveTo>
                  <a:cubicBezTo>
                    <a:pt x="1726870" y="568198"/>
                    <a:pt x="1727179" y="558070"/>
                    <a:pt x="1727489" y="548244"/>
                  </a:cubicBezTo>
                  <a:lnTo>
                    <a:pt x="1727489" y="544868"/>
                  </a:lnTo>
                  <a:cubicBezTo>
                    <a:pt x="1728409" y="470567"/>
                    <a:pt x="1735784" y="397186"/>
                    <a:pt x="1744698" y="329336"/>
                  </a:cubicBezTo>
                  <a:cubicBezTo>
                    <a:pt x="1750535" y="283897"/>
                    <a:pt x="1757292" y="236001"/>
                    <a:pt x="1781568" y="196085"/>
                  </a:cubicBezTo>
                  <a:cubicBezTo>
                    <a:pt x="1811063" y="147579"/>
                    <a:pt x="1871289" y="123624"/>
                    <a:pt x="1925369" y="116261"/>
                  </a:cubicBezTo>
                  <a:cubicBezTo>
                    <a:pt x="2008023" y="104898"/>
                    <a:pt x="2092834" y="100911"/>
                    <a:pt x="2176099" y="97837"/>
                  </a:cubicBezTo>
                  <a:cubicBezTo>
                    <a:pt x="2339568" y="92004"/>
                    <a:pt x="2503345" y="97528"/>
                    <a:pt x="2665577" y="114724"/>
                  </a:cubicBezTo>
                  <a:cubicBezTo>
                    <a:pt x="2786029" y="127617"/>
                    <a:pt x="2917537" y="151874"/>
                    <a:pt x="2954105" y="282977"/>
                  </a:cubicBezTo>
                  <a:cubicBezTo>
                    <a:pt x="2984218" y="391361"/>
                    <a:pt x="2976843" y="512638"/>
                    <a:pt x="2960862" y="622551"/>
                  </a:cubicBezTo>
                  <a:cubicBezTo>
                    <a:pt x="2944573" y="734620"/>
                    <a:pt x="2912009" y="846990"/>
                    <a:pt x="2850553" y="942781"/>
                  </a:cubicBezTo>
                  <a:cubicBezTo>
                    <a:pt x="2740245" y="1115021"/>
                    <a:pt x="2468308" y="1151252"/>
                    <a:pt x="2280873" y="1136821"/>
                  </a:cubicBezTo>
                  <a:cubicBezTo>
                    <a:pt x="2128777" y="1125156"/>
                    <a:pt x="1962541" y="1089235"/>
                    <a:pt x="1855301" y="972253"/>
                  </a:cubicBezTo>
                  <a:cubicBezTo>
                    <a:pt x="1815052" y="928652"/>
                    <a:pt x="1786471" y="878300"/>
                    <a:pt x="1767112" y="823652"/>
                  </a:cubicBezTo>
                  <a:cubicBezTo>
                    <a:pt x="1765573" y="819658"/>
                    <a:pt x="1764042" y="815363"/>
                    <a:pt x="1762806" y="811068"/>
                  </a:cubicBezTo>
                  <a:cubicBezTo>
                    <a:pt x="1737624" y="737679"/>
                    <a:pt x="1728401" y="657855"/>
                    <a:pt x="1727179" y="5780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29"/>
            <p:cNvSpPr/>
            <p:nvPr/>
          </p:nvSpPr>
          <p:spPr>
            <a:xfrm>
              <a:off x="10354090" y="6800458"/>
              <a:ext cx="166350" cy="649962"/>
            </a:xfrm>
            <a:custGeom>
              <a:avLst/>
              <a:gdLst/>
              <a:ahLst/>
              <a:cxnLst/>
              <a:rect l="l" t="t" r="r" b="b"/>
              <a:pathLst>
                <a:path w="166350" h="649962" extrusionOk="0">
                  <a:moveTo>
                    <a:pt x="164682" y="372835"/>
                  </a:moveTo>
                  <a:cubicBezTo>
                    <a:pt x="160369" y="441575"/>
                    <a:pt x="147759" y="510491"/>
                    <a:pt x="127407" y="573671"/>
                  </a:cubicBezTo>
                  <a:cubicBezTo>
                    <a:pt x="122203" y="589815"/>
                    <a:pt x="116263" y="605981"/>
                    <a:pt x="106465" y="619838"/>
                  </a:cubicBezTo>
                  <a:cubicBezTo>
                    <a:pt x="96668" y="633688"/>
                    <a:pt x="82513" y="645161"/>
                    <a:pt x="65871" y="648515"/>
                  </a:cubicBezTo>
                  <a:cubicBezTo>
                    <a:pt x="-1797" y="662151"/>
                    <a:pt x="12343" y="575885"/>
                    <a:pt x="23583" y="539139"/>
                  </a:cubicBezTo>
                  <a:cubicBezTo>
                    <a:pt x="64148" y="406498"/>
                    <a:pt x="65503" y="263142"/>
                    <a:pt x="27403" y="129773"/>
                  </a:cubicBezTo>
                  <a:cubicBezTo>
                    <a:pt x="18784" y="99603"/>
                    <a:pt x="-15311" y="43764"/>
                    <a:pt x="8037" y="14851"/>
                  </a:cubicBezTo>
                  <a:cubicBezTo>
                    <a:pt x="17878" y="2671"/>
                    <a:pt x="32063" y="-3558"/>
                    <a:pt x="47469" y="2120"/>
                  </a:cubicBezTo>
                  <a:cubicBezTo>
                    <a:pt x="59459" y="6540"/>
                    <a:pt x="68734" y="16124"/>
                    <a:pt x="77000" y="25862"/>
                  </a:cubicBezTo>
                  <a:cubicBezTo>
                    <a:pt x="128563" y="86592"/>
                    <a:pt x="154760" y="163658"/>
                    <a:pt x="162569" y="242158"/>
                  </a:cubicBezTo>
                  <a:cubicBezTo>
                    <a:pt x="166794" y="284611"/>
                    <a:pt x="167450" y="328690"/>
                    <a:pt x="164682" y="37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4" name="Google Shape;2484;p29"/>
            <p:cNvSpPr/>
            <p:nvPr/>
          </p:nvSpPr>
          <p:spPr>
            <a:xfrm>
              <a:off x="10260899" y="7515752"/>
              <a:ext cx="98477" cy="99393"/>
            </a:xfrm>
            <a:custGeom>
              <a:avLst/>
              <a:gdLst/>
              <a:ahLst/>
              <a:cxnLst/>
              <a:rect l="l" t="t" r="r" b="b"/>
              <a:pathLst>
                <a:path w="98477" h="99393" extrusionOk="0">
                  <a:moveTo>
                    <a:pt x="96863" y="21960"/>
                  </a:moveTo>
                  <a:cubicBezTo>
                    <a:pt x="91806" y="5764"/>
                    <a:pt x="75362" y="-5004"/>
                    <a:pt x="55215" y="2366"/>
                  </a:cubicBezTo>
                  <a:cubicBezTo>
                    <a:pt x="32787" y="10574"/>
                    <a:pt x="7650" y="35169"/>
                    <a:pt x="1695" y="58727"/>
                  </a:cubicBezTo>
                  <a:cubicBezTo>
                    <a:pt x="-697" y="68201"/>
                    <a:pt x="-1102" y="78858"/>
                    <a:pt x="4109" y="87118"/>
                  </a:cubicBezTo>
                  <a:cubicBezTo>
                    <a:pt x="12118" y="99812"/>
                    <a:pt x="29563" y="101997"/>
                    <a:pt x="42555" y="96709"/>
                  </a:cubicBezTo>
                  <a:cubicBezTo>
                    <a:pt x="51307" y="93149"/>
                    <a:pt x="58734" y="87051"/>
                    <a:pt x="66021" y="81035"/>
                  </a:cubicBezTo>
                  <a:cubicBezTo>
                    <a:pt x="76341" y="72518"/>
                    <a:pt x="86904" y="63714"/>
                    <a:pt x="93344" y="51997"/>
                  </a:cubicBezTo>
                  <a:cubicBezTo>
                    <a:pt x="98968" y="41767"/>
                    <a:pt x="99697" y="31014"/>
                    <a:pt x="96863" y="219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5" name="Google Shape;2485;p29"/>
            <p:cNvSpPr/>
            <p:nvPr/>
          </p:nvSpPr>
          <p:spPr>
            <a:xfrm>
              <a:off x="12001574" y="6800458"/>
              <a:ext cx="166350" cy="649962"/>
            </a:xfrm>
            <a:custGeom>
              <a:avLst/>
              <a:gdLst/>
              <a:ahLst/>
              <a:cxnLst/>
              <a:rect l="l" t="t" r="r" b="b"/>
              <a:pathLst>
                <a:path w="166350" h="649962" extrusionOk="0">
                  <a:moveTo>
                    <a:pt x="164682" y="372835"/>
                  </a:moveTo>
                  <a:cubicBezTo>
                    <a:pt x="160369" y="441575"/>
                    <a:pt x="147759" y="510491"/>
                    <a:pt x="127407" y="573671"/>
                  </a:cubicBezTo>
                  <a:cubicBezTo>
                    <a:pt x="122203" y="589815"/>
                    <a:pt x="116263" y="605981"/>
                    <a:pt x="106465" y="619838"/>
                  </a:cubicBezTo>
                  <a:cubicBezTo>
                    <a:pt x="96668" y="633688"/>
                    <a:pt x="82514" y="645161"/>
                    <a:pt x="65871" y="648515"/>
                  </a:cubicBezTo>
                  <a:cubicBezTo>
                    <a:pt x="-1797" y="662151"/>
                    <a:pt x="12343" y="575885"/>
                    <a:pt x="23583" y="539139"/>
                  </a:cubicBezTo>
                  <a:cubicBezTo>
                    <a:pt x="64148" y="406498"/>
                    <a:pt x="65503" y="263142"/>
                    <a:pt x="27403" y="129773"/>
                  </a:cubicBezTo>
                  <a:cubicBezTo>
                    <a:pt x="18784" y="99603"/>
                    <a:pt x="-15311" y="43764"/>
                    <a:pt x="8037" y="14851"/>
                  </a:cubicBezTo>
                  <a:cubicBezTo>
                    <a:pt x="17878" y="2671"/>
                    <a:pt x="32063" y="-3558"/>
                    <a:pt x="47469" y="2120"/>
                  </a:cubicBezTo>
                  <a:cubicBezTo>
                    <a:pt x="59459" y="6540"/>
                    <a:pt x="68734" y="16124"/>
                    <a:pt x="77000" y="25862"/>
                  </a:cubicBezTo>
                  <a:cubicBezTo>
                    <a:pt x="128562" y="86592"/>
                    <a:pt x="154760" y="163658"/>
                    <a:pt x="162569" y="242158"/>
                  </a:cubicBezTo>
                  <a:cubicBezTo>
                    <a:pt x="166794" y="284611"/>
                    <a:pt x="167450" y="328690"/>
                    <a:pt x="164682" y="37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6" name="Google Shape;2486;p29"/>
            <p:cNvSpPr/>
            <p:nvPr/>
          </p:nvSpPr>
          <p:spPr>
            <a:xfrm>
              <a:off x="11908391" y="7515752"/>
              <a:ext cx="98472" cy="99393"/>
            </a:xfrm>
            <a:custGeom>
              <a:avLst/>
              <a:gdLst/>
              <a:ahLst/>
              <a:cxnLst/>
              <a:rect l="l" t="t" r="r" b="b"/>
              <a:pathLst>
                <a:path w="98472" h="99393" extrusionOk="0">
                  <a:moveTo>
                    <a:pt x="96863" y="21960"/>
                  </a:moveTo>
                  <a:cubicBezTo>
                    <a:pt x="91806" y="5764"/>
                    <a:pt x="75362" y="-5004"/>
                    <a:pt x="55215" y="2366"/>
                  </a:cubicBezTo>
                  <a:cubicBezTo>
                    <a:pt x="32787" y="10574"/>
                    <a:pt x="7650" y="35169"/>
                    <a:pt x="1695" y="58727"/>
                  </a:cubicBezTo>
                  <a:cubicBezTo>
                    <a:pt x="-697" y="68201"/>
                    <a:pt x="-1102" y="78858"/>
                    <a:pt x="4109" y="87118"/>
                  </a:cubicBezTo>
                  <a:cubicBezTo>
                    <a:pt x="12118" y="99812"/>
                    <a:pt x="29563" y="101997"/>
                    <a:pt x="42555" y="96709"/>
                  </a:cubicBezTo>
                  <a:cubicBezTo>
                    <a:pt x="51307" y="93149"/>
                    <a:pt x="58734" y="87051"/>
                    <a:pt x="66021" y="81035"/>
                  </a:cubicBezTo>
                  <a:cubicBezTo>
                    <a:pt x="76341" y="72518"/>
                    <a:pt x="86903" y="63714"/>
                    <a:pt x="93344" y="51997"/>
                  </a:cubicBezTo>
                  <a:cubicBezTo>
                    <a:pt x="98960" y="41767"/>
                    <a:pt x="99689" y="31014"/>
                    <a:pt x="96863" y="219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p29"/>
            <p:cNvSpPr/>
            <p:nvPr/>
          </p:nvSpPr>
          <p:spPr>
            <a:xfrm>
              <a:off x="8751033" y="6321699"/>
              <a:ext cx="527703" cy="493348"/>
            </a:xfrm>
            <a:custGeom>
              <a:avLst/>
              <a:gdLst/>
              <a:ahLst/>
              <a:cxnLst/>
              <a:rect l="l" t="t" r="r" b="b"/>
              <a:pathLst>
                <a:path w="527703" h="493348" extrusionOk="0">
                  <a:moveTo>
                    <a:pt x="526423" y="481004"/>
                  </a:moveTo>
                  <a:cubicBezTo>
                    <a:pt x="449635" y="371098"/>
                    <a:pt x="362734" y="267488"/>
                    <a:pt x="274714" y="166459"/>
                  </a:cubicBezTo>
                  <a:cubicBezTo>
                    <a:pt x="231962" y="117387"/>
                    <a:pt x="190138" y="64614"/>
                    <a:pt x="139297" y="23566"/>
                  </a:cubicBezTo>
                  <a:cubicBezTo>
                    <a:pt x="120755" y="8599"/>
                    <a:pt x="98276" y="-7332"/>
                    <a:pt x="73742" y="3641"/>
                  </a:cubicBezTo>
                  <a:cubicBezTo>
                    <a:pt x="62436" y="8694"/>
                    <a:pt x="53169" y="17991"/>
                    <a:pt x="44093" y="26140"/>
                  </a:cubicBezTo>
                  <a:cubicBezTo>
                    <a:pt x="29982" y="38806"/>
                    <a:pt x="14664" y="51140"/>
                    <a:pt x="2298" y="65504"/>
                  </a:cubicBezTo>
                  <a:cubicBezTo>
                    <a:pt x="-4194" y="73043"/>
                    <a:pt x="4183" y="86223"/>
                    <a:pt x="13568" y="80104"/>
                  </a:cubicBezTo>
                  <a:cubicBezTo>
                    <a:pt x="26059" y="71955"/>
                    <a:pt x="37056" y="61717"/>
                    <a:pt x="48458" y="52140"/>
                  </a:cubicBezTo>
                  <a:cubicBezTo>
                    <a:pt x="59573" y="42807"/>
                    <a:pt x="75869" y="23367"/>
                    <a:pt x="91268" y="22625"/>
                  </a:cubicBezTo>
                  <a:cubicBezTo>
                    <a:pt x="107447" y="21845"/>
                    <a:pt x="123346" y="37739"/>
                    <a:pt x="134741" y="47470"/>
                  </a:cubicBezTo>
                  <a:cubicBezTo>
                    <a:pt x="145201" y="56399"/>
                    <a:pt x="155211" y="65835"/>
                    <a:pt x="165023" y="75456"/>
                  </a:cubicBezTo>
                  <a:cubicBezTo>
                    <a:pt x="207421" y="117063"/>
                    <a:pt x="246058" y="162789"/>
                    <a:pt x="284768" y="207787"/>
                  </a:cubicBezTo>
                  <a:cubicBezTo>
                    <a:pt x="363985" y="299879"/>
                    <a:pt x="437939" y="395921"/>
                    <a:pt x="513696" y="490816"/>
                  </a:cubicBezTo>
                  <a:cubicBezTo>
                    <a:pt x="519394" y="497943"/>
                    <a:pt x="531686" y="488536"/>
                    <a:pt x="526423" y="481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8" name="Google Shape;2488;p29"/>
            <p:cNvSpPr/>
            <p:nvPr/>
          </p:nvSpPr>
          <p:spPr>
            <a:xfrm>
              <a:off x="11318153" y="6244646"/>
              <a:ext cx="538805" cy="325419"/>
            </a:xfrm>
            <a:custGeom>
              <a:avLst/>
              <a:gdLst/>
              <a:ahLst/>
              <a:cxnLst/>
              <a:rect l="l" t="t" r="r" b="b"/>
              <a:pathLst>
                <a:path w="538805" h="325419" extrusionOk="0">
                  <a:moveTo>
                    <a:pt x="534401" y="304477"/>
                  </a:moveTo>
                  <a:cubicBezTo>
                    <a:pt x="441987" y="231567"/>
                    <a:pt x="349565" y="158657"/>
                    <a:pt x="257150" y="85747"/>
                  </a:cubicBezTo>
                  <a:cubicBezTo>
                    <a:pt x="235053" y="68315"/>
                    <a:pt x="213000" y="50810"/>
                    <a:pt x="190852" y="33445"/>
                  </a:cubicBezTo>
                  <a:cubicBezTo>
                    <a:pt x="172700" y="19213"/>
                    <a:pt x="154452" y="5761"/>
                    <a:pt x="131236" y="1546"/>
                  </a:cubicBezTo>
                  <a:cubicBezTo>
                    <a:pt x="109640" y="-2374"/>
                    <a:pt x="88316" y="1635"/>
                    <a:pt x="67661" y="8247"/>
                  </a:cubicBezTo>
                  <a:cubicBezTo>
                    <a:pt x="46013" y="15175"/>
                    <a:pt x="19485" y="24773"/>
                    <a:pt x="2739" y="40337"/>
                  </a:cubicBezTo>
                  <a:cubicBezTo>
                    <a:pt x="-4136" y="46721"/>
                    <a:pt x="3100" y="57511"/>
                    <a:pt x="11557" y="55473"/>
                  </a:cubicBezTo>
                  <a:cubicBezTo>
                    <a:pt x="33073" y="50295"/>
                    <a:pt x="52196" y="36365"/>
                    <a:pt x="73638" y="29900"/>
                  </a:cubicBezTo>
                  <a:cubicBezTo>
                    <a:pt x="98083" y="22523"/>
                    <a:pt x="125127" y="21868"/>
                    <a:pt x="148093" y="34217"/>
                  </a:cubicBezTo>
                  <a:cubicBezTo>
                    <a:pt x="169115" y="45522"/>
                    <a:pt x="187363" y="62872"/>
                    <a:pt x="206015" y="77582"/>
                  </a:cubicBezTo>
                  <a:cubicBezTo>
                    <a:pt x="227111" y="94227"/>
                    <a:pt x="248207" y="110864"/>
                    <a:pt x="269303" y="127508"/>
                  </a:cubicBezTo>
                  <a:cubicBezTo>
                    <a:pt x="351677" y="192490"/>
                    <a:pt x="434045" y="257479"/>
                    <a:pt x="516419" y="322460"/>
                  </a:cubicBezTo>
                  <a:cubicBezTo>
                    <a:pt x="529131" y="332493"/>
                    <a:pt x="547253" y="314620"/>
                    <a:pt x="534401" y="3044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1" name="Google Shape;2491;p29"/>
          <p:cNvSpPr txBox="1"/>
          <p:nvPr/>
        </p:nvSpPr>
        <p:spPr>
          <a:xfrm>
            <a:off x="1464436" y="1568438"/>
            <a:ext cx="325596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What do social media influencers do?</a:t>
            </a:r>
            <a:endParaRPr sz="1500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94" name="Google Shape;2494;p29"/>
          <p:cNvSpPr txBox="1"/>
          <p:nvPr/>
        </p:nvSpPr>
        <p:spPr>
          <a:xfrm>
            <a:off x="1474437" y="3776587"/>
            <a:ext cx="398140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How can analytics help marketers?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6E5A7-DD9E-412F-8F64-5FCA47E28EA9}"/>
              </a:ext>
            </a:extLst>
          </p:cNvPr>
          <p:cNvSpPr txBox="1"/>
          <p:nvPr/>
        </p:nvSpPr>
        <p:spPr>
          <a:xfrm>
            <a:off x="1308620" y="2653877"/>
            <a:ext cx="3347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Overview of each social media platform</a:t>
            </a:r>
          </a:p>
        </p:txBody>
      </p:sp>
    </p:spTree>
    <p:extLst>
      <p:ext uri="{BB962C8B-B14F-4D97-AF65-F5344CB8AC3E}">
        <p14:creationId xmlns:p14="http://schemas.microsoft.com/office/powerpoint/2010/main" val="3704497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2D1F9C-1CF7-DAFD-6A4E-8ED32810D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80055" y="4257174"/>
            <a:ext cx="1306285" cy="519600"/>
          </a:xfrm>
        </p:spPr>
        <p:txBody>
          <a:bodyPr/>
          <a:lstStyle/>
          <a:p>
            <a:r>
              <a:rPr lang="en-IN" sz="2000" b="1" dirty="0"/>
              <a:t>YouTube</a:t>
            </a:r>
            <a:endParaRPr lang="en-IN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1DA039-E012-4BB5-8C24-AB8CEAA1831D}"/>
              </a:ext>
            </a:extLst>
          </p:cNvPr>
          <p:cNvSpPr txBox="1"/>
          <p:nvPr/>
        </p:nvSpPr>
        <p:spPr>
          <a:xfrm>
            <a:off x="853439" y="3954162"/>
            <a:ext cx="8274431" cy="96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March and October’s distribution is spread out, while June’s and September’s distribution is tightly packed. All months have an outlier with over 200 million subscribers.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2AC984-3C36-4DB3-BC8F-4241CE67E2FA}"/>
              </a:ext>
            </a:extLst>
          </p:cNvPr>
          <p:cNvSpPr txBox="1">
            <a:spLocks/>
          </p:cNvSpPr>
          <p:nvPr/>
        </p:nvSpPr>
        <p:spPr>
          <a:xfrm>
            <a:off x="33780" y="118575"/>
            <a:ext cx="8975964" cy="59460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B050"/>
                </a:solidFill>
                <a:latin typeface="Dosis" pitchFamily="2" charset="0"/>
                <a:cs typeface="72 Black" panose="020B0A04030603020204" pitchFamily="34" charset="0"/>
              </a:rPr>
              <a:t>How is the Distribution of the Followers in top Channels?</a:t>
            </a:r>
          </a:p>
        </p:txBody>
      </p:sp>
      <p:pic>
        <p:nvPicPr>
          <p:cNvPr id="8" name="slide6" descr="Top 10 Channels - Follower Distribution">
            <a:extLst>
              <a:ext uri="{FF2B5EF4-FFF2-40B4-BE49-F238E27FC236}">
                <a16:creationId xmlns:a16="http://schemas.microsoft.com/office/drawing/2014/main" id="{77040746-AA2F-4D0E-8905-F96F17E220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0" b="4029"/>
          <a:stretch/>
        </p:blipFill>
        <p:spPr>
          <a:xfrm>
            <a:off x="268318" y="586063"/>
            <a:ext cx="8625015" cy="336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44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9" name="Google Shape;1219;p15"/>
          <p:cNvGrpSpPr/>
          <p:nvPr/>
        </p:nvGrpSpPr>
        <p:grpSpPr>
          <a:xfrm>
            <a:off x="938463" y="211900"/>
            <a:ext cx="3661247" cy="4752702"/>
            <a:chOff x="1460200" y="443269"/>
            <a:chExt cx="8733214" cy="13271323"/>
          </a:xfrm>
        </p:grpSpPr>
        <p:sp>
          <p:nvSpPr>
            <p:cNvPr id="1220" name="Google Shape;1220;p15"/>
            <p:cNvSpPr/>
            <p:nvPr/>
          </p:nvSpPr>
          <p:spPr>
            <a:xfrm>
              <a:off x="1460200" y="443269"/>
              <a:ext cx="8733214" cy="13271323"/>
            </a:xfrm>
            <a:custGeom>
              <a:avLst/>
              <a:gdLst/>
              <a:ahLst/>
              <a:cxnLst/>
              <a:rect l="l" t="t" r="r" b="b"/>
              <a:pathLst>
                <a:path w="8733214" h="13271323" extrusionOk="0">
                  <a:moveTo>
                    <a:pt x="8729291" y="13173593"/>
                  </a:moveTo>
                  <a:cubicBezTo>
                    <a:pt x="8732158" y="13222246"/>
                    <a:pt x="9157330" y="13201516"/>
                    <a:pt x="248003" y="13271324"/>
                  </a:cubicBezTo>
                  <a:cubicBezTo>
                    <a:pt x="88757" y="13271324"/>
                    <a:pt x="57507" y="1976761"/>
                    <a:pt x="0" y="251090"/>
                  </a:cubicBezTo>
                  <a:cubicBezTo>
                    <a:pt x="0" y="127136"/>
                    <a:pt x="1396848" y="169153"/>
                    <a:pt x="1859827" y="146379"/>
                  </a:cubicBezTo>
                  <a:cubicBezTo>
                    <a:pt x="4990495" y="-7568"/>
                    <a:pt x="6566609" y="-66068"/>
                    <a:pt x="8499261" y="99850"/>
                  </a:cubicBezTo>
                  <a:cubicBezTo>
                    <a:pt x="8635941" y="111582"/>
                    <a:pt x="8362371" y="5023990"/>
                    <a:pt x="8729291" y="131735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15"/>
            <p:cNvSpPr/>
            <p:nvPr/>
          </p:nvSpPr>
          <p:spPr>
            <a:xfrm>
              <a:off x="1829324" y="852972"/>
              <a:ext cx="7983634" cy="12451881"/>
            </a:xfrm>
            <a:custGeom>
              <a:avLst/>
              <a:gdLst/>
              <a:ahLst/>
              <a:cxnLst/>
              <a:rect l="l" t="t" r="r" b="b"/>
              <a:pathLst>
                <a:path w="7983634" h="12451881" extrusionOk="0">
                  <a:moveTo>
                    <a:pt x="0" y="175453"/>
                  </a:moveTo>
                  <a:cubicBezTo>
                    <a:pt x="312414" y="148140"/>
                    <a:pt x="633403" y="152865"/>
                    <a:pt x="992784" y="153528"/>
                  </a:cubicBezTo>
                  <a:cubicBezTo>
                    <a:pt x="2223801" y="153528"/>
                    <a:pt x="5100093" y="-129045"/>
                    <a:pt x="7807476" y="72520"/>
                  </a:cubicBezTo>
                  <a:cubicBezTo>
                    <a:pt x="7886435" y="5574999"/>
                    <a:pt x="7658238" y="5251523"/>
                    <a:pt x="7983635" y="12391046"/>
                  </a:cubicBezTo>
                  <a:cubicBezTo>
                    <a:pt x="4366464" y="12420269"/>
                    <a:pt x="4625380" y="12416606"/>
                    <a:pt x="196974" y="12451881"/>
                  </a:cubicBezTo>
                  <a:cubicBezTo>
                    <a:pt x="19488" y="7103750"/>
                    <a:pt x="56976" y="2417935"/>
                    <a:pt x="0" y="175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15"/>
            <p:cNvSpPr/>
            <p:nvPr/>
          </p:nvSpPr>
          <p:spPr>
            <a:xfrm>
              <a:off x="1833775" y="848532"/>
              <a:ext cx="7967891" cy="12456510"/>
            </a:xfrm>
            <a:custGeom>
              <a:avLst/>
              <a:gdLst/>
              <a:ahLst/>
              <a:cxnLst/>
              <a:rect l="l" t="t" r="r" b="b"/>
              <a:pathLst>
                <a:path w="7967891" h="12456510" extrusionOk="0">
                  <a:moveTo>
                    <a:pt x="7913658" y="12141499"/>
                  </a:moveTo>
                  <a:cubicBezTo>
                    <a:pt x="7978361" y="12141499"/>
                    <a:pt x="7967821" y="12147816"/>
                    <a:pt x="7966413" y="12116814"/>
                  </a:cubicBezTo>
                  <a:cubicBezTo>
                    <a:pt x="7920535" y="12116867"/>
                    <a:pt x="7904021" y="12116814"/>
                    <a:pt x="7853311" y="12116894"/>
                  </a:cubicBezTo>
                  <a:cubicBezTo>
                    <a:pt x="7855726" y="11548270"/>
                    <a:pt x="7805547" y="11634640"/>
                    <a:pt x="7944244" y="11634959"/>
                  </a:cubicBezTo>
                  <a:cubicBezTo>
                    <a:pt x="7942864" y="11605072"/>
                    <a:pt x="7950377" y="11610274"/>
                    <a:pt x="7913658" y="11610274"/>
                  </a:cubicBezTo>
                  <a:cubicBezTo>
                    <a:pt x="7829176" y="11610274"/>
                    <a:pt x="7846275" y="11685709"/>
                    <a:pt x="7838761" y="11205844"/>
                  </a:cubicBezTo>
                  <a:cubicBezTo>
                    <a:pt x="7837354" y="11114776"/>
                    <a:pt x="7818211" y="11130144"/>
                    <a:pt x="7913658" y="11130144"/>
                  </a:cubicBezTo>
                  <a:cubicBezTo>
                    <a:pt x="7926775" y="11130144"/>
                    <a:pt x="7924252" y="11135108"/>
                    <a:pt x="7923217" y="11105512"/>
                  </a:cubicBezTo>
                  <a:cubicBezTo>
                    <a:pt x="7809184" y="11105512"/>
                    <a:pt x="7839903" y="11153847"/>
                    <a:pt x="7835017" y="10843271"/>
                  </a:cubicBezTo>
                  <a:cubicBezTo>
                    <a:pt x="7830717" y="10578933"/>
                    <a:pt x="7806078" y="10622144"/>
                    <a:pt x="7907446" y="10622171"/>
                  </a:cubicBezTo>
                  <a:cubicBezTo>
                    <a:pt x="7906437" y="10589232"/>
                    <a:pt x="7920323" y="10597699"/>
                    <a:pt x="7831008" y="10597407"/>
                  </a:cubicBezTo>
                  <a:cubicBezTo>
                    <a:pt x="7825805" y="10278523"/>
                    <a:pt x="7829521" y="10493864"/>
                    <a:pt x="7824716" y="10115631"/>
                  </a:cubicBezTo>
                  <a:cubicBezTo>
                    <a:pt x="7904817" y="10115445"/>
                    <a:pt x="7892791" y="10123753"/>
                    <a:pt x="7891861" y="10090893"/>
                  </a:cubicBezTo>
                  <a:cubicBezTo>
                    <a:pt x="7811600" y="10090920"/>
                    <a:pt x="7817309" y="10172141"/>
                    <a:pt x="7815052" y="9607074"/>
                  </a:cubicBezTo>
                  <a:cubicBezTo>
                    <a:pt x="7891250" y="9607923"/>
                    <a:pt x="7878719" y="9613656"/>
                    <a:pt x="7877896" y="9582840"/>
                  </a:cubicBezTo>
                  <a:cubicBezTo>
                    <a:pt x="7805494" y="9582602"/>
                    <a:pt x="7814973" y="9584592"/>
                    <a:pt x="7814946" y="9575090"/>
                  </a:cubicBezTo>
                  <a:cubicBezTo>
                    <a:pt x="7814601" y="9461381"/>
                    <a:pt x="7814096" y="9447526"/>
                    <a:pt x="7808627" y="9100587"/>
                  </a:cubicBezTo>
                  <a:cubicBezTo>
                    <a:pt x="7876090" y="9101303"/>
                    <a:pt x="7864992" y="9107090"/>
                    <a:pt x="7864143" y="9076327"/>
                  </a:cubicBezTo>
                  <a:cubicBezTo>
                    <a:pt x="7785820" y="9076009"/>
                    <a:pt x="7809184" y="9137481"/>
                    <a:pt x="7801830" y="8669269"/>
                  </a:cubicBezTo>
                  <a:cubicBezTo>
                    <a:pt x="7800396" y="8578280"/>
                    <a:pt x="7787758" y="8594047"/>
                    <a:pt x="7850656" y="8594737"/>
                  </a:cubicBezTo>
                  <a:cubicBezTo>
                    <a:pt x="7849753" y="8563257"/>
                    <a:pt x="7859868" y="8570663"/>
                    <a:pt x="7800317" y="8569177"/>
                  </a:cubicBezTo>
                  <a:cubicBezTo>
                    <a:pt x="7794104" y="8147387"/>
                    <a:pt x="7795963" y="8252522"/>
                    <a:pt x="7789670" y="8084454"/>
                  </a:cubicBezTo>
                  <a:cubicBezTo>
                    <a:pt x="7844390" y="8084136"/>
                    <a:pt x="7835416" y="8090745"/>
                    <a:pt x="7834407" y="8059610"/>
                  </a:cubicBezTo>
                  <a:cubicBezTo>
                    <a:pt x="7778041" y="8059797"/>
                    <a:pt x="7788316" y="8082915"/>
                    <a:pt x="7786139" y="7944628"/>
                  </a:cubicBezTo>
                  <a:cubicBezTo>
                    <a:pt x="7779289" y="7505798"/>
                    <a:pt x="7767130" y="7577464"/>
                    <a:pt x="7817866" y="7576747"/>
                  </a:cubicBezTo>
                  <a:cubicBezTo>
                    <a:pt x="7816724" y="7545851"/>
                    <a:pt x="7824079" y="7551823"/>
                    <a:pt x="7781095" y="7552646"/>
                  </a:cubicBezTo>
                  <a:cubicBezTo>
                    <a:pt x="7772333" y="7010618"/>
                    <a:pt x="7759961" y="7072224"/>
                    <a:pt x="7800635" y="7072118"/>
                  </a:cubicBezTo>
                  <a:cubicBezTo>
                    <a:pt x="7799839" y="7041089"/>
                    <a:pt x="7806105" y="7047407"/>
                    <a:pt x="7772333" y="7047486"/>
                  </a:cubicBezTo>
                  <a:cubicBezTo>
                    <a:pt x="7763545" y="6502964"/>
                    <a:pt x="7755049" y="6564623"/>
                    <a:pt x="7792352" y="6564303"/>
                  </a:cubicBezTo>
                  <a:cubicBezTo>
                    <a:pt x="7792087" y="6534682"/>
                    <a:pt x="7799016" y="6539540"/>
                    <a:pt x="7765032" y="6539885"/>
                  </a:cubicBezTo>
                  <a:cubicBezTo>
                    <a:pt x="7761395" y="6295002"/>
                    <a:pt x="7765563" y="6269839"/>
                    <a:pt x="7760757" y="6057631"/>
                  </a:cubicBezTo>
                  <a:cubicBezTo>
                    <a:pt x="7797502" y="6057631"/>
                    <a:pt x="7791290" y="6064001"/>
                    <a:pt x="7791449" y="6032973"/>
                  </a:cubicBezTo>
                  <a:cubicBezTo>
                    <a:pt x="7750403" y="6033000"/>
                    <a:pt x="7759111" y="6103072"/>
                    <a:pt x="7750004" y="5589737"/>
                  </a:cubicBezTo>
                  <a:cubicBezTo>
                    <a:pt x="7749155" y="5542438"/>
                    <a:pt x="7747694" y="5548649"/>
                    <a:pt x="7754067" y="5548702"/>
                  </a:cubicBezTo>
                  <a:cubicBezTo>
                    <a:pt x="7804087" y="5549180"/>
                    <a:pt x="7795591" y="5555444"/>
                    <a:pt x="7795989" y="5524415"/>
                  </a:cubicBezTo>
                  <a:cubicBezTo>
                    <a:pt x="7737579" y="5523991"/>
                    <a:pt x="7744483" y="5570228"/>
                    <a:pt x="7745943" y="5227218"/>
                  </a:cubicBezTo>
                  <a:cubicBezTo>
                    <a:pt x="7746633" y="5006037"/>
                    <a:pt x="7727411" y="5042428"/>
                    <a:pt x="7803317" y="5040862"/>
                  </a:cubicBezTo>
                  <a:cubicBezTo>
                    <a:pt x="7803821" y="5009966"/>
                    <a:pt x="7813671" y="5015726"/>
                    <a:pt x="7753881" y="5017451"/>
                  </a:cubicBezTo>
                  <a:cubicBezTo>
                    <a:pt x="7739677" y="5017849"/>
                    <a:pt x="7745465" y="5074465"/>
                    <a:pt x="7733968" y="4534640"/>
                  </a:cubicBezTo>
                  <a:cubicBezTo>
                    <a:pt x="7756191" y="4534242"/>
                    <a:pt x="7782104" y="4533738"/>
                    <a:pt x="7811361" y="4533393"/>
                  </a:cubicBezTo>
                  <a:cubicBezTo>
                    <a:pt x="7811813" y="4502523"/>
                    <a:pt x="7823256" y="4508336"/>
                    <a:pt x="7753987" y="4509637"/>
                  </a:cubicBezTo>
                  <a:cubicBezTo>
                    <a:pt x="7729721" y="4510062"/>
                    <a:pt x="7733491" y="4512291"/>
                    <a:pt x="7733304" y="4502948"/>
                  </a:cubicBezTo>
                  <a:cubicBezTo>
                    <a:pt x="7721570" y="3967609"/>
                    <a:pt x="7717719" y="4028073"/>
                    <a:pt x="7754094" y="4028445"/>
                  </a:cubicBezTo>
                  <a:cubicBezTo>
                    <a:pt x="7830238" y="4029374"/>
                    <a:pt x="7817362" y="4035267"/>
                    <a:pt x="7817601" y="4004397"/>
                  </a:cubicBezTo>
                  <a:cubicBezTo>
                    <a:pt x="7781440" y="4004132"/>
                    <a:pt x="7747907" y="4003707"/>
                    <a:pt x="7725605" y="4003469"/>
                  </a:cubicBezTo>
                  <a:cubicBezTo>
                    <a:pt x="7724702" y="3943774"/>
                    <a:pt x="7719180" y="3522409"/>
                    <a:pt x="7719154" y="3520551"/>
                  </a:cubicBezTo>
                  <a:cubicBezTo>
                    <a:pt x="7764315" y="3520392"/>
                    <a:pt x="7786803" y="3520259"/>
                    <a:pt x="7818795" y="3520180"/>
                  </a:cubicBezTo>
                  <a:cubicBezTo>
                    <a:pt x="7818689" y="3489125"/>
                    <a:pt x="7831912" y="3495415"/>
                    <a:pt x="7754120" y="3495734"/>
                  </a:cubicBezTo>
                  <a:cubicBezTo>
                    <a:pt x="7702400" y="3495946"/>
                    <a:pt x="7723853" y="3563869"/>
                    <a:pt x="7713206" y="3054356"/>
                  </a:cubicBezTo>
                  <a:cubicBezTo>
                    <a:pt x="7712171" y="3004456"/>
                    <a:pt x="7701577" y="3012445"/>
                    <a:pt x="7753987" y="3013427"/>
                  </a:cubicBezTo>
                  <a:cubicBezTo>
                    <a:pt x="7825061" y="3014755"/>
                    <a:pt x="7813300" y="3020620"/>
                    <a:pt x="7812689" y="2989725"/>
                  </a:cubicBezTo>
                  <a:cubicBezTo>
                    <a:pt x="7773050" y="2989247"/>
                    <a:pt x="7749871" y="2988610"/>
                    <a:pt x="7711878" y="2988053"/>
                  </a:cubicBezTo>
                  <a:cubicBezTo>
                    <a:pt x="7703223" y="2533828"/>
                    <a:pt x="7703117" y="2515514"/>
                    <a:pt x="7702958" y="2504552"/>
                  </a:cubicBezTo>
                  <a:cubicBezTo>
                    <a:pt x="7737579" y="2505109"/>
                    <a:pt x="7764846" y="2505879"/>
                    <a:pt x="7799149" y="2506436"/>
                  </a:cubicBezTo>
                  <a:cubicBezTo>
                    <a:pt x="7798007" y="2475249"/>
                    <a:pt x="7807990" y="2482017"/>
                    <a:pt x="7754385" y="2480849"/>
                  </a:cubicBezTo>
                  <a:cubicBezTo>
                    <a:pt x="7682806" y="2479310"/>
                    <a:pt x="7704896" y="2555036"/>
                    <a:pt x="7695816" y="1997507"/>
                  </a:cubicBezTo>
                  <a:cubicBezTo>
                    <a:pt x="7733729" y="1998224"/>
                    <a:pt x="7757014" y="1999073"/>
                    <a:pt x="7789458" y="1999843"/>
                  </a:cubicBezTo>
                  <a:cubicBezTo>
                    <a:pt x="7789272" y="1968735"/>
                    <a:pt x="7796308" y="1975397"/>
                    <a:pt x="7754465" y="1974256"/>
                  </a:cubicBezTo>
                  <a:cubicBezTo>
                    <a:pt x="7671284" y="1971867"/>
                    <a:pt x="7696559" y="2046532"/>
                    <a:pt x="7685276" y="1490145"/>
                  </a:cubicBezTo>
                  <a:cubicBezTo>
                    <a:pt x="7727676" y="1490861"/>
                    <a:pt x="7749341" y="1491817"/>
                    <a:pt x="7791104" y="1492825"/>
                  </a:cubicBezTo>
                  <a:cubicBezTo>
                    <a:pt x="7791476" y="1461691"/>
                    <a:pt x="7798485" y="1468459"/>
                    <a:pt x="7754465" y="1467132"/>
                  </a:cubicBezTo>
                  <a:cubicBezTo>
                    <a:pt x="7670886" y="1464743"/>
                    <a:pt x="7684904" y="1476342"/>
                    <a:pt x="7684107" y="1425088"/>
                  </a:cubicBezTo>
                  <a:cubicBezTo>
                    <a:pt x="7675904" y="897261"/>
                    <a:pt x="7661275" y="983631"/>
                    <a:pt x="7754226" y="983392"/>
                  </a:cubicBezTo>
                  <a:cubicBezTo>
                    <a:pt x="7807591" y="983233"/>
                    <a:pt x="7798617" y="989683"/>
                    <a:pt x="7799095" y="958628"/>
                  </a:cubicBezTo>
                  <a:cubicBezTo>
                    <a:pt x="7756430" y="958707"/>
                    <a:pt x="7730676" y="958840"/>
                    <a:pt x="7678797" y="958893"/>
                  </a:cubicBezTo>
                  <a:cubicBezTo>
                    <a:pt x="7674974" y="767468"/>
                    <a:pt x="7672797" y="758018"/>
                    <a:pt x="7671974" y="476958"/>
                  </a:cubicBezTo>
                  <a:cubicBezTo>
                    <a:pt x="7729162" y="477277"/>
                    <a:pt x="7750642" y="477834"/>
                    <a:pt x="7804352" y="478312"/>
                  </a:cubicBezTo>
                  <a:cubicBezTo>
                    <a:pt x="7804512" y="447151"/>
                    <a:pt x="7814521" y="453840"/>
                    <a:pt x="7754359" y="453070"/>
                  </a:cubicBezTo>
                  <a:cubicBezTo>
                    <a:pt x="7645503" y="451769"/>
                    <a:pt x="7673594" y="522505"/>
                    <a:pt x="7666027" y="68015"/>
                  </a:cubicBezTo>
                  <a:cubicBezTo>
                    <a:pt x="7631592" y="65627"/>
                    <a:pt x="7647601" y="17903"/>
                    <a:pt x="7650123" y="452167"/>
                  </a:cubicBezTo>
                  <a:cubicBezTo>
                    <a:pt x="7606608" y="452008"/>
                    <a:pt x="7289575" y="450708"/>
                    <a:pt x="7226598" y="450920"/>
                  </a:cubicBezTo>
                  <a:cubicBezTo>
                    <a:pt x="7216403" y="-4234"/>
                    <a:pt x="7238864" y="41473"/>
                    <a:pt x="7201323" y="39535"/>
                  </a:cubicBezTo>
                  <a:cubicBezTo>
                    <a:pt x="7206128" y="526832"/>
                    <a:pt x="7231669" y="450336"/>
                    <a:pt x="7116575" y="451955"/>
                  </a:cubicBezTo>
                  <a:cubicBezTo>
                    <a:pt x="6997525" y="453627"/>
                    <a:pt x="6995135" y="452778"/>
                    <a:pt x="6798214" y="453282"/>
                  </a:cubicBezTo>
                  <a:cubicBezTo>
                    <a:pt x="6782549" y="453309"/>
                    <a:pt x="6786399" y="470641"/>
                    <a:pt x="6784329" y="338352"/>
                  </a:cubicBezTo>
                  <a:cubicBezTo>
                    <a:pt x="6778886" y="-21991"/>
                    <a:pt x="6788656" y="20425"/>
                    <a:pt x="6757752" y="19310"/>
                  </a:cubicBezTo>
                  <a:cubicBezTo>
                    <a:pt x="6761655" y="277888"/>
                    <a:pt x="6762903" y="366620"/>
                    <a:pt x="6764548" y="453362"/>
                  </a:cubicBezTo>
                  <a:cubicBezTo>
                    <a:pt x="6665491" y="453548"/>
                    <a:pt x="6641463" y="453468"/>
                    <a:pt x="6343572" y="453256"/>
                  </a:cubicBezTo>
                  <a:cubicBezTo>
                    <a:pt x="6332740" y="-42508"/>
                    <a:pt x="6349625" y="7923"/>
                    <a:pt x="6315057" y="7206"/>
                  </a:cubicBezTo>
                  <a:cubicBezTo>
                    <a:pt x="6322412" y="489327"/>
                    <a:pt x="6322226" y="453229"/>
                    <a:pt x="6320341" y="453229"/>
                  </a:cubicBezTo>
                  <a:cubicBezTo>
                    <a:pt x="6159607" y="453229"/>
                    <a:pt x="6161359" y="450840"/>
                    <a:pt x="6001794" y="450840"/>
                  </a:cubicBezTo>
                  <a:cubicBezTo>
                    <a:pt x="5868566" y="450840"/>
                    <a:pt x="5903771" y="537475"/>
                    <a:pt x="5895647" y="1977"/>
                  </a:cubicBezTo>
                  <a:cubicBezTo>
                    <a:pt x="5866070" y="1792"/>
                    <a:pt x="5871726" y="-54877"/>
                    <a:pt x="5879930" y="451928"/>
                  </a:cubicBezTo>
                  <a:cubicBezTo>
                    <a:pt x="5656193" y="456494"/>
                    <a:pt x="5674114" y="454662"/>
                    <a:pt x="5459271" y="452990"/>
                  </a:cubicBezTo>
                  <a:cubicBezTo>
                    <a:pt x="5448970" y="-52143"/>
                    <a:pt x="5460971" y="1977"/>
                    <a:pt x="5428925" y="2269"/>
                  </a:cubicBezTo>
                  <a:cubicBezTo>
                    <a:pt x="5437660" y="529539"/>
                    <a:pt x="5464263" y="452672"/>
                    <a:pt x="5364807" y="452672"/>
                  </a:cubicBezTo>
                  <a:cubicBezTo>
                    <a:pt x="4953946" y="452672"/>
                    <a:pt x="5017241" y="488849"/>
                    <a:pt x="5014878" y="338299"/>
                  </a:cubicBezTo>
                  <a:cubicBezTo>
                    <a:pt x="5012117" y="160915"/>
                    <a:pt x="5011134" y="166993"/>
                    <a:pt x="5008506" y="9011"/>
                  </a:cubicBezTo>
                  <a:cubicBezTo>
                    <a:pt x="4977389" y="9701"/>
                    <a:pt x="4985540" y="-46649"/>
                    <a:pt x="4995098" y="453866"/>
                  </a:cubicBezTo>
                  <a:cubicBezTo>
                    <a:pt x="4888208" y="453335"/>
                    <a:pt x="4768733" y="448451"/>
                    <a:pt x="4574361" y="452619"/>
                  </a:cubicBezTo>
                  <a:cubicBezTo>
                    <a:pt x="4573086" y="306023"/>
                    <a:pt x="4568705" y="118659"/>
                    <a:pt x="4567086" y="20610"/>
                  </a:cubicBezTo>
                  <a:cubicBezTo>
                    <a:pt x="4531509" y="21699"/>
                    <a:pt x="4548713" y="-26821"/>
                    <a:pt x="4552616" y="453070"/>
                  </a:cubicBezTo>
                  <a:cubicBezTo>
                    <a:pt x="4362970" y="456998"/>
                    <a:pt x="4268186" y="452247"/>
                    <a:pt x="4129197" y="451769"/>
                  </a:cubicBezTo>
                  <a:cubicBezTo>
                    <a:pt x="4124126" y="225705"/>
                    <a:pt x="4126409" y="187749"/>
                    <a:pt x="4124551" y="35103"/>
                  </a:cubicBezTo>
                  <a:cubicBezTo>
                    <a:pt x="4095106" y="36111"/>
                    <a:pt x="4103204" y="14160"/>
                    <a:pt x="4103656" y="157438"/>
                  </a:cubicBezTo>
                  <a:cubicBezTo>
                    <a:pt x="4103974" y="259468"/>
                    <a:pt x="4105461" y="362029"/>
                    <a:pt x="4107452" y="451743"/>
                  </a:cubicBezTo>
                  <a:cubicBezTo>
                    <a:pt x="4088071" y="451716"/>
                    <a:pt x="3785454" y="451557"/>
                    <a:pt x="3772444" y="451530"/>
                  </a:cubicBezTo>
                  <a:cubicBezTo>
                    <a:pt x="3658332" y="451530"/>
                    <a:pt x="3688281" y="521337"/>
                    <a:pt x="3684060" y="51108"/>
                  </a:cubicBezTo>
                  <a:cubicBezTo>
                    <a:pt x="3654695" y="52223"/>
                    <a:pt x="3662846" y="32953"/>
                    <a:pt x="3662581" y="157358"/>
                  </a:cubicBezTo>
                  <a:cubicBezTo>
                    <a:pt x="3662368" y="256920"/>
                    <a:pt x="3663669" y="354942"/>
                    <a:pt x="3665979" y="451875"/>
                  </a:cubicBezTo>
                  <a:cubicBezTo>
                    <a:pt x="3255755" y="455007"/>
                    <a:pt x="3656660" y="451690"/>
                    <a:pt x="3246436" y="454344"/>
                  </a:cubicBezTo>
                  <a:cubicBezTo>
                    <a:pt x="3245560" y="370469"/>
                    <a:pt x="3244100" y="290390"/>
                    <a:pt x="3240489" y="68653"/>
                  </a:cubicBezTo>
                  <a:cubicBezTo>
                    <a:pt x="3210063" y="69900"/>
                    <a:pt x="3218107" y="29502"/>
                    <a:pt x="3223152" y="338697"/>
                  </a:cubicBezTo>
                  <a:cubicBezTo>
                    <a:pt x="3225488" y="486965"/>
                    <a:pt x="3308484" y="455034"/>
                    <a:pt x="2817043" y="455034"/>
                  </a:cubicBezTo>
                  <a:cubicBezTo>
                    <a:pt x="2799122" y="455034"/>
                    <a:pt x="2808468" y="498989"/>
                    <a:pt x="2797051" y="87445"/>
                  </a:cubicBezTo>
                  <a:cubicBezTo>
                    <a:pt x="2761209" y="88984"/>
                    <a:pt x="2780617" y="34864"/>
                    <a:pt x="2783484" y="454954"/>
                  </a:cubicBezTo>
                  <a:cubicBezTo>
                    <a:pt x="2648106" y="454264"/>
                    <a:pt x="2559668" y="446434"/>
                    <a:pt x="2360118" y="451822"/>
                  </a:cubicBezTo>
                  <a:cubicBezTo>
                    <a:pt x="2358445" y="373521"/>
                    <a:pt x="2358392" y="345174"/>
                    <a:pt x="2353985" y="107272"/>
                  </a:cubicBezTo>
                  <a:cubicBezTo>
                    <a:pt x="2325390" y="108599"/>
                    <a:pt x="2329957" y="54532"/>
                    <a:pt x="2338347" y="452433"/>
                  </a:cubicBezTo>
                  <a:cubicBezTo>
                    <a:pt x="2234643" y="455432"/>
                    <a:pt x="2126319" y="455034"/>
                    <a:pt x="2021154" y="453733"/>
                  </a:cubicBezTo>
                  <a:cubicBezTo>
                    <a:pt x="1887475" y="452220"/>
                    <a:pt x="1915804" y="515551"/>
                    <a:pt x="1914131" y="127843"/>
                  </a:cubicBezTo>
                  <a:cubicBezTo>
                    <a:pt x="1888032" y="129090"/>
                    <a:pt x="1888032" y="78420"/>
                    <a:pt x="1896263" y="452831"/>
                  </a:cubicBezTo>
                  <a:cubicBezTo>
                    <a:pt x="1873032" y="452778"/>
                    <a:pt x="1886519" y="452804"/>
                    <a:pt x="1543467" y="452725"/>
                  </a:cubicBezTo>
                  <a:cubicBezTo>
                    <a:pt x="1451816" y="452725"/>
                    <a:pt x="1474623" y="506739"/>
                    <a:pt x="1469552" y="149077"/>
                  </a:cubicBezTo>
                  <a:cubicBezTo>
                    <a:pt x="1437931" y="150484"/>
                    <a:pt x="1446373" y="104140"/>
                    <a:pt x="1452427" y="452486"/>
                  </a:cubicBezTo>
                  <a:cubicBezTo>
                    <a:pt x="1339324" y="451822"/>
                    <a:pt x="1323261" y="450283"/>
                    <a:pt x="1032539" y="451769"/>
                  </a:cubicBezTo>
                  <a:cubicBezTo>
                    <a:pt x="1030415" y="378060"/>
                    <a:pt x="1028662" y="270801"/>
                    <a:pt x="1028769" y="157703"/>
                  </a:cubicBezTo>
                  <a:cubicBezTo>
                    <a:pt x="1001236" y="157756"/>
                    <a:pt x="1005086" y="130497"/>
                    <a:pt x="1008352" y="338724"/>
                  </a:cubicBezTo>
                  <a:cubicBezTo>
                    <a:pt x="1010555" y="480940"/>
                    <a:pt x="1032592" y="452035"/>
                    <a:pt x="906718" y="452035"/>
                  </a:cubicBezTo>
                  <a:cubicBezTo>
                    <a:pt x="748985" y="452035"/>
                    <a:pt x="747843" y="454423"/>
                    <a:pt x="591597" y="454450"/>
                  </a:cubicBezTo>
                  <a:cubicBezTo>
                    <a:pt x="589074" y="325161"/>
                    <a:pt x="589366" y="295008"/>
                    <a:pt x="585941" y="157624"/>
                  </a:cubicBezTo>
                  <a:cubicBezTo>
                    <a:pt x="555860" y="157756"/>
                    <a:pt x="563374" y="119429"/>
                    <a:pt x="569826" y="454423"/>
                  </a:cubicBezTo>
                  <a:cubicBezTo>
                    <a:pt x="567914" y="454423"/>
                    <a:pt x="149353" y="451424"/>
                    <a:pt x="147442" y="451398"/>
                  </a:cubicBezTo>
                  <a:cubicBezTo>
                    <a:pt x="145318" y="378591"/>
                    <a:pt x="144070" y="284922"/>
                    <a:pt x="142504" y="169515"/>
                  </a:cubicBezTo>
                  <a:cubicBezTo>
                    <a:pt x="113564" y="171187"/>
                    <a:pt x="120228" y="146529"/>
                    <a:pt x="123255" y="338697"/>
                  </a:cubicBezTo>
                  <a:cubicBezTo>
                    <a:pt x="125273" y="467960"/>
                    <a:pt x="131140" y="451185"/>
                    <a:pt x="111121" y="450867"/>
                  </a:cubicBezTo>
                  <a:cubicBezTo>
                    <a:pt x="-19239" y="448929"/>
                    <a:pt x="833" y="442108"/>
                    <a:pt x="1470" y="474490"/>
                  </a:cubicBezTo>
                  <a:cubicBezTo>
                    <a:pt x="57729" y="474702"/>
                    <a:pt x="88740" y="475259"/>
                    <a:pt x="126441" y="475790"/>
                  </a:cubicBezTo>
                  <a:cubicBezTo>
                    <a:pt x="135654" y="758655"/>
                    <a:pt x="133317" y="771794"/>
                    <a:pt x="135229" y="960698"/>
                  </a:cubicBezTo>
                  <a:cubicBezTo>
                    <a:pt x="96466" y="961070"/>
                    <a:pt x="65296" y="961468"/>
                    <a:pt x="9302" y="961654"/>
                  </a:cubicBezTo>
                  <a:cubicBezTo>
                    <a:pt x="9700" y="993903"/>
                    <a:pt x="-9203" y="986869"/>
                    <a:pt x="111068" y="985595"/>
                  </a:cubicBezTo>
                  <a:cubicBezTo>
                    <a:pt x="146619" y="985250"/>
                    <a:pt x="133264" y="918363"/>
                    <a:pt x="141309" y="1425380"/>
                  </a:cubicBezTo>
                  <a:cubicBezTo>
                    <a:pt x="142158" y="1479368"/>
                    <a:pt x="165841" y="1465884"/>
                    <a:pt x="14081" y="1465805"/>
                  </a:cubicBezTo>
                  <a:cubicBezTo>
                    <a:pt x="14294" y="1498665"/>
                    <a:pt x="-8964" y="1490436"/>
                    <a:pt x="142397" y="1490516"/>
                  </a:cubicBezTo>
                  <a:cubicBezTo>
                    <a:pt x="144548" y="1611046"/>
                    <a:pt x="149725" y="1782167"/>
                    <a:pt x="150017" y="1973884"/>
                  </a:cubicBezTo>
                  <a:cubicBezTo>
                    <a:pt x="105705" y="1974070"/>
                    <a:pt x="71403" y="1974362"/>
                    <a:pt x="16630" y="1974495"/>
                  </a:cubicBezTo>
                  <a:cubicBezTo>
                    <a:pt x="16736" y="2006665"/>
                    <a:pt x="-1052" y="1999392"/>
                    <a:pt x="111015" y="1998781"/>
                  </a:cubicBezTo>
                  <a:cubicBezTo>
                    <a:pt x="165788" y="1998489"/>
                    <a:pt x="148530" y="1923692"/>
                    <a:pt x="157478" y="2480796"/>
                  </a:cubicBezTo>
                  <a:cubicBezTo>
                    <a:pt x="109475" y="2481035"/>
                    <a:pt x="74482" y="2481406"/>
                    <a:pt x="18170" y="2481592"/>
                  </a:cubicBezTo>
                  <a:cubicBezTo>
                    <a:pt x="18250" y="2514319"/>
                    <a:pt x="1443" y="2506516"/>
                    <a:pt x="111015" y="2505799"/>
                  </a:cubicBezTo>
                  <a:cubicBezTo>
                    <a:pt x="177204" y="2505348"/>
                    <a:pt x="157796" y="2448653"/>
                    <a:pt x="164460" y="2873680"/>
                  </a:cubicBezTo>
                  <a:cubicBezTo>
                    <a:pt x="166584" y="3009154"/>
                    <a:pt x="181479" y="2985982"/>
                    <a:pt x="110776" y="2987309"/>
                  </a:cubicBezTo>
                  <a:cubicBezTo>
                    <a:pt x="3196" y="2989327"/>
                    <a:pt x="19789" y="2980090"/>
                    <a:pt x="19949" y="3013268"/>
                  </a:cubicBezTo>
                  <a:cubicBezTo>
                    <a:pt x="85235" y="3012790"/>
                    <a:pt x="112502" y="3011782"/>
                    <a:pt x="167381" y="3011065"/>
                  </a:cubicBezTo>
                  <a:cubicBezTo>
                    <a:pt x="173673" y="3232165"/>
                    <a:pt x="171443" y="3130905"/>
                    <a:pt x="176461" y="3494274"/>
                  </a:cubicBezTo>
                  <a:cubicBezTo>
                    <a:pt x="123759" y="3495044"/>
                    <a:pt x="88448" y="3496610"/>
                    <a:pt x="23294" y="3497300"/>
                  </a:cubicBezTo>
                  <a:cubicBezTo>
                    <a:pt x="23560" y="3527612"/>
                    <a:pt x="5745" y="3522993"/>
                    <a:pt x="111175" y="3520313"/>
                  </a:cubicBezTo>
                  <a:cubicBezTo>
                    <a:pt x="200621" y="3518136"/>
                    <a:pt x="176514" y="3444507"/>
                    <a:pt x="184373" y="4001690"/>
                  </a:cubicBezTo>
                  <a:cubicBezTo>
                    <a:pt x="119086" y="4001371"/>
                    <a:pt x="99705" y="4000841"/>
                    <a:pt x="29719" y="4000575"/>
                  </a:cubicBezTo>
                  <a:cubicBezTo>
                    <a:pt x="30224" y="4033196"/>
                    <a:pt x="15064" y="4024915"/>
                    <a:pt x="110829" y="4025844"/>
                  </a:cubicBezTo>
                  <a:cubicBezTo>
                    <a:pt x="203542" y="4026693"/>
                    <a:pt x="184771" y="4003230"/>
                    <a:pt x="185780" y="4141012"/>
                  </a:cubicBezTo>
                  <a:cubicBezTo>
                    <a:pt x="189019" y="4584009"/>
                    <a:pt x="225844" y="4509982"/>
                    <a:pt x="110936" y="4510274"/>
                  </a:cubicBezTo>
                  <a:cubicBezTo>
                    <a:pt x="27356" y="4510407"/>
                    <a:pt x="40021" y="4502205"/>
                    <a:pt x="40844" y="4535038"/>
                  </a:cubicBezTo>
                  <a:cubicBezTo>
                    <a:pt x="83217" y="4534985"/>
                    <a:pt x="121821" y="4534879"/>
                    <a:pt x="191993" y="4534799"/>
                  </a:cubicBezTo>
                  <a:cubicBezTo>
                    <a:pt x="204577" y="5114279"/>
                    <a:pt x="216127" y="5018698"/>
                    <a:pt x="111042" y="5017716"/>
                  </a:cubicBezTo>
                  <a:cubicBezTo>
                    <a:pt x="42384" y="5017079"/>
                    <a:pt x="53667" y="5010948"/>
                    <a:pt x="54570" y="5041897"/>
                  </a:cubicBezTo>
                  <a:cubicBezTo>
                    <a:pt x="108201" y="5042242"/>
                    <a:pt x="136928" y="5042746"/>
                    <a:pt x="197382" y="5042985"/>
                  </a:cubicBezTo>
                  <a:cubicBezTo>
                    <a:pt x="197409" y="5043994"/>
                    <a:pt x="203170" y="5280356"/>
                    <a:pt x="208029" y="5526274"/>
                  </a:cubicBezTo>
                  <a:cubicBezTo>
                    <a:pt x="143725" y="5525769"/>
                    <a:pt x="116086" y="5524601"/>
                    <a:pt x="66040" y="5523752"/>
                  </a:cubicBezTo>
                  <a:cubicBezTo>
                    <a:pt x="66597" y="5554940"/>
                    <a:pt x="57464" y="5548171"/>
                    <a:pt x="110723" y="5549366"/>
                  </a:cubicBezTo>
                  <a:cubicBezTo>
                    <a:pt x="235588" y="5552232"/>
                    <a:pt x="207949" y="5462147"/>
                    <a:pt x="216976" y="6033875"/>
                  </a:cubicBezTo>
                  <a:cubicBezTo>
                    <a:pt x="155433" y="6033743"/>
                    <a:pt x="131671" y="6033424"/>
                    <a:pt x="73288" y="6033106"/>
                  </a:cubicBezTo>
                  <a:cubicBezTo>
                    <a:pt x="73633" y="6064214"/>
                    <a:pt x="66066" y="6057737"/>
                    <a:pt x="110856" y="6058029"/>
                  </a:cubicBezTo>
                  <a:cubicBezTo>
                    <a:pt x="258500" y="6059038"/>
                    <a:pt x="211348" y="5984347"/>
                    <a:pt x="219578" y="6495611"/>
                  </a:cubicBezTo>
                  <a:cubicBezTo>
                    <a:pt x="220428" y="6550979"/>
                    <a:pt x="246872" y="6537124"/>
                    <a:pt x="77403" y="6537178"/>
                  </a:cubicBezTo>
                  <a:cubicBezTo>
                    <a:pt x="77589" y="6570037"/>
                    <a:pt x="51623" y="6561809"/>
                    <a:pt x="220614" y="6561782"/>
                  </a:cubicBezTo>
                  <a:cubicBezTo>
                    <a:pt x="220667" y="6564357"/>
                    <a:pt x="226348" y="6919550"/>
                    <a:pt x="229402" y="7048734"/>
                  </a:cubicBezTo>
                  <a:cubicBezTo>
                    <a:pt x="158248" y="7048362"/>
                    <a:pt x="121556" y="7047008"/>
                    <a:pt x="79394" y="7046106"/>
                  </a:cubicBezTo>
                  <a:cubicBezTo>
                    <a:pt x="79474" y="7075754"/>
                    <a:pt x="49233" y="7072490"/>
                    <a:pt x="229986" y="7073392"/>
                  </a:cubicBezTo>
                  <a:cubicBezTo>
                    <a:pt x="230039" y="7075754"/>
                    <a:pt x="239464" y="7552354"/>
                    <a:pt x="239491" y="7554291"/>
                  </a:cubicBezTo>
                  <a:cubicBezTo>
                    <a:pt x="161327" y="7554424"/>
                    <a:pt x="126574" y="7555008"/>
                    <a:pt x="80509" y="7555433"/>
                  </a:cubicBezTo>
                  <a:cubicBezTo>
                    <a:pt x="80562" y="7586435"/>
                    <a:pt x="74350" y="7580171"/>
                    <a:pt x="111068" y="7579773"/>
                  </a:cubicBezTo>
                  <a:cubicBezTo>
                    <a:pt x="254013" y="7578233"/>
                    <a:pt x="239889" y="7577835"/>
                    <a:pt x="239969" y="7582507"/>
                  </a:cubicBezTo>
                  <a:cubicBezTo>
                    <a:pt x="242570" y="7748239"/>
                    <a:pt x="247535" y="7916731"/>
                    <a:pt x="248119" y="8059584"/>
                  </a:cubicBezTo>
                  <a:cubicBezTo>
                    <a:pt x="49154" y="8059770"/>
                    <a:pt x="81784" y="8054647"/>
                    <a:pt x="81890" y="8085357"/>
                  </a:cubicBezTo>
                  <a:cubicBezTo>
                    <a:pt x="129414" y="8084932"/>
                    <a:pt x="163823" y="8084322"/>
                    <a:pt x="248199" y="8084215"/>
                  </a:cubicBezTo>
                  <a:cubicBezTo>
                    <a:pt x="248597" y="8387254"/>
                    <a:pt x="252394" y="8424758"/>
                    <a:pt x="255713" y="8565195"/>
                  </a:cubicBezTo>
                  <a:cubicBezTo>
                    <a:pt x="170726" y="8565275"/>
                    <a:pt x="135707" y="8566044"/>
                    <a:pt x="84651" y="8566735"/>
                  </a:cubicBezTo>
                  <a:cubicBezTo>
                    <a:pt x="84890" y="8596356"/>
                    <a:pt x="78173" y="8591498"/>
                    <a:pt x="111095" y="8591021"/>
                  </a:cubicBezTo>
                  <a:cubicBezTo>
                    <a:pt x="300795" y="8588207"/>
                    <a:pt x="252022" y="8500989"/>
                    <a:pt x="260306" y="9032080"/>
                  </a:cubicBezTo>
                  <a:cubicBezTo>
                    <a:pt x="261209" y="9090102"/>
                    <a:pt x="289590" y="9075610"/>
                    <a:pt x="110909" y="9076115"/>
                  </a:cubicBezTo>
                  <a:cubicBezTo>
                    <a:pt x="85660" y="9076167"/>
                    <a:pt x="89988" y="9069824"/>
                    <a:pt x="90439" y="9100852"/>
                  </a:cubicBezTo>
                  <a:cubicBezTo>
                    <a:pt x="134937" y="9100773"/>
                    <a:pt x="166266" y="9100587"/>
                    <a:pt x="261341" y="9100587"/>
                  </a:cubicBezTo>
                  <a:cubicBezTo>
                    <a:pt x="262695" y="9198423"/>
                    <a:pt x="264129" y="9383717"/>
                    <a:pt x="268589" y="9579894"/>
                  </a:cubicBezTo>
                  <a:cubicBezTo>
                    <a:pt x="185249" y="9579921"/>
                    <a:pt x="152300" y="9580717"/>
                    <a:pt x="99493" y="9581779"/>
                  </a:cubicBezTo>
                  <a:cubicBezTo>
                    <a:pt x="100316" y="9616550"/>
                    <a:pt x="73420" y="9604552"/>
                    <a:pt x="269094" y="9604526"/>
                  </a:cubicBezTo>
                  <a:cubicBezTo>
                    <a:pt x="269147" y="9606517"/>
                    <a:pt x="278546" y="10088478"/>
                    <a:pt x="278599" y="10090681"/>
                  </a:cubicBezTo>
                  <a:cubicBezTo>
                    <a:pt x="208002" y="10090761"/>
                    <a:pt x="168496" y="10090123"/>
                    <a:pt x="113936" y="10088876"/>
                  </a:cubicBezTo>
                  <a:cubicBezTo>
                    <a:pt x="114945" y="10119532"/>
                    <a:pt x="87757" y="10115339"/>
                    <a:pt x="270182" y="10115339"/>
                  </a:cubicBezTo>
                  <a:cubicBezTo>
                    <a:pt x="280617" y="10115339"/>
                    <a:pt x="278997" y="10114251"/>
                    <a:pt x="279050" y="10118763"/>
                  </a:cubicBezTo>
                  <a:cubicBezTo>
                    <a:pt x="287334" y="10656199"/>
                    <a:pt x="292272" y="10598389"/>
                    <a:pt x="270182" y="10598389"/>
                  </a:cubicBezTo>
                  <a:cubicBezTo>
                    <a:pt x="106900" y="10598389"/>
                    <a:pt x="130609" y="10591381"/>
                    <a:pt x="131671" y="10623206"/>
                  </a:cubicBezTo>
                  <a:cubicBezTo>
                    <a:pt x="172797" y="10623100"/>
                    <a:pt x="209834" y="10623047"/>
                    <a:pt x="286856" y="10623047"/>
                  </a:cubicBezTo>
                  <a:cubicBezTo>
                    <a:pt x="294635" y="10960829"/>
                    <a:pt x="292458" y="10963828"/>
                    <a:pt x="293759" y="11101824"/>
                  </a:cubicBezTo>
                  <a:cubicBezTo>
                    <a:pt x="230703" y="11101637"/>
                    <a:pt x="184984" y="11102089"/>
                    <a:pt x="147601" y="11102752"/>
                  </a:cubicBezTo>
                  <a:cubicBezTo>
                    <a:pt x="148690" y="11135187"/>
                    <a:pt x="127131" y="11126429"/>
                    <a:pt x="270209" y="11126429"/>
                  </a:cubicBezTo>
                  <a:cubicBezTo>
                    <a:pt x="302919" y="11126429"/>
                    <a:pt x="293414" y="11070822"/>
                    <a:pt x="301193" y="11568470"/>
                  </a:cubicBezTo>
                  <a:cubicBezTo>
                    <a:pt x="302042" y="11621130"/>
                    <a:pt x="310114" y="11612132"/>
                    <a:pt x="270209" y="11612132"/>
                  </a:cubicBezTo>
                  <a:cubicBezTo>
                    <a:pt x="143459" y="11612132"/>
                    <a:pt x="164195" y="11602524"/>
                    <a:pt x="165310" y="11636101"/>
                  </a:cubicBezTo>
                  <a:cubicBezTo>
                    <a:pt x="210179" y="11636764"/>
                    <a:pt x="257014" y="11636870"/>
                    <a:pt x="302334" y="11636737"/>
                  </a:cubicBezTo>
                  <a:cubicBezTo>
                    <a:pt x="311494" y="12195142"/>
                    <a:pt x="324530" y="12120610"/>
                    <a:pt x="270209" y="12120610"/>
                  </a:cubicBezTo>
                  <a:cubicBezTo>
                    <a:pt x="164699" y="12120610"/>
                    <a:pt x="181134" y="12112594"/>
                    <a:pt x="182196" y="12145295"/>
                  </a:cubicBezTo>
                  <a:cubicBezTo>
                    <a:pt x="226879" y="12145215"/>
                    <a:pt x="266041" y="12145241"/>
                    <a:pt x="308892" y="12145241"/>
                  </a:cubicBezTo>
                  <a:cubicBezTo>
                    <a:pt x="309237" y="12231824"/>
                    <a:pt x="311043" y="12337278"/>
                    <a:pt x="313114" y="12455233"/>
                  </a:cubicBezTo>
                  <a:cubicBezTo>
                    <a:pt x="346806" y="12454968"/>
                    <a:pt x="332070" y="12495127"/>
                    <a:pt x="330637" y="12145241"/>
                  </a:cubicBezTo>
                  <a:lnTo>
                    <a:pt x="750923" y="12145268"/>
                  </a:lnTo>
                  <a:cubicBezTo>
                    <a:pt x="752728" y="12273682"/>
                    <a:pt x="753870" y="12361193"/>
                    <a:pt x="757030" y="12451703"/>
                  </a:cubicBezTo>
                  <a:cubicBezTo>
                    <a:pt x="788890" y="12451438"/>
                    <a:pt x="777500" y="12493216"/>
                    <a:pt x="772694" y="12145268"/>
                  </a:cubicBezTo>
                  <a:cubicBezTo>
                    <a:pt x="1130668" y="12145295"/>
                    <a:pt x="1033468" y="12142110"/>
                    <a:pt x="1194733" y="12141526"/>
                  </a:cubicBezTo>
                  <a:cubicBezTo>
                    <a:pt x="1197547" y="12258340"/>
                    <a:pt x="1197839" y="12322096"/>
                    <a:pt x="1200494" y="12448199"/>
                  </a:cubicBezTo>
                  <a:cubicBezTo>
                    <a:pt x="1229619" y="12447960"/>
                    <a:pt x="1222265" y="12472353"/>
                    <a:pt x="1219451" y="12293508"/>
                  </a:cubicBezTo>
                  <a:cubicBezTo>
                    <a:pt x="1216769" y="12123556"/>
                    <a:pt x="1213105" y="12141472"/>
                    <a:pt x="1225132" y="12141472"/>
                  </a:cubicBezTo>
                  <a:cubicBezTo>
                    <a:pt x="1379866" y="12141472"/>
                    <a:pt x="1382972" y="12144100"/>
                    <a:pt x="1543414" y="12144100"/>
                  </a:cubicBezTo>
                  <a:cubicBezTo>
                    <a:pt x="1662358" y="12144127"/>
                    <a:pt x="1635436" y="12113975"/>
                    <a:pt x="1638250" y="12293986"/>
                  </a:cubicBezTo>
                  <a:cubicBezTo>
                    <a:pt x="1640958" y="12467655"/>
                    <a:pt x="1635728" y="12444829"/>
                    <a:pt x="1663606" y="12444590"/>
                  </a:cubicBezTo>
                  <a:cubicBezTo>
                    <a:pt x="1660393" y="12350576"/>
                    <a:pt x="1658694" y="12230735"/>
                    <a:pt x="1658667" y="12144127"/>
                  </a:cubicBezTo>
                  <a:cubicBezTo>
                    <a:pt x="1835915" y="12144180"/>
                    <a:pt x="1919574" y="12144419"/>
                    <a:pt x="2021128" y="12143596"/>
                  </a:cubicBezTo>
                  <a:cubicBezTo>
                    <a:pt x="2093105" y="12143012"/>
                    <a:pt x="2077652" y="12113152"/>
                    <a:pt x="2080467" y="12293960"/>
                  </a:cubicBezTo>
                  <a:cubicBezTo>
                    <a:pt x="2083122" y="12463674"/>
                    <a:pt x="2075794" y="12441351"/>
                    <a:pt x="2104681" y="12441139"/>
                  </a:cubicBezTo>
                  <a:cubicBezTo>
                    <a:pt x="2102822" y="12336269"/>
                    <a:pt x="2101176" y="12230284"/>
                    <a:pt x="2099981" y="12143091"/>
                  </a:cubicBezTo>
                  <a:cubicBezTo>
                    <a:pt x="2226890" y="12142614"/>
                    <a:pt x="2328736" y="12143410"/>
                    <a:pt x="2522471" y="12143330"/>
                  </a:cubicBezTo>
                  <a:cubicBezTo>
                    <a:pt x="2522869" y="12235672"/>
                    <a:pt x="2524861" y="12355645"/>
                    <a:pt x="2526852" y="12437875"/>
                  </a:cubicBezTo>
                  <a:cubicBezTo>
                    <a:pt x="2560730" y="12437636"/>
                    <a:pt x="2545570" y="12476043"/>
                    <a:pt x="2544242" y="12143278"/>
                  </a:cubicBezTo>
                  <a:cubicBezTo>
                    <a:pt x="2546207" y="12143278"/>
                    <a:pt x="2961475" y="12141446"/>
                    <a:pt x="2963599" y="12141420"/>
                  </a:cubicBezTo>
                  <a:cubicBezTo>
                    <a:pt x="2966334" y="12286741"/>
                    <a:pt x="2966520" y="12332208"/>
                    <a:pt x="2968856" y="12434424"/>
                  </a:cubicBezTo>
                  <a:cubicBezTo>
                    <a:pt x="2999150" y="12434212"/>
                    <a:pt x="2991530" y="12476521"/>
                    <a:pt x="2985397" y="12141287"/>
                  </a:cubicBezTo>
                  <a:cubicBezTo>
                    <a:pt x="3281987" y="12139270"/>
                    <a:pt x="3257720" y="12143145"/>
                    <a:pt x="3408497" y="12143861"/>
                  </a:cubicBezTo>
                  <a:cubicBezTo>
                    <a:pt x="3411471" y="12234585"/>
                    <a:pt x="3413117" y="12345772"/>
                    <a:pt x="3413542" y="12431000"/>
                  </a:cubicBezTo>
                  <a:cubicBezTo>
                    <a:pt x="3441817" y="12430788"/>
                    <a:pt x="3436295" y="12453641"/>
                    <a:pt x="3433800" y="12293508"/>
                  </a:cubicBezTo>
                  <a:cubicBezTo>
                    <a:pt x="3431091" y="12121220"/>
                    <a:pt x="3421321" y="12143994"/>
                    <a:pt x="3453977" y="12143994"/>
                  </a:cubicBezTo>
                  <a:cubicBezTo>
                    <a:pt x="3740160" y="12144233"/>
                    <a:pt x="3788879" y="12144366"/>
                    <a:pt x="3850714" y="12144100"/>
                  </a:cubicBezTo>
                  <a:cubicBezTo>
                    <a:pt x="3852626" y="12264365"/>
                    <a:pt x="3854059" y="12345161"/>
                    <a:pt x="3854829" y="12427629"/>
                  </a:cubicBezTo>
                  <a:cubicBezTo>
                    <a:pt x="3883105" y="12427417"/>
                    <a:pt x="3877290" y="12450005"/>
                    <a:pt x="3874848" y="12293508"/>
                  </a:cubicBezTo>
                  <a:cubicBezTo>
                    <a:pt x="3872060" y="12118062"/>
                    <a:pt x="3852679" y="12144259"/>
                    <a:pt x="3931824" y="12143517"/>
                  </a:cubicBezTo>
                  <a:cubicBezTo>
                    <a:pt x="4083876" y="12142083"/>
                    <a:pt x="4170853" y="12142720"/>
                    <a:pt x="4250132" y="12143888"/>
                  </a:cubicBezTo>
                  <a:cubicBezTo>
                    <a:pt x="4305568" y="12144711"/>
                    <a:pt x="4290966" y="12116363"/>
                    <a:pt x="4293754" y="12293986"/>
                  </a:cubicBezTo>
                  <a:cubicBezTo>
                    <a:pt x="4296143" y="12446607"/>
                    <a:pt x="4290249" y="12424284"/>
                    <a:pt x="4318127" y="12424072"/>
                  </a:cubicBezTo>
                  <a:cubicBezTo>
                    <a:pt x="4316162" y="12348691"/>
                    <a:pt x="4314197" y="12235088"/>
                    <a:pt x="4314250" y="12144684"/>
                  </a:cubicBezTo>
                  <a:cubicBezTo>
                    <a:pt x="4559864" y="12146887"/>
                    <a:pt x="4541385" y="12140836"/>
                    <a:pt x="4733687" y="12140836"/>
                  </a:cubicBezTo>
                  <a:cubicBezTo>
                    <a:pt x="4734059" y="12229886"/>
                    <a:pt x="4735917" y="12344683"/>
                    <a:pt x="4737696" y="12420860"/>
                  </a:cubicBezTo>
                  <a:cubicBezTo>
                    <a:pt x="4770990" y="12420595"/>
                    <a:pt x="4756759" y="12459427"/>
                    <a:pt x="4755458" y="12140862"/>
                  </a:cubicBezTo>
                  <a:cubicBezTo>
                    <a:pt x="4796770" y="12140915"/>
                    <a:pt x="4624142" y="12140172"/>
                    <a:pt x="5178452" y="12142852"/>
                  </a:cubicBezTo>
                  <a:cubicBezTo>
                    <a:pt x="5180045" y="12221233"/>
                    <a:pt x="5182037" y="12337517"/>
                    <a:pt x="5182621" y="12417463"/>
                  </a:cubicBezTo>
                  <a:cubicBezTo>
                    <a:pt x="5211056" y="12417251"/>
                    <a:pt x="5205135" y="12438750"/>
                    <a:pt x="5202878" y="12293535"/>
                  </a:cubicBezTo>
                  <a:cubicBezTo>
                    <a:pt x="5200277" y="12126263"/>
                    <a:pt x="5197754" y="12142959"/>
                    <a:pt x="5205613" y="12142985"/>
                  </a:cubicBezTo>
                  <a:cubicBezTo>
                    <a:pt x="5705735" y="12145666"/>
                    <a:pt x="5619899" y="12096509"/>
                    <a:pt x="5623058" y="12293960"/>
                  </a:cubicBezTo>
                  <a:cubicBezTo>
                    <a:pt x="5625236" y="12434132"/>
                    <a:pt x="5618412" y="12414118"/>
                    <a:pt x="5646900" y="12413906"/>
                  </a:cubicBezTo>
                  <a:cubicBezTo>
                    <a:pt x="5644644" y="12297491"/>
                    <a:pt x="5644458" y="12254810"/>
                    <a:pt x="5642015" y="12141552"/>
                  </a:cubicBezTo>
                  <a:cubicBezTo>
                    <a:pt x="5842468" y="12141048"/>
                    <a:pt x="5832618" y="12144631"/>
                    <a:pt x="6062567" y="12144100"/>
                  </a:cubicBezTo>
                  <a:cubicBezTo>
                    <a:pt x="6065169" y="12261684"/>
                    <a:pt x="6065222" y="12303648"/>
                    <a:pt x="6067426" y="12410668"/>
                  </a:cubicBezTo>
                  <a:cubicBezTo>
                    <a:pt x="6096126" y="12410456"/>
                    <a:pt x="6089303" y="12430098"/>
                    <a:pt x="6087099" y="12293535"/>
                  </a:cubicBezTo>
                  <a:cubicBezTo>
                    <a:pt x="6084311" y="12114027"/>
                    <a:pt x="6064001" y="12144286"/>
                    <a:pt x="6161094" y="12143649"/>
                  </a:cubicBezTo>
                  <a:cubicBezTo>
                    <a:pt x="6255293" y="12143012"/>
                    <a:pt x="6332288" y="12142746"/>
                    <a:pt x="6479561" y="12143543"/>
                  </a:cubicBezTo>
                  <a:cubicBezTo>
                    <a:pt x="6515111" y="12143729"/>
                    <a:pt x="6505182" y="12116921"/>
                    <a:pt x="6507996" y="12293986"/>
                  </a:cubicBezTo>
                  <a:cubicBezTo>
                    <a:pt x="6510200" y="12429938"/>
                    <a:pt x="6502580" y="12407350"/>
                    <a:pt x="6531572" y="12407138"/>
                  </a:cubicBezTo>
                  <a:cubicBezTo>
                    <a:pt x="6530059" y="12314186"/>
                    <a:pt x="6528652" y="12233417"/>
                    <a:pt x="6527723" y="12143782"/>
                  </a:cubicBezTo>
                  <a:cubicBezTo>
                    <a:pt x="6834348" y="12144976"/>
                    <a:pt x="6750769" y="12141366"/>
                    <a:pt x="6947399" y="12141207"/>
                  </a:cubicBezTo>
                  <a:cubicBezTo>
                    <a:pt x="6951328" y="12444723"/>
                    <a:pt x="6943097" y="12403953"/>
                    <a:pt x="6973365" y="12403714"/>
                  </a:cubicBezTo>
                  <a:cubicBezTo>
                    <a:pt x="6971691" y="12325997"/>
                    <a:pt x="6970205" y="12219853"/>
                    <a:pt x="6969196" y="12141207"/>
                  </a:cubicBezTo>
                  <a:cubicBezTo>
                    <a:pt x="7108424" y="12141260"/>
                    <a:pt x="7081422" y="12142401"/>
                    <a:pt x="7390199" y="12142295"/>
                  </a:cubicBezTo>
                  <a:cubicBezTo>
                    <a:pt x="7394713" y="12440157"/>
                    <a:pt x="7385154" y="12400369"/>
                    <a:pt x="7416058" y="12400104"/>
                  </a:cubicBezTo>
                  <a:cubicBezTo>
                    <a:pt x="7414546" y="12320450"/>
                    <a:pt x="7413590" y="12252235"/>
                    <a:pt x="7411943" y="12142268"/>
                  </a:cubicBezTo>
                  <a:cubicBezTo>
                    <a:pt x="7620627" y="12142189"/>
                    <a:pt x="7668443" y="12142295"/>
                    <a:pt x="7754226" y="12141844"/>
                  </a:cubicBezTo>
                  <a:cubicBezTo>
                    <a:pt x="7852939" y="12141313"/>
                    <a:pt x="7829814" y="12111028"/>
                    <a:pt x="7832655" y="12294040"/>
                  </a:cubicBezTo>
                  <a:cubicBezTo>
                    <a:pt x="7834540" y="12415393"/>
                    <a:pt x="7827664" y="12396627"/>
                    <a:pt x="7856284" y="12396388"/>
                  </a:cubicBezTo>
                  <a:cubicBezTo>
                    <a:pt x="7849885" y="12101393"/>
                    <a:pt x="7835389" y="12141499"/>
                    <a:pt x="7913658" y="12141499"/>
                  </a:cubicBezTo>
                  <a:close/>
                  <a:moveTo>
                    <a:pt x="7803052" y="10118869"/>
                  </a:moveTo>
                  <a:cubicBezTo>
                    <a:pt x="7811521" y="10673239"/>
                    <a:pt x="7827477" y="10597513"/>
                    <a:pt x="7754252" y="10597009"/>
                  </a:cubicBezTo>
                  <a:cubicBezTo>
                    <a:pt x="7311638" y="10594009"/>
                    <a:pt x="7387173" y="10626391"/>
                    <a:pt x="7384915" y="10480911"/>
                  </a:cubicBezTo>
                  <a:cubicBezTo>
                    <a:pt x="7378040" y="10040754"/>
                    <a:pt x="7358604" y="10113189"/>
                    <a:pt x="7435149" y="10114649"/>
                  </a:cubicBezTo>
                  <a:cubicBezTo>
                    <a:pt x="7706993" y="10119771"/>
                    <a:pt x="7802919" y="10111384"/>
                    <a:pt x="7803052" y="10118869"/>
                  </a:cubicBezTo>
                  <a:close/>
                  <a:moveTo>
                    <a:pt x="7802574" y="10091026"/>
                  </a:moveTo>
                  <a:cubicBezTo>
                    <a:pt x="7440166" y="10091902"/>
                    <a:pt x="7573713" y="10091584"/>
                    <a:pt x="7379658" y="10089089"/>
                  </a:cubicBezTo>
                  <a:cubicBezTo>
                    <a:pt x="7377694" y="9949899"/>
                    <a:pt x="7379128" y="9774585"/>
                    <a:pt x="7372835" y="9604632"/>
                  </a:cubicBezTo>
                  <a:cubicBezTo>
                    <a:pt x="7741137" y="9604817"/>
                    <a:pt x="7633530" y="9604526"/>
                    <a:pt x="7793281" y="9606835"/>
                  </a:cubicBezTo>
                  <a:cubicBezTo>
                    <a:pt x="7794316" y="9839454"/>
                    <a:pt x="7799892" y="9937052"/>
                    <a:pt x="7802574" y="10091026"/>
                  </a:cubicBezTo>
                  <a:close/>
                  <a:moveTo>
                    <a:pt x="7793202" y="9582124"/>
                  </a:moveTo>
                  <a:cubicBezTo>
                    <a:pt x="7354410" y="9575541"/>
                    <a:pt x="7372145" y="9586344"/>
                    <a:pt x="7371720" y="9574612"/>
                  </a:cubicBezTo>
                  <a:cubicBezTo>
                    <a:pt x="7366835" y="9450525"/>
                    <a:pt x="7365508" y="9340957"/>
                    <a:pt x="7364950" y="9212942"/>
                  </a:cubicBezTo>
                  <a:cubicBezTo>
                    <a:pt x="7364366" y="9075982"/>
                    <a:pt x="7345197" y="9099021"/>
                    <a:pt x="7435307" y="9098782"/>
                  </a:cubicBezTo>
                  <a:cubicBezTo>
                    <a:pt x="7563066" y="9098436"/>
                    <a:pt x="7652885" y="9098224"/>
                    <a:pt x="7754040" y="9099843"/>
                  </a:cubicBezTo>
                  <a:cubicBezTo>
                    <a:pt x="7797343" y="9100560"/>
                    <a:pt x="7790971" y="9032638"/>
                    <a:pt x="7793202" y="9582124"/>
                  </a:cubicBezTo>
                  <a:close/>
                  <a:moveTo>
                    <a:pt x="3399762" y="10118445"/>
                  </a:moveTo>
                  <a:cubicBezTo>
                    <a:pt x="3399630" y="10111013"/>
                    <a:pt x="3350937" y="10109341"/>
                    <a:pt x="3819783" y="10112048"/>
                  </a:cubicBezTo>
                  <a:cubicBezTo>
                    <a:pt x="3822996" y="10297926"/>
                    <a:pt x="3820128" y="10380261"/>
                    <a:pt x="3825651" y="10596876"/>
                  </a:cubicBezTo>
                  <a:cubicBezTo>
                    <a:pt x="3589250" y="10597088"/>
                    <a:pt x="3535008" y="10600273"/>
                    <a:pt x="3403426" y="10599079"/>
                  </a:cubicBezTo>
                  <a:cubicBezTo>
                    <a:pt x="3397506" y="10267190"/>
                    <a:pt x="3402922" y="10321124"/>
                    <a:pt x="3399762" y="10118445"/>
                  </a:cubicBezTo>
                  <a:close/>
                  <a:moveTo>
                    <a:pt x="735471" y="9608056"/>
                  </a:moveTo>
                  <a:cubicBezTo>
                    <a:pt x="1165873" y="9608056"/>
                    <a:pt x="971182" y="9606835"/>
                    <a:pt x="1154987" y="9605507"/>
                  </a:cubicBezTo>
                  <a:cubicBezTo>
                    <a:pt x="1155359" y="9709183"/>
                    <a:pt x="1156952" y="9757199"/>
                    <a:pt x="1159023" y="9937742"/>
                  </a:cubicBezTo>
                  <a:cubicBezTo>
                    <a:pt x="1161333" y="10138988"/>
                    <a:pt x="1246452" y="10085027"/>
                    <a:pt x="747578" y="10087734"/>
                  </a:cubicBezTo>
                  <a:cubicBezTo>
                    <a:pt x="728940" y="10087840"/>
                    <a:pt x="749410" y="10071278"/>
                    <a:pt x="735471" y="9608056"/>
                  </a:cubicBezTo>
                  <a:close/>
                  <a:moveTo>
                    <a:pt x="712532" y="8084535"/>
                  </a:moveTo>
                  <a:cubicBezTo>
                    <a:pt x="894532" y="8087242"/>
                    <a:pt x="843583" y="8086737"/>
                    <a:pt x="1130030" y="8085835"/>
                  </a:cubicBezTo>
                  <a:cubicBezTo>
                    <a:pt x="1140411" y="8586482"/>
                    <a:pt x="1126924" y="8000288"/>
                    <a:pt x="1140411" y="8565938"/>
                  </a:cubicBezTo>
                  <a:cubicBezTo>
                    <a:pt x="989342" y="8567928"/>
                    <a:pt x="1081895" y="8570610"/>
                    <a:pt x="717523" y="8568858"/>
                  </a:cubicBezTo>
                  <a:cubicBezTo>
                    <a:pt x="716567" y="8385448"/>
                    <a:pt x="720523" y="8523231"/>
                    <a:pt x="712532" y="8084535"/>
                  </a:cubicBezTo>
                  <a:close/>
                  <a:moveTo>
                    <a:pt x="682716" y="6133039"/>
                  </a:moveTo>
                  <a:cubicBezTo>
                    <a:pt x="681123" y="6030266"/>
                    <a:pt x="613208" y="6059436"/>
                    <a:pt x="1065992" y="6056384"/>
                  </a:cubicBezTo>
                  <a:cubicBezTo>
                    <a:pt x="1116171" y="6056065"/>
                    <a:pt x="1096923" y="5990239"/>
                    <a:pt x="1104834" y="6495797"/>
                  </a:cubicBezTo>
                  <a:cubicBezTo>
                    <a:pt x="1105684" y="6548404"/>
                    <a:pt x="1163669" y="6541982"/>
                    <a:pt x="747684" y="6537523"/>
                  </a:cubicBezTo>
                  <a:cubicBezTo>
                    <a:pt x="659458" y="6536540"/>
                    <a:pt x="690044" y="6601464"/>
                    <a:pt x="682716" y="6133039"/>
                  </a:cubicBezTo>
                  <a:close/>
                  <a:moveTo>
                    <a:pt x="641484" y="3597711"/>
                  </a:moveTo>
                  <a:cubicBezTo>
                    <a:pt x="639971" y="3500883"/>
                    <a:pt x="562418" y="3517446"/>
                    <a:pt x="1060708" y="3521427"/>
                  </a:cubicBezTo>
                  <a:cubicBezTo>
                    <a:pt x="1069417" y="4039168"/>
                    <a:pt x="1068541" y="4003999"/>
                    <a:pt x="1066151" y="4003946"/>
                  </a:cubicBezTo>
                  <a:cubicBezTo>
                    <a:pt x="585703" y="3994258"/>
                    <a:pt x="645334" y="4033355"/>
                    <a:pt x="644166" y="3959859"/>
                  </a:cubicBezTo>
                  <a:cubicBezTo>
                    <a:pt x="641378" y="3775786"/>
                    <a:pt x="644351" y="3776821"/>
                    <a:pt x="641484" y="3597711"/>
                  </a:cubicBezTo>
                  <a:close/>
                  <a:moveTo>
                    <a:pt x="1046079" y="2505746"/>
                  </a:moveTo>
                  <a:cubicBezTo>
                    <a:pt x="1046637" y="2540384"/>
                    <a:pt x="1052770" y="2987017"/>
                    <a:pt x="1052770" y="2988902"/>
                  </a:cubicBezTo>
                  <a:cubicBezTo>
                    <a:pt x="549993" y="2979798"/>
                    <a:pt x="633652" y="3029141"/>
                    <a:pt x="631236" y="2873388"/>
                  </a:cubicBezTo>
                  <a:cubicBezTo>
                    <a:pt x="628395" y="2691837"/>
                    <a:pt x="625581" y="2692314"/>
                    <a:pt x="622740" y="2511506"/>
                  </a:cubicBezTo>
                  <a:cubicBezTo>
                    <a:pt x="622501" y="2496828"/>
                    <a:pt x="600703" y="2508931"/>
                    <a:pt x="1046079" y="2505746"/>
                  </a:cubicBezTo>
                  <a:close/>
                  <a:moveTo>
                    <a:pt x="622235" y="2479840"/>
                  </a:moveTo>
                  <a:cubicBezTo>
                    <a:pt x="618492" y="2245203"/>
                    <a:pt x="615253" y="2124275"/>
                    <a:pt x="615438" y="2000135"/>
                  </a:cubicBezTo>
                  <a:cubicBezTo>
                    <a:pt x="773730" y="2000268"/>
                    <a:pt x="765419" y="2001621"/>
                    <a:pt x="1036097" y="2001117"/>
                  </a:cubicBezTo>
                  <a:cubicBezTo>
                    <a:pt x="1036495" y="2239842"/>
                    <a:pt x="1042548" y="2306172"/>
                    <a:pt x="1045681" y="2481061"/>
                  </a:cubicBezTo>
                  <a:cubicBezTo>
                    <a:pt x="818599" y="2482760"/>
                    <a:pt x="764915" y="2480106"/>
                    <a:pt x="622235" y="2479840"/>
                  </a:cubicBezTo>
                  <a:close/>
                  <a:moveTo>
                    <a:pt x="1053035" y="3013560"/>
                  </a:moveTo>
                  <a:cubicBezTo>
                    <a:pt x="1055637" y="3263061"/>
                    <a:pt x="1057230" y="3320181"/>
                    <a:pt x="1060284" y="3496796"/>
                  </a:cubicBezTo>
                  <a:cubicBezTo>
                    <a:pt x="955438" y="3495973"/>
                    <a:pt x="851468" y="3496079"/>
                    <a:pt x="747551" y="3496637"/>
                  </a:cubicBezTo>
                  <a:cubicBezTo>
                    <a:pt x="611244" y="3497380"/>
                    <a:pt x="639732" y="3581467"/>
                    <a:pt x="633678" y="3054516"/>
                  </a:cubicBezTo>
                  <a:cubicBezTo>
                    <a:pt x="633041" y="2998511"/>
                    <a:pt x="565790" y="3005066"/>
                    <a:pt x="1053035" y="3013560"/>
                  </a:cubicBezTo>
                  <a:close/>
                  <a:moveTo>
                    <a:pt x="4588193" y="2873840"/>
                  </a:moveTo>
                  <a:cubicBezTo>
                    <a:pt x="4590556" y="3024814"/>
                    <a:pt x="4660993" y="2982319"/>
                    <a:pt x="4250158" y="2987256"/>
                  </a:cubicBezTo>
                  <a:cubicBezTo>
                    <a:pt x="4151605" y="2988451"/>
                    <a:pt x="4172924" y="3010614"/>
                    <a:pt x="4170774" y="2873362"/>
                  </a:cubicBezTo>
                  <a:cubicBezTo>
                    <a:pt x="4167933" y="2692129"/>
                    <a:pt x="4164721" y="2691996"/>
                    <a:pt x="4161906" y="2511479"/>
                  </a:cubicBezTo>
                  <a:cubicBezTo>
                    <a:pt x="4161694" y="2497996"/>
                    <a:pt x="4135861" y="2510895"/>
                    <a:pt x="4568812" y="2506224"/>
                  </a:cubicBezTo>
                  <a:cubicBezTo>
                    <a:pt x="4599291" y="2505905"/>
                    <a:pt x="4581795" y="2465056"/>
                    <a:pt x="4588193" y="2873840"/>
                  </a:cubicBezTo>
                  <a:close/>
                  <a:moveTo>
                    <a:pt x="5032454" y="2987469"/>
                  </a:moveTo>
                  <a:cubicBezTo>
                    <a:pt x="4902731" y="2987416"/>
                    <a:pt x="5063411" y="2987283"/>
                    <a:pt x="4612168" y="2986566"/>
                  </a:cubicBezTo>
                  <a:cubicBezTo>
                    <a:pt x="4605796" y="2734093"/>
                    <a:pt x="4611238" y="2713840"/>
                    <a:pt x="4607946" y="2505826"/>
                  </a:cubicBezTo>
                  <a:cubicBezTo>
                    <a:pt x="4859056" y="2503463"/>
                    <a:pt x="5028763" y="2509462"/>
                    <a:pt x="5028790" y="2511798"/>
                  </a:cubicBezTo>
                  <a:cubicBezTo>
                    <a:pt x="5031923" y="2711372"/>
                    <a:pt x="5025578" y="2742135"/>
                    <a:pt x="5032454" y="2987469"/>
                  </a:cubicBezTo>
                  <a:close/>
                  <a:moveTo>
                    <a:pt x="6794630" y="2481486"/>
                  </a:moveTo>
                  <a:cubicBezTo>
                    <a:pt x="6287897" y="2481672"/>
                    <a:pt x="6375724" y="2509913"/>
                    <a:pt x="6374211" y="2330511"/>
                  </a:cubicBezTo>
                  <a:cubicBezTo>
                    <a:pt x="6373414" y="2222138"/>
                    <a:pt x="6371503" y="2100174"/>
                    <a:pt x="6369299" y="1999312"/>
                  </a:cubicBezTo>
                  <a:cubicBezTo>
                    <a:pt x="6484101" y="1998728"/>
                    <a:pt x="6612311" y="1993022"/>
                    <a:pt x="6789266" y="1998277"/>
                  </a:cubicBezTo>
                  <a:cubicBezTo>
                    <a:pt x="6796781" y="2194480"/>
                    <a:pt x="6792904" y="2347605"/>
                    <a:pt x="6794630" y="2481486"/>
                  </a:cubicBezTo>
                  <a:close/>
                  <a:moveTo>
                    <a:pt x="6807161" y="3235987"/>
                  </a:moveTo>
                  <a:cubicBezTo>
                    <a:pt x="6811728" y="3531991"/>
                    <a:pt x="6816613" y="3495707"/>
                    <a:pt x="6798002" y="3496132"/>
                  </a:cubicBezTo>
                  <a:cubicBezTo>
                    <a:pt x="6686996" y="3498521"/>
                    <a:pt x="6591894" y="3498547"/>
                    <a:pt x="6479774" y="3496132"/>
                  </a:cubicBezTo>
                  <a:cubicBezTo>
                    <a:pt x="6357484" y="3493504"/>
                    <a:pt x="6399486" y="3572549"/>
                    <a:pt x="6384326" y="3054277"/>
                  </a:cubicBezTo>
                  <a:cubicBezTo>
                    <a:pt x="6382972" y="3007933"/>
                    <a:pt x="6315190" y="3007216"/>
                    <a:pt x="6798081" y="3013082"/>
                  </a:cubicBezTo>
                  <a:cubicBezTo>
                    <a:pt x="6811409" y="3013242"/>
                    <a:pt x="6803258" y="2986566"/>
                    <a:pt x="6807161" y="3235987"/>
                  </a:cubicBezTo>
                  <a:close/>
                  <a:moveTo>
                    <a:pt x="7275981" y="8567212"/>
                  </a:moveTo>
                  <a:cubicBezTo>
                    <a:pt x="6842154" y="8567212"/>
                    <a:pt x="6911609" y="8587013"/>
                    <a:pt x="6910786" y="8488301"/>
                  </a:cubicBezTo>
                  <a:cubicBezTo>
                    <a:pt x="6906909" y="8023247"/>
                    <a:pt x="6887874" y="8087374"/>
                    <a:pt x="6957461" y="8087374"/>
                  </a:cubicBezTo>
                  <a:cubicBezTo>
                    <a:pt x="7379978" y="8087374"/>
                    <a:pt x="7327143" y="8061920"/>
                    <a:pt x="7327568" y="8126100"/>
                  </a:cubicBezTo>
                  <a:cubicBezTo>
                    <a:pt x="7330196" y="8633702"/>
                    <a:pt x="7361392" y="8567212"/>
                    <a:pt x="7275981" y="8567212"/>
                  </a:cubicBezTo>
                  <a:close/>
                  <a:moveTo>
                    <a:pt x="7333913" y="8591764"/>
                  </a:moveTo>
                  <a:cubicBezTo>
                    <a:pt x="7337895" y="8847423"/>
                    <a:pt x="7340311" y="8948046"/>
                    <a:pt x="7342011" y="9074309"/>
                  </a:cubicBezTo>
                  <a:cubicBezTo>
                    <a:pt x="7076379" y="9074602"/>
                    <a:pt x="7093291" y="9076406"/>
                    <a:pt x="6921008" y="9076009"/>
                  </a:cubicBezTo>
                  <a:cubicBezTo>
                    <a:pt x="6915220" y="8752931"/>
                    <a:pt x="6914503" y="8801690"/>
                    <a:pt x="6911822" y="8591525"/>
                  </a:cubicBezTo>
                  <a:cubicBezTo>
                    <a:pt x="7042633" y="8591233"/>
                    <a:pt x="7211306" y="8592188"/>
                    <a:pt x="7333913" y="8591764"/>
                  </a:cubicBezTo>
                  <a:close/>
                  <a:moveTo>
                    <a:pt x="7275981" y="8059239"/>
                  </a:moveTo>
                  <a:cubicBezTo>
                    <a:pt x="6830791" y="8059239"/>
                    <a:pt x="6907468" y="8101230"/>
                    <a:pt x="6905025" y="7944602"/>
                  </a:cubicBezTo>
                  <a:cubicBezTo>
                    <a:pt x="6898148" y="7505320"/>
                    <a:pt x="6876298" y="7578870"/>
                    <a:pt x="6957461" y="7578870"/>
                  </a:cubicBezTo>
                  <a:cubicBezTo>
                    <a:pt x="7348622" y="7578870"/>
                    <a:pt x="7318727" y="7572606"/>
                    <a:pt x="7318860" y="7582666"/>
                  </a:cubicBezTo>
                  <a:cubicBezTo>
                    <a:pt x="7327408" y="8133665"/>
                    <a:pt x="7347533" y="8059239"/>
                    <a:pt x="7275981" y="8059239"/>
                  </a:cubicBezTo>
                  <a:close/>
                  <a:moveTo>
                    <a:pt x="6895653" y="7400981"/>
                  </a:moveTo>
                  <a:cubicBezTo>
                    <a:pt x="6892997" y="7273868"/>
                    <a:pt x="6891219" y="7155409"/>
                    <a:pt x="6890396" y="7070313"/>
                  </a:cubicBezTo>
                  <a:cubicBezTo>
                    <a:pt x="6979842" y="7070260"/>
                    <a:pt x="6909857" y="7070260"/>
                    <a:pt x="7275981" y="7070393"/>
                  </a:cubicBezTo>
                  <a:cubicBezTo>
                    <a:pt x="7323532" y="7070393"/>
                    <a:pt x="7309089" y="6995728"/>
                    <a:pt x="7318408" y="7552620"/>
                  </a:cubicBezTo>
                  <a:cubicBezTo>
                    <a:pt x="6814834" y="7551080"/>
                    <a:pt x="6899901" y="7603661"/>
                    <a:pt x="6895653" y="7400981"/>
                  </a:cubicBezTo>
                  <a:close/>
                  <a:moveTo>
                    <a:pt x="7275981" y="7045734"/>
                  </a:moveTo>
                  <a:cubicBezTo>
                    <a:pt x="6907069" y="7045602"/>
                    <a:pt x="6978913" y="7045628"/>
                    <a:pt x="6890157" y="7045655"/>
                  </a:cubicBezTo>
                  <a:cubicBezTo>
                    <a:pt x="6888138" y="6803187"/>
                    <a:pt x="6883466" y="6658132"/>
                    <a:pt x="6881687" y="6565020"/>
                  </a:cubicBezTo>
                  <a:cubicBezTo>
                    <a:pt x="7193305" y="6564065"/>
                    <a:pt x="7126903" y="6560747"/>
                    <a:pt x="7301708" y="6561278"/>
                  </a:cubicBezTo>
                  <a:cubicBezTo>
                    <a:pt x="7312753" y="7103411"/>
                    <a:pt x="7326346" y="7045734"/>
                    <a:pt x="7275981" y="7045734"/>
                  </a:cubicBezTo>
                  <a:close/>
                  <a:moveTo>
                    <a:pt x="5579888" y="8085994"/>
                  </a:moveTo>
                  <a:cubicBezTo>
                    <a:pt x="6058585" y="8089498"/>
                    <a:pt x="5997068" y="8060991"/>
                    <a:pt x="5998900" y="8125755"/>
                  </a:cubicBezTo>
                  <a:cubicBezTo>
                    <a:pt x="6003971" y="8306086"/>
                    <a:pt x="6006971" y="8567557"/>
                    <a:pt x="6001741" y="8567557"/>
                  </a:cubicBezTo>
                  <a:cubicBezTo>
                    <a:pt x="5843503" y="8567557"/>
                    <a:pt x="5839388" y="8569813"/>
                    <a:pt x="5683194" y="8569813"/>
                  </a:cubicBezTo>
                  <a:cubicBezTo>
                    <a:pt x="5545825" y="8569840"/>
                    <a:pt x="5591889" y="8656953"/>
                    <a:pt x="5579888" y="8085994"/>
                  </a:cubicBezTo>
                  <a:close/>
                  <a:moveTo>
                    <a:pt x="3809562" y="8083738"/>
                  </a:moveTo>
                  <a:cubicBezTo>
                    <a:pt x="4296541" y="8085782"/>
                    <a:pt x="4228016" y="8074262"/>
                    <a:pt x="4229688" y="8126472"/>
                  </a:cubicBezTo>
                  <a:cubicBezTo>
                    <a:pt x="4232476" y="8215097"/>
                    <a:pt x="4234813" y="8309881"/>
                    <a:pt x="4235928" y="8488460"/>
                  </a:cubicBezTo>
                  <a:cubicBezTo>
                    <a:pt x="4236645" y="8602010"/>
                    <a:pt x="4301851" y="8568751"/>
                    <a:pt x="3815615" y="8565991"/>
                  </a:cubicBezTo>
                  <a:cubicBezTo>
                    <a:pt x="3814818" y="8424598"/>
                    <a:pt x="3817845" y="8443682"/>
                    <a:pt x="3809562" y="8083738"/>
                  </a:cubicBezTo>
                  <a:close/>
                  <a:moveTo>
                    <a:pt x="1147527" y="7582162"/>
                  </a:moveTo>
                  <a:cubicBezTo>
                    <a:pt x="1147474" y="7579268"/>
                    <a:pt x="1114180" y="7576269"/>
                    <a:pt x="1543467" y="7576269"/>
                  </a:cubicBezTo>
                  <a:cubicBezTo>
                    <a:pt x="1572061" y="7576269"/>
                    <a:pt x="1564494" y="7519707"/>
                    <a:pt x="1571158" y="7945053"/>
                  </a:cubicBezTo>
                  <a:cubicBezTo>
                    <a:pt x="1573495" y="8096399"/>
                    <a:pt x="1645764" y="8061044"/>
                    <a:pt x="1225186" y="8061044"/>
                  </a:cubicBezTo>
                  <a:cubicBezTo>
                    <a:pt x="1117074" y="8061044"/>
                    <a:pt x="1156156" y="8133930"/>
                    <a:pt x="1147527" y="7582162"/>
                  </a:cubicBezTo>
                  <a:close/>
                  <a:moveTo>
                    <a:pt x="1512642" y="4027357"/>
                  </a:moveTo>
                  <a:cubicBezTo>
                    <a:pt x="1513757" y="4159062"/>
                    <a:pt x="1516306" y="4504249"/>
                    <a:pt x="1516386" y="4510247"/>
                  </a:cubicBezTo>
                  <a:cubicBezTo>
                    <a:pt x="1172378" y="4510539"/>
                    <a:pt x="1154244" y="4510460"/>
                    <a:pt x="1096073" y="4511256"/>
                  </a:cubicBezTo>
                  <a:cubicBezTo>
                    <a:pt x="1088931" y="4144861"/>
                    <a:pt x="1092197" y="4202857"/>
                    <a:pt x="1090152" y="4029082"/>
                  </a:cubicBezTo>
                  <a:cubicBezTo>
                    <a:pt x="1271887" y="4032453"/>
                    <a:pt x="1395265" y="4027675"/>
                    <a:pt x="1512642" y="4027357"/>
                  </a:cubicBezTo>
                  <a:close/>
                  <a:moveTo>
                    <a:pt x="1089860" y="4004424"/>
                  </a:moveTo>
                  <a:cubicBezTo>
                    <a:pt x="1082134" y="3421839"/>
                    <a:pt x="1041194" y="3522144"/>
                    <a:pt x="1225212" y="3522144"/>
                  </a:cubicBezTo>
                  <a:cubicBezTo>
                    <a:pt x="1374981" y="3522144"/>
                    <a:pt x="1380131" y="3520551"/>
                    <a:pt x="1502341" y="3520233"/>
                  </a:cubicBezTo>
                  <a:cubicBezTo>
                    <a:pt x="1511554" y="3967344"/>
                    <a:pt x="1510863" y="3869853"/>
                    <a:pt x="1512377" y="4002752"/>
                  </a:cubicBezTo>
                  <a:cubicBezTo>
                    <a:pt x="1383344" y="4003044"/>
                    <a:pt x="1270135" y="4007795"/>
                    <a:pt x="1089860" y="4004424"/>
                  </a:cubicBezTo>
                  <a:close/>
                  <a:moveTo>
                    <a:pt x="1516731" y="4534879"/>
                  </a:moveTo>
                  <a:cubicBezTo>
                    <a:pt x="1521935" y="4903371"/>
                    <a:pt x="1522572" y="4814612"/>
                    <a:pt x="1526103" y="5015301"/>
                  </a:cubicBezTo>
                  <a:cubicBezTo>
                    <a:pt x="1524218" y="5015301"/>
                    <a:pt x="1134013" y="5017345"/>
                    <a:pt x="1106321" y="5017743"/>
                  </a:cubicBezTo>
                  <a:cubicBezTo>
                    <a:pt x="1104038" y="4882004"/>
                    <a:pt x="1106958" y="5076031"/>
                    <a:pt x="1096577" y="4535888"/>
                  </a:cubicBezTo>
                  <a:cubicBezTo>
                    <a:pt x="1164227" y="4535012"/>
                    <a:pt x="1176732" y="4535171"/>
                    <a:pt x="1516731" y="4534879"/>
                  </a:cubicBezTo>
                  <a:close/>
                  <a:moveTo>
                    <a:pt x="2392350" y="3960284"/>
                  </a:moveTo>
                  <a:cubicBezTo>
                    <a:pt x="2393093" y="4008273"/>
                    <a:pt x="2453255" y="4014802"/>
                    <a:pt x="2021340" y="4002991"/>
                  </a:cubicBezTo>
                  <a:cubicBezTo>
                    <a:pt x="1959505" y="4001212"/>
                    <a:pt x="1974559" y="4070940"/>
                    <a:pt x="1967152" y="3597764"/>
                  </a:cubicBezTo>
                  <a:cubicBezTo>
                    <a:pt x="1965558" y="3495230"/>
                    <a:pt x="1899661" y="3522914"/>
                    <a:pt x="2339488" y="3521162"/>
                  </a:cubicBezTo>
                  <a:cubicBezTo>
                    <a:pt x="2413510" y="3520950"/>
                    <a:pt x="2384491" y="3457433"/>
                    <a:pt x="2392350" y="3960284"/>
                  </a:cubicBezTo>
                  <a:close/>
                  <a:moveTo>
                    <a:pt x="3288305" y="4511203"/>
                  </a:moveTo>
                  <a:cubicBezTo>
                    <a:pt x="2869400" y="4503320"/>
                    <a:pt x="2868417" y="4524288"/>
                    <a:pt x="2867648" y="4503134"/>
                  </a:cubicBezTo>
                  <a:cubicBezTo>
                    <a:pt x="2863107" y="4380905"/>
                    <a:pt x="2861594" y="4263984"/>
                    <a:pt x="2860930" y="4141039"/>
                  </a:cubicBezTo>
                  <a:cubicBezTo>
                    <a:pt x="2860187" y="3994709"/>
                    <a:pt x="2776767" y="4026056"/>
                    <a:pt x="3281827" y="4025631"/>
                  </a:cubicBezTo>
                  <a:cubicBezTo>
                    <a:pt x="3283022" y="4160043"/>
                    <a:pt x="3278482" y="4276035"/>
                    <a:pt x="3288305" y="4511203"/>
                  </a:cubicBezTo>
                  <a:close/>
                  <a:moveTo>
                    <a:pt x="3729062" y="4512796"/>
                  </a:moveTo>
                  <a:cubicBezTo>
                    <a:pt x="3440490" y="4512902"/>
                    <a:pt x="3400585" y="4513300"/>
                    <a:pt x="3310103" y="4511627"/>
                  </a:cubicBezTo>
                  <a:cubicBezTo>
                    <a:pt x="3300226" y="4275822"/>
                    <a:pt x="3304714" y="4153089"/>
                    <a:pt x="3303572" y="4025631"/>
                  </a:cubicBezTo>
                  <a:cubicBezTo>
                    <a:pt x="3812163" y="4025207"/>
                    <a:pt x="3725664" y="4001239"/>
                    <a:pt x="3724920" y="4141012"/>
                  </a:cubicBezTo>
                  <a:cubicBezTo>
                    <a:pt x="3724442" y="4232850"/>
                    <a:pt x="3724707" y="4261490"/>
                    <a:pt x="3729062" y="4512796"/>
                  </a:cubicBezTo>
                  <a:close/>
                  <a:moveTo>
                    <a:pt x="6798134" y="6540814"/>
                  </a:moveTo>
                  <a:cubicBezTo>
                    <a:pt x="6380901" y="6543627"/>
                    <a:pt x="6437771" y="6552890"/>
                    <a:pt x="6436869" y="6495319"/>
                  </a:cubicBezTo>
                  <a:cubicBezTo>
                    <a:pt x="6428930" y="5988673"/>
                    <a:pt x="6414620" y="6057870"/>
                    <a:pt x="6479826" y="6056065"/>
                  </a:cubicBezTo>
                  <a:cubicBezTo>
                    <a:pt x="6577929" y="6053517"/>
                    <a:pt x="6671544" y="6052907"/>
                    <a:pt x="6797949" y="6055800"/>
                  </a:cubicBezTo>
                  <a:cubicBezTo>
                    <a:pt x="6865943" y="6057366"/>
                    <a:pt x="6852455" y="6041361"/>
                    <a:pt x="6853890" y="6133437"/>
                  </a:cubicBezTo>
                  <a:cubicBezTo>
                    <a:pt x="6861350" y="6610992"/>
                    <a:pt x="6879244" y="6540282"/>
                    <a:pt x="6798134" y="6540814"/>
                  </a:cubicBezTo>
                  <a:close/>
                  <a:moveTo>
                    <a:pt x="6859943" y="6565126"/>
                  </a:moveTo>
                  <a:cubicBezTo>
                    <a:pt x="6862677" y="6712810"/>
                    <a:pt x="6865439" y="6746493"/>
                    <a:pt x="6868412" y="7045708"/>
                  </a:cubicBezTo>
                  <a:cubicBezTo>
                    <a:pt x="6399407" y="7045947"/>
                    <a:pt x="6447197" y="7050432"/>
                    <a:pt x="6447064" y="7038860"/>
                  </a:cubicBezTo>
                  <a:cubicBezTo>
                    <a:pt x="6441382" y="6494576"/>
                    <a:pt x="6417036" y="6564941"/>
                    <a:pt x="6479481" y="6565445"/>
                  </a:cubicBezTo>
                  <a:cubicBezTo>
                    <a:pt x="6652852" y="6566799"/>
                    <a:pt x="6796010" y="6565392"/>
                    <a:pt x="6859943" y="6565126"/>
                  </a:cubicBezTo>
                  <a:close/>
                  <a:moveTo>
                    <a:pt x="5555330" y="6563906"/>
                  </a:moveTo>
                  <a:cubicBezTo>
                    <a:pt x="6055823" y="6563481"/>
                    <a:pt x="5974527" y="6534311"/>
                    <a:pt x="5978244" y="6677004"/>
                  </a:cubicBezTo>
                  <a:cubicBezTo>
                    <a:pt x="5981483" y="6805470"/>
                    <a:pt x="5983634" y="6918621"/>
                    <a:pt x="5982731" y="7039258"/>
                  </a:cubicBezTo>
                  <a:cubicBezTo>
                    <a:pt x="5982625" y="7051680"/>
                    <a:pt x="6028291" y="7047911"/>
                    <a:pt x="5560029" y="7048176"/>
                  </a:cubicBezTo>
                  <a:cubicBezTo>
                    <a:pt x="5552250" y="6540947"/>
                    <a:pt x="5557613" y="6782909"/>
                    <a:pt x="5555330" y="6563906"/>
                  </a:cubicBezTo>
                  <a:close/>
                  <a:moveTo>
                    <a:pt x="4227803" y="6563746"/>
                  </a:moveTo>
                  <a:cubicBezTo>
                    <a:pt x="4451646" y="6566905"/>
                    <a:pt x="4542155" y="6564277"/>
                    <a:pt x="4648939" y="6563693"/>
                  </a:cubicBezTo>
                  <a:cubicBezTo>
                    <a:pt x="4655550" y="7018634"/>
                    <a:pt x="4655763" y="7045389"/>
                    <a:pt x="4655789" y="7048627"/>
                  </a:cubicBezTo>
                  <a:cubicBezTo>
                    <a:pt x="4184899" y="7048548"/>
                    <a:pt x="4233299" y="7053485"/>
                    <a:pt x="4232928" y="7038674"/>
                  </a:cubicBezTo>
                  <a:cubicBezTo>
                    <a:pt x="4225626" y="6734708"/>
                    <a:pt x="4229157" y="6703812"/>
                    <a:pt x="4227803" y="6563746"/>
                  </a:cubicBezTo>
                  <a:close/>
                  <a:moveTo>
                    <a:pt x="2024022" y="7072197"/>
                  </a:moveTo>
                  <a:cubicBezTo>
                    <a:pt x="2292893" y="7075091"/>
                    <a:pt x="2306460" y="7070632"/>
                    <a:pt x="2441361" y="7069676"/>
                  </a:cubicBezTo>
                  <a:cubicBezTo>
                    <a:pt x="2449804" y="7523768"/>
                    <a:pt x="2449618" y="7382880"/>
                    <a:pt x="2452698" y="7555221"/>
                  </a:cubicBezTo>
                  <a:cubicBezTo>
                    <a:pt x="2257635" y="7554717"/>
                    <a:pt x="2431989" y="7553495"/>
                    <a:pt x="2028031" y="7553788"/>
                  </a:cubicBezTo>
                  <a:cubicBezTo>
                    <a:pt x="2025535" y="7359123"/>
                    <a:pt x="2031668" y="7390418"/>
                    <a:pt x="2024022" y="7072197"/>
                  </a:cubicBezTo>
                  <a:close/>
                  <a:moveTo>
                    <a:pt x="2415076" y="5409114"/>
                  </a:moveTo>
                  <a:cubicBezTo>
                    <a:pt x="2417280" y="5549658"/>
                    <a:pt x="2438122" y="5525822"/>
                    <a:pt x="2339329" y="5526592"/>
                  </a:cubicBezTo>
                  <a:cubicBezTo>
                    <a:pt x="2198057" y="5527733"/>
                    <a:pt x="2106911" y="5527362"/>
                    <a:pt x="2021154" y="5526433"/>
                  </a:cubicBezTo>
                  <a:cubicBezTo>
                    <a:pt x="1988976" y="5526088"/>
                    <a:pt x="2000976" y="5583951"/>
                    <a:pt x="1992294" y="5046329"/>
                  </a:cubicBezTo>
                  <a:cubicBezTo>
                    <a:pt x="1992268" y="5044445"/>
                    <a:pt x="1957886" y="5033403"/>
                    <a:pt x="2339197" y="5042640"/>
                  </a:cubicBezTo>
                  <a:cubicBezTo>
                    <a:pt x="2444414" y="5045161"/>
                    <a:pt x="2408227" y="4970152"/>
                    <a:pt x="2415076" y="5409114"/>
                  </a:cubicBezTo>
                  <a:close/>
                  <a:moveTo>
                    <a:pt x="2020968" y="5551065"/>
                  </a:moveTo>
                  <a:cubicBezTo>
                    <a:pt x="2479513" y="5556001"/>
                    <a:pt x="2417572" y="5531503"/>
                    <a:pt x="2419484" y="5589896"/>
                  </a:cubicBezTo>
                  <a:cubicBezTo>
                    <a:pt x="2423254" y="5702703"/>
                    <a:pt x="2423068" y="5717912"/>
                    <a:pt x="2428112" y="6033796"/>
                  </a:cubicBezTo>
                  <a:cubicBezTo>
                    <a:pt x="2065227" y="6033212"/>
                    <a:pt x="2090742" y="6032920"/>
                    <a:pt x="2006658" y="6031646"/>
                  </a:cubicBezTo>
                  <a:cubicBezTo>
                    <a:pt x="2000498" y="5490760"/>
                    <a:pt x="1989878" y="5550746"/>
                    <a:pt x="2020968" y="5551065"/>
                  </a:cubicBezTo>
                  <a:close/>
                  <a:moveTo>
                    <a:pt x="2020915" y="6056596"/>
                  </a:moveTo>
                  <a:cubicBezTo>
                    <a:pt x="2500143" y="6064320"/>
                    <a:pt x="2427953" y="6025515"/>
                    <a:pt x="2429679" y="6133464"/>
                  </a:cubicBezTo>
                  <a:cubicBezTo>
                    <a:pt x="2437299" y="6620255"/>
                    <a:pt x="2457902" y="6537655"/>
                    <a:pt x="2339435" y="6537496"/>
                  </a:cubicBezTo>
                  <a:cubicBezTo>
                    <a:pt x="1947080" y="6536407"/>
                    <a:pt x="2012658" y="6559871"/>
                    <a:pt x="2011623" y="6495346"/>
                  </a:cubicBezTo>
                  <a:cubicBezTo>
                    <a:pt x="2003897" y="6001892"/>
                    <a:pt x="2003286" y="6056304"/>
                    <a:pt x="2020915" y="6056596"/>
                  </a:cubicBezTo>
                  <a:close/>
                  <a:moveTo>
                    <a:pt x="2021314" y="6564012"/>
                  </a:moveTo>
                  <a:cubicBezTo>
                    <a:pt x="2117531" y="6561544"/>
                    <a:pt x="2146975" y="6561889"/>
                    <a:pt x="2339435" y="6562127"/>
                  </a:cubicBezTo>
                  <a:cubicBezTo>
                    <a:pt x="2464911" y="6562472"/>
                    <a:pt x="2430104" y="6470767"/>
                    <a:pt x="2440777" y="7039231"/>
                  </a:cubicBezTo>
                  <a:cubicBezTo>
                    <a:pt x="2440803" y="7041196"/>
                    <a:pt x="2489204" y="7052556"/>
                    <a:pt x="2023411" y="7047513"/>
                  </a:cubicBezTo>
                  <a:cubicBezTo>
                    <a:pt x="2023384" y="7045655"/>
                    <a:pt x="2010508" y="6564277"/>
                    <a:pt x="2021314" y="6564012"/>
                  </a:cubicBezTo>
                  <a:close/>
                  <a:moveTo>
                    <a:pt x="2817043" y="5524283"/>
                  </a:moveTo>
                  <a:cubicBezTo>
                    <a:pt x="2362667" y="5524283"/>
                    <a:pt x="2439317" y="5561682"/>
                    <a:pt x="2436821" y="5408663"/>
                  </a:cubicBezTo>
                  <a:cubicBezTo>
                    <a:pt x="2434060" y="5232181"/>
                    <a:pt x="2437803" y="5226527"/>
                    <a:pt x="2434989" y="5046303"/>
                  </a:cubicBezTo>
                  <a:cubicBezTo>
                    <a:pt x="2434962" y="5044418"/>
                    <a:pt x="2856337" y="5039083"/>
                    <a:pt x="2856443" y="5046674"/>
                  </a:cubicBezTo>
                  <a:cubicBezTo>
                    <a:pt x="2865125" y="5600726"/>
                    <a:pt x="2875719" y="5524283"/>
                    <a:pt x="2817043" y="5524283"/>
                  </a:cubicBezTo>
                  <a:close/>
                  <a:moveTo>
                    <a:pt x="2862099" y="5548994"/>
                  </a:moveTo>
                  <a:cubicBezTo>
                    <a:pt x="2870887" y="6106098"/>
                    <a:pt x="2887427" y="6030876"/>
                    <a:pt x="2817043" y="6030876"/>
                  </a:cubicBezTo>
                  <a:cubicBezTo>
                    <a:pt x="2657504" y="6030876"/>
                    <a:pt x="2657929" y="6033875"/>
                    <a:pt x="2498682" y="6033875"/>
                  </a:cubicBezTo>
                  <a:cubicBezTo>
                    <a:pt x="2424555" y="6033875"/>
                    <a:pt x="2457131" y="6107239"/>
                    <a:pt x="2440033" y="5550693"/>
                  </a:cubicBezTo>
                  <a:cubicBezTo>
                    <a:pt x="2783537" y="5549684"/>
                    <a:pt x="2680497" y="5548569"/>
                    <a:pt x="2862099" y="5548994"/>
                  </a:cubicBezTo>
                  <a:close/>
                  <a:moveTo>
                    <a:pt x="2498682" y="6058507"/>
                  </a:moveTo>
                  <a:cubicBezTo>
                    <a:pt x="2658195" y="6058507"/>
                    <a:pt x="2657796" y="6055508"/>
                    <a:pt x="2817043" y="6055508"/>
                  </a:cubicBezTo>
                  <a:cubicBezTo>
                    <a:pt x="2885277" y="6055508"/>
                    <a:pt x="2867249" y="5978667"/>
                    <a:pt x="2876807" y="6541398"/>
                  </a:cubicBezTo>
                  <a:cubicBezTo>
                    <a:pt x="2696798" y="6543176"/>
                    <a:pt x="2693692" y="6537787"/>
                    <a:pt x="2456680" y="6537655"/>
                  </a:cubicBezTo>
                  <a:cubicBezTo>
                    <a:pt x="2449220" y="5981985"/>
                    <a:pt x="2435414" y="6058507"/>
                    <a:pt x="2498682" y="6058507"/>
                  </a:cubicBezTo>
                  <a:close/>
                  <a:moveTo>
                    <a:pt x="2498682" y="6562313"/>
                  </a:moveTo>
                  <a:cubicBezTo>
                    <a:pt x="2656814" y="6562313"/>
                    <a:pt x="2655327" y="6566321"/>
                    <a:pt x="2817043" y="6566321"/>
                  </a:cubicBezTo>
                  <a:cubicBezTo>
                    <a:pt x="2895684" y="6566321"/>
                    <a:pt x="2879223" y="6489825"/>
                    <a:pt x="2885516" y="7039098"/>
                  </a:cubicBezTo>
                  <a:cubicBezTo>
                    <a:pt x="2885622" y="7048203"/>
                    <a:pt x="2462707" y="7047885"/>
                    <a:pt x="2462548" y="7038727"/>
                  </a:cubicBezTo>
                  <a:cubicBezTo>
                    <a:pt x="2452114" y="6486162"/>
                    <a:pt x="2445237" y="6562313"/>
                    <a:pt x="2498682" y="6562313"/>
                  </a:cubicBezTo>
                  <a:close/>
                  <a:moveTo>
                    <a:pt x="2878082" y="5040835"/>
                  </a:moveTo>
                  <a:cubicBezTo>
                    <a:pt x="2962351" y="5041552"/>
                    <a:pt x="3110580" y="5047869"/>
                    <a:pt x="3295368" y="5042348"/>
                  </a:cubicBezTo>
                  <a:cubicBezTo>
                    <a:pt x="3298368" y="5229314"/>
                    <a:pt x="3303465" y="5351703"/>
                    <a:pt x="3304289" y="5525557"/>
                  </a:cubicBezTo>
                  <a:cubicBezTo>
                    <a:pt x="2953669" y="5526327"/>
                    <a:pt x="3042612" y="5524893"/>
                    <a:pt x="2883445" y="5524389"/>
                  </a:cubicBezTo>
                  <a:cubicBezTo>
                    <a:pt x="2878772" y="5227483"/>
                    <a:pt x="2880843" y="5211133"/>
                    <a:pt x="2878082" y="5040835"/>
                  </a:cubicBezTo>
                  <a:close/>
                  <a:moveTo>
                    <a:pt x="2883843" y="5549047"/>
                  </a:moveTo>
                  <a:cubicBezTo>
                    <a:pt x="3038072" y="5549605"/>
                    <a:pt x="2969361" y="5550932"/>
                    <a:pt x="3304395" y="5550215"/>
                  </a:cubicBezTo>
                  <a:cubicBezTo>
                    <a:pt x="3305058" y="5883325"/>
                    <a:pt x="3309572" y="5898322"/>
                    <a:pt x="3313262" y="6032442"/>
                  </a:cubicBezTo>
                  <a:cubicBezTo>
                    <a:pt x="2955740" y="6033265"/>
                    <a:pt x="3037382" y="6031752"/>
                    <a:pt x="2890454" y="6031035"/>
                  </a:cubicBezTo>
                  <a:cubicBezTo>
                    <a:pt x="2887985" y="5829630"/>
                    <a:pt x="2891436" y="6029894"/>
                    <a:pt x="2883843" y="5549047"/>
                  </a:cubicBezTo>
                  <a:close/>
                  <a:moveTo>
                    <a:pt x="3315386" y="6133464"/>
                  </a:moveTo>
                  <a:cubicBezTo>
                    <a:pt x="3322528" y="6600906"/>
                    <a:pt x="3332777" y="6538823"/>
                    <a:pt x="3294890" y="6538265"/>
                  </a:cubicBezTo>
                  <a:cubicBezTo>
                    <a:pt x="2840540" y="6530940"/>
                    <a:pt x="2898923" y="6567064"/>
                    <a:pt x="2897808" y="6495293"/>
                  </a:cubicBezTo>
                  <a:cubicBezTo>
                    <a:pt x="2892445" y="6166031"/>
                    <a:pt x="2891649" y="6121758"/>
                    <a:pt x="2890772" y="6055693"/>
                  </a:cubicBezTo>
                  <a:cubicBezTo>
                    <a:pt x="3388611" y="6058188"/>
                    <a:pt x="3313740" y="6029523"/>
                    <a:pt x="3315386" y="6133464"/>
                  </a:cubicBezTo>
                  <a:close/>
                  <a:moveTo>
                    <a:pt x="3317112" y="5041737"/>
                  </a:moveTo>
                  <a:cubicBezTo>
                    <a:pt x="3488333" y="5037172"/>
                    <a:pt x="3737558" y="5043383"/>
                    <a:pt x="3737611" y="5046807"/>
                  </a:cubicBezTo>
                  <a:cubicBezTo>
                    <a:pt x="3739071" y="5140848"/>
                    <a:pt x="3741328" y="5262280"/>
                    <a:pt x="3745602" y="5526592"/>
                  </a:cubicBezTo>
                  <a:cubicBezTo>
                    <a:pt x="3580329" y="5526433"/>
                    <a:pt x="3610941" y="5524973"/>
                    <a:pt x="3326086" y="5525504"/>
                  </a:cubicBezTo>
                  <a:cubicBezTo>
                    <a:pt x="3325024" y="5321656"/>
                    <a:pt x="3319369" y="5208983"/>
                    <a:pt x="3317112" y="5041737"/>
                  </a:cubicBezTo>
                  <a:close/>
                  <a:moveTo>
                    <a:pt x="2976609" y="6564012"/>
                  </a:moveTo>
                  <a:cubicBezTo>
                    <a:pt x="3084906" y="6560747"/>
                    <a:pt x="3186354" y="6561278"/>
                    <a:pt x="3294598" y="6562897"/>
                  </a:cubicBezTo>
                  <a:cubicBezTo>
                    <a:pt x="3330759" y="6563481"/>
                    <a:pt x="3323378" y="6542857"/>
                    <a:pt x="3322104" y="6676526"/>
                  </a:cubicBezTo>
                  <a:cubicBezTo>
                    <a:pt x="3317590" y="7101792"/>
                    <a:pt x="3349344" y="7045947"/>
                    <a:pt x="3294837" y="7045416"/>
                  </a:cubicBezTo>
                  <a:cubicBezTo>
                    <a:pt x="2874126" y="7041488"/>
                    <a:pt x="2907366" y="7049450"/>
                    <a:pt x="2907234" y="7038780"/>
                  </a:cubicBezTo>
                  <a:cubicBezTo>
                    <a:pt x="2900862" y="6482287"/>
                    <a:pt x="2870727" y="6567064"/>
                    <a:pt x="2976609" y="6564012"/>
                  </a:cubicBezTo>
                  <a:close/>
                  <a:moveTo>
                    <a:pt x="3326192" y="5589923"/>
                  </a:moveTo>
                  <a:cubicBezTo>
                    <a:pt x="3326192" y="5532723"/>
                    <a:pt x="3262021" y="5550826"/>
                    <a:pt x="3746001" y="5551224"/>
                  </a:cubicBezTo>
                  <a:cubicBezTo>
                    <a:pt x="3750833" y="5850917"/>
                    <a:pt x="3750833" y="5855057"/>
                    <a:pt x="3752957" y="5952443"/>
                  </a:cubicBezTo>
                  <a:cubicBezTo>
                    <a:pt x="3755134" y="6051446"/>
                    <a:pt x="3834067" y="6031301"/>
                    <a:pt x="3335007" y="6032389"/>
                  </a:cubicBezTo>
                  <a:cubicBezTo>
                    <a:pt x="3332511" y="5941321"/>
                    <a:pt x="3326192" y="5837380"/>
                    <a:pt x="3326192" y="5589923"/>
                  </a:cubicBezTo>
                  <a:close/>
                  <a:moveTo>
                    <a:pt x="3453951" y="6056915"/>
                  </a:moveTo>
                  <a:cubicBezTo>
                    <a:pt x="3614870" y="6056915"/>
                    <a:pt x="3609268" y="6054525"/>
                    <a:pt x="3755054" y="6054313"/>
                  </a:cubicBezTo>
                  <a:cubicBezTo>
                    <a:pt x="3756143" y="6112893"/>
                    <a:pt x="3756355" y="6131499"/>
                    <a:pt x="3762011" y="6495718"/>
                  </a:cubicBezTo>
                  <a:cubicBezTo>
                    <a:pt x="3762966" y="6556633"/>
                    <a:pt x="3809562" y="6539194"/>
                    <a:pt x="3453951" y="6539486"/>
                  </a:cubicBezTo>
                  <a:cubicBezTo>
                    <a:pt x="3321573" y="6539486"/>
                    <a:pt x="3344140" y="6549572"/>
                    <a:pt x="3343290" y="6495240"/>
                  </a:cubicBezTo>
                  <a:cubicBezTo>
                    <a:pt x="3335113" y="5967598"/>
                    <a:pt x="3303041" y="6056915"/>
                    <a:pt x="3453951" y="6056915"/>
                  </a:cubicBezTo>
                  <a:close/>
                  <a:moveTo>
                    <a:pt x="3759276" y="5043569"/>
                  </a:moveTo>
                  <a:cubicBezTo>
                    <a:pt x="4214528" y="5044312"/>
                    <a:pt x="4179960" y="5040278"/>
                    <a:pt x="4180066" y="5046807"/>
                  </a:cubicBezTo>
                  <a:cubicBezTo>
                    <a:pt x="4188748" y="5601602"/>
                    <a:pt x="4229954" y="5523593"/>
                    <a:pt x="4090965" y="5523593"/>
                  </a:cubicBezTo>
                  <a:cubicBezTo>
                    <a:pt x="3931718" y="5523593"/>
                    <a:pt x="3931479" y="5526592"/>
                    <a:pt x="3772418" y="5526592"/>
                  </a:cubicBezTo>
                  <a:cubicBezTo>
                    <a:pt x="3765542" y="5526592"/>
                    <a:pt x="3767666" y="5580420"/>
                    <a:pt x="3759276" y="5043569"/>
                  </a:cubicBezTo>
                  <a:close/>
                  <a:moveTo>
                    <a:pt x="3343822" y="6676845"/>
                  </a:moveTo>
                  <a:cubicBezTo>
                    <a:pt x="3345388" y="6528842"/>
                    <a:pt x="3254932" y="6564303"/>
                    <a:pt x="3763205" y="6563879"/>
                  </a:cubicBezTo>
                  <a:cubicBezTo>
                    <a:pt x="3765595" y="6689240"/>
                    <a:pt x="3771542" y="6839922"/>
                    <a:pt x="3770719" y="7038886"/>
                  </a:cubicBezTo>
                  <a:cubicBezTo>
                    <a:pt x="3770719" y="7040771"/>
                    <a:pt x="3820527" y="7049026"/>
                    <a:pt x="3348574" y="7045867"/>
                  </a:cubicBezTo>
                  <a:cubicBezTo>
                    <a:pt x="3344963" y="6922364"/>
                    <a:pt x="3342627" y="6800931"/>
                    <a:pt x="3343822" y="6676845"/>
                  </a:cubicBezTo>
                  <a:close/>
                  <a:moveTo>
                    <a:pt x="3767745" y="5551224"/>
                  </a:moveTo>
                  <a:cubicBezTo>
                    <a:pt x="3876998" y="5551224"/>
                    <a:pt x="3919107" y="5548516"/>
                    <a:pt x="4190421" y="5548171"/>
                  </a:cubicBezTo>
                  <a:cubicBezTo>
                    <a:pt x="4189624" y="5863870"/>
                    <a:pt x="4194616" y="5895243"/>
                    <a:pt x="4198174" y="6032601"/>
                  </a:cubicBezTo>
                  <a:cubicBezTo>
                    <a:pt x="3696379" y="6031168"/>
                    <a:pt x="3776932" y="6051553"/>
                    <a:pt x="3774728" y="5951832"/>
                  </a:cubicBezTo>
                  <a:cubicBezTo>
                    <a:pt x="3772152" y="5833744"/>
                    <a:pt x="3772418" y="5841282"/>
                    <a:pt x="3767745" y="5551224"/>
                  </a:cubicBezTo>
                  <a:close/>
                  <a:moveTo>
                    <a:pt x="4198784" y="6057260"/>
                  </a:moveTo>
                  <a:cubicBezTo>
                    <a:pt x="4200431" y="6129270"/>
                    <a:pt x="4205767" y="6536726"/>
                    <a:pt x="4205794" y="6538770"/>
                  </a:cubicBezTo>
                  <a:cubicBezTo>
                    <a:pt x="3722822" y="6533302"/>
                    <a:pt x="3784870" y="6564118"/>
                    <a:pt x="3783781" y="6495293"/>
                  </a:cubicBezTo>
                  <a:cubicBezTo>
                    <a:pt x="3778684" y="6166721"/>
                    <a:pt x="3777967" y="6117379"/>
                    <a:pt x="3776825" y="6054287"/>
                  </a:cubicBezTo>
                  <a:cubicBezTo>
                    <a:pt x="3926434" y="6054340"/>
                    <a:pt x="3837784" y="6056277"/>
                    <a:pt x="4198784" y="6057260"/>
                  </a:cubicBezTo>
                  <a:close/>
                  <a:moveTo>
                    <a:pt x="4206033" y="6563455"/>
                  </a:moveTo>
                  <a:cubicBezTo>
                    <a:pt x="4207333" y="6700361"/>
                    <a:pt x="4203802" y="6742511"/>
                    <a:pt x="4211396" y="7048787"/>
                  </a:cubicBezTo>
                  <a:cubicBezTo>
                    <a:pt x="4021298" y="7049079"/>
                    <a:pt x="3792410" y="7045814"/>
                    <a:pt x="3792437" y="7039019"/>
                  </a:cubicBezTo>
                  <a:cubicBezTo>
                    <a:pt x="3793260" y="6841356"/>
                    <a:pt x="3787498" y="6695663"/>
                    <a:pt x="3784950" y="6563826"/>
                  </a:cubicBezTo>
                  <a:cubicBezTo>
                    <a:pt x="3939178" y="6563800"/>
                    <a:pt x="4072858" y="6561835"/>
                    <a:pt x="4206033" y="6563455"/>
                  </a:cubicBezTo>
                  <a:close/>
                  <a:moveTo>
                    <a:pt x="3792357" y="7068296"/>
                  </a:moveTo>
                  <a:cubicBezTo>
                    <a:pt x="3957657" y="7068853"/>
                    <a:pt x="3880636" y="7074029"/>
                    <a:pt x="4212006" y="7073472"/>
                  </a:cubicBezTo>
                  <a:cubicBezTo>
                    <a:pt x="4212272" y="7085389"/>
                    <a:pt x="4221113" y="7551850"/>
                    <a:pt x="4221166" y="7555008"/>
                  </a:cubicBezTo>
                  <a:cubicBezTo>
                    <a:pt x="3924443" y="7556415"/>
                    <a:pt x="3968516" y="7552593"/>
                    <a:pt x="3801464" y="7552168"/>
                  </a:cubicBezTo>
                  <a:cubicBezTo>
                    <a:pt x="3798755" y="7398035"/>
                    <a:pt x="3791853" y="7268162"/>
                    <a:pt x="3792357" y="7068296"/>
                  </a:cubicBezTo>
                  <a:close/>
                  <a:moveTo>
                    <a:pt x="4220529" y="6057339"/>
                  </a:moveTo>
                  <a:cubicBezTo>
                    <a:pt x="4560422" y="6058507"/>
                    <a:pt x="4505729" y="6056941"/>
                    <a:pt x="4638665" y="6055932"/>
                  </a:cubicBezTo>
                  <a:cubicBezTo>
                    <a:pt x="4640921" y="6276528"/>
                    <a:pt x="4645089" y="6304903"/>
                    <a:pt x="4648568" y="6539035"/>
                  </a:cubicBezTo>
                  <a:cubicBezTo>
                    <a:pt x="4523650" y="6539672"/>
                    <a:pt x="4462028" y="6542273"/>
                    <a:pt x="4227511" y="6539062"/>
                  </a:cubicBezTo>
                  <a:cubicBezTo>
                    <a:pt x="4227485" y="6536965"/>
                    <a:pt x="4222334" y="6137710"/>
                    <a:pt x="4220529" y="6057339"/>
                  </a:cubicBezTo>
                  <a:close/>
                  <a:moveTo>
                    <a:pt x="4653904" y="5589498"/>
                  </a:moveTo>
                  <a:cubicBezTo>
                    <a:pt x="4651913" y="5529724"/>
                    <a:pt x="4592308" y="5549578"/>
                    <a:pt x="5046499" y="5549578"/>
                  </a:cubicBezTo>
                  <a:cubicBezTo>
                    <a:pt x="5092032" y="5549578"/>
                    <a:pt x="5065695" y="5491052"/>
                    <a:pt x="5079660" y="5952549"/>
                  </a:cubicBezTo>
                  <a:cubicBezTo>
                    <a:pt x="5082474" y="6045740"/>
                    <a:pt x="5154239" y="6030982"/>
                    <a:pt x="4727979" y="6030982"/>
                  </a:cubicBezTo>
                  <a:cubicBezTo>
                    <a:pt x="4629425" y="6030982"/>
                    <a:pt x="4671135" y="6105700"/>
                    <a:pt x="4653904" y="5589498"/>
                  </a:cubicBezTo>
                  <a:close/>
                  <a:moveTo>
                    <a:pt x="4728005" y="6055614"/>
                  </a:moveTo>
                  <a:cubicBezTo>
                    <a:pt x="5145743" y="6055614"/>
                    <a:pt x="5082235" y="6030425"/>
                    <a:pt x="5083855" y="6133464"/>
                  </a:cubicBezTo>
                  <a:cubicBezTo>
                    <a:pt x="5091182" y="6600587"/>
                    <a:pt x="5101086" y="6537071"/>
                    <a:pt x="5046526" y="6537071"/>
                  </a:cubicBezTo>
                  <a:cubicBezTo>
                    <a:pt x="4611530" y="6537071"/>
                    <a:pt x="4670631" y="6555412"/>
                    <a:pt x="4669675" y="6495293"/>
                  </a:cubicBezTo>
                  <a:cubicBezTo>
                    <a:pt x="4661577" y="5982754"/>
                    <a:pt x="4633965" y="6055614"/>
                    <a:pt x="4728005" y="6055614"/>
                  </a:cubicBezTo>
                  <a:close/>
                  <a:moveTo>
                    <a:pt x="4728005" y="6563481"/>
                  </a:moveTo>
                  <a:cubicBezTo>
                    <a:pt x="4886110" y="6563481"/>
                    <a:pt x="4894527" y="6561702"/>
                    <a:pt x="5046526" y="6561702"/>
                  </a:cubicBezTo>
                  <a:cubicBezTo>
                    <a:pt x="5105759" y="6561702"/>
                    <a:pt x="5087943" y="6493435"/>
                    <a:pt x="5096068" y="7044540"/>
                  </a:cubicBezTo>
                  <a:cubicBezTo>
                    <a:pt x="4921396" y="7043451"/>
                    <a:pt x="4892482" y="7048654"/>
                    <a:pt x="4677587" y="7048627"/>
                  </a:cubicBezTo>
                  <a:cubicBezTo>
                    <a:pt x="4669993" y="6495824"/>
                    <a:pt x="4647612" y="6563481"/>
                    <a:pt x="4728005" y="6563481"/>
                  </a:cubicBezTo>
                  <a:close/>
                  <a:moveTo>
                    <a:pt x="5087333" y="5046303"/>
                  </a:moveTo>
                  <a:cubicBezTo>
                    <a:pt x="5087253" y="5040543"/>
                    <a:pt x="5510168" y="5039720"/>
                    <a:pt x="5510274" y="5046727"/>
                  </a:cubicBezTo>
                  <a:cubicBezTo>
                    <a:pt x="5513434" y="5248691"/>
                    <a:pt x="5509929" y="5176866"/>
                    <a:pt x="5515664" y="5523858"/>
                  </a:cubicBezTo>
                  <a:cubicBezTo>
                    <a:pt x="5320627" y="5520753"/>
                    <a:pt x="5210100" y="5524362"/>
                    <a:pt x="5096731" y="5524814"/>
                  </a:cubicBezTo>
                  <a:cubicBezTo>
                    <a:pt x="5096546" y="5345253"/>
                    <a:pt x="5090014" y="5217636"/>
                    <a:pt x="5087333" y="5046303"/>
                  </a:cubicBezTo>
                  <a:close/>
                  <a:moveTo>
                    <a:pt x="5096439" y="5590029"/>
                  </a:moveTo>
                  <a:cubicBezTo>
                    <a:pt x="5096784" y="5544216"/>
                    <a:pt x="5033383" y="5540766"/>
                    <a:pt x="5516035" y="5548596"/>
                  </a:cubicBezTo>
                  <a:cubicBezTo>
                    <a:pt x="5523629" y="5995415"/>
                    <a:pt x="5520522" y="5847758"/>
                    <a:pt x="5522700" y="6032256"/>
                  </a:cubicBezTo>
                  <a:cubicBezTo>
                    <a:pt x="5035826" y="6023683"/>
                    <a:pt x="5104749" y="6063125"/>
                    <a:pt x="5101378" y="5951752"/>
                  </a:cubicBezTo>
                  <a:cubicBezTo>
                    <a:pt x="5096678" y="5795920"/>
                    <a:pt x="5095829" y="5687998"/>
                    <a:pt x="5096439" y="5590029"/>
                  </a:cubicBezTo>
                  <a:close/>
                  <a:moveTo>
                    <a:pt x="5523018" y="6056888"/>
                  </a:moveTo>
                  <a:cubicBezTo>
                    <a:pt x="5526257" y="6304398"/>
                    <a:pt x="5530797" y="6336462"/>
                    <a:pt x="5533293" y="6539301"/>
                  </a:cubicBezTo>
                  <a:cubicBezTo>
                    <a:pt x="5365948" y="6539433"/>
                    <a:pt x="5312848" y="6539858"/>
                    <a:pt x="5205772" y="6538265"/>
                  </a:cubicBezTo>
                  <a:cubicBezTo>
                    <a:pt x="5082395" y="6536434"/>
                    <a:pt x="5113033" y="6611842"/>
                    <a:pt x="5105546" y="6133039"/>
                  </a:cubicBezTo>
                  <a:cubicBezTo>
                    <a:pt x="5104006" y="6033610"/>
                    <a:pt x="5024489" y="6048819"/>
                    <a:pt x="5523018" y="6056888"/>
                  </a:cubicBezTo>
                  <a:close/>
                  <a:moveTo>
                    <a:pt x="5533585" y="6563932"/>
                  </a:moveTo>
                  <a:cubicBezTo>
                    <a:pt x="5536399" y="6841860"/>
                    <a:pt x="5530027" y="6510873"/>
                    <a:pt x="5538311" y="7048176"/>
                  </a:cubicBezTo>
                  <a:cubicBezTo>
                    <a:pt x="5083297" y="7048415"/>
                    <a:pt x="5330371" y="7046849"/>
                    <a:pt x="5117839" y="7044726"/>
                  </a:cubicBezTo>
                  <a:cubicBezTo>
                    <a:pt x="5116538" y="6940413"/>
                    <a:pt x="5117202" y="6990711"/>
                    <a:pt x="5110617" y="6561862"/>
                  </a:cubicBezTo>
                  <a:cubicBezTo>
                    <a:pt x="5289166" y="6562817"/>
                    <a:pt x="5124184" y="6564277"/>
                    <a:pt x="5533585" y="6563932"/>
                  </a:cubicBezTo>
                  <a:close/>
                  <a:moveTo>
                    <a:pt x="5537833" y="5548941"/>
                  </a:moveTo>
                  <a:cubicBezTo>
                    <a:pt x="6017113" y="5556532"/>
                    <a:pt x="5957695" y="5522823"/>
                    <a:pt x="5958969" y="5590188"/>
                  </a:cubicBezTo>
                  <a:cubicBezTo>
                    <a:pt x="5961465" y="5722318"/>
                    <a:pt x="5963217" y="5824560"/>
                    <a:pt x="5964411" y="5952336"/>
                  </a:cubicBezTo>
                  <a:cubicBezTo>
                    <a:pt x="5965235" y="6041520"/>
                    <a:pt x="6050965" y="6040511"/>
                    <a:pt x="5544497" y="6032601"/>
                  </a:cubicBezTo>
                  <a:cubicBezTo>
                    <a:pt x="5542798" y="5887068"/>
                    <a:pt x="5544630" y="5939463"/>
                    <a:pt x="5537833" y="5548941"/>
                  </a:cubicBezTo>
                  <a:close/>
                  <a:moveTo>
                    <a:pt x="5538709" y="7072808"/>
                  </a:moveTo>
                  <a:cubicBezTo>
                    <a:pt x="5541311" y="7241513"/>
                    <a:pt x="5542055" y="7298315"/>
                    <a:pt x="5544417" y="7401619"/>
                  </a:cubicBezTo>
                  <a:cubicBezTo>
                    <a:pt x="5548904" y="7605572"/>
                    <a:pt x="5622182" y="7545082"/>
                    <a:pt x="5205454" y="7554027"/>
                  </a:cubicBezTo>
                  <a:cubicBezTo>
                    <a:pt x="5106130" y="7556044"/>
                    <a:pt x="5125644" y="7647430"/>
                    <a:pt x="5118157" y="7069357"/>
                  </a:cubicBezTo>
                  <a:cubicBezTo>
                    <a:pt x="5282024" y="7071029"/>
                    <a:pt x="5125299" y="7073020"/>
                    <a:pt x="5538709" y="7072808"/>
                  </a:cubicBezTo>
                  <a:close/>
                  <a:moveTo>
                    <a:pt x="5545878" y="6133092"/>
                  </a:moveTo>
                  <a:cubicBezTo>
                    <a:pt x="5544364" y="6036158"/>
                    <a:pt x="5463148" y="6056915"/>
                    <a:pt x="5965580" y="6054844"/>
                  </a:cubicBezTo>
                  <a:cubicBezTo>
                    <a:pt x="5968952" y="6303841"/>
                    <a:pt x="5970146" y="6247438"/>
                    <a:pt x="5975297" y="6541186"/>
                  </a:cubicBezTo>
                  <a:cubicBezTo>
                    <a:pt x="5487919" y="6540363"/>
                    <a:pt x="5555383" y="6555439"/>
                    <a:pt x="5554453" y="6495293"/>
                  </a:cubicBezTo>
                  <a:cubicBezTo>
                    <a:pt x="5551613" y="6314139"/>
                    <a:pt x="5548665" y="6309707"/>
                    <a:pt x="5545878" y="6133092"/>
                  </a:cubicBezTo>
                  <a:close/>
                  <a:moveTo>
                    <a:pt x="6001741" y="5523646"/>
                  </a:moveTo>
                  <a:cubicBezTo>
                    <a:pt x="5972244" y="5523646"/>
                    <a:pt x="5979678" y="5541164"/>
                    <a:pt x="5977607" y="5408636"/>
                  </a:cubicBezTo>
                  <a:cubicBezTo>
                    <a:pt x="5970917" y="4987670"/>
                    <a:pt x="5959819" y="5043065"/>
                    <a:pt x="6001741" y="5043065"/>
                  </a:cubicBezTo>
                  <a:cubicBezTo>
                    <a:pt x="6161306" y="5043065"/>
                    <a:pt x="6160377" y="5042215"/>
                    <a:pt x="6320288" y="5042215"/>
                  </a:cubicBezTo>
                  <a:cubicBezTo>
                    <a:pt x="6426381" y="5042215"/>
                    <a:pt x="6394070" y="4969966"/>
                    <a:pt x="6400946" y="5409035"/>
                  </a:cubicBezTo>
                  <a:cubicBezTo>
                    <a:pt x="6403363" y="5563460"/>
                    <a:pt x="6482880" y="5523646"/>
                    <a:pt x="6001741" y="5523646"/>
                  </a:cubicBezTo>
                  <a:close/>
                  <a:moveTo>
                    <a:pt x="6402354" y="5550348"/>
                  </a:moveTo>
                  <a:cubicBezTo>
                    <a:pt x="6402938" y="5806803"/>
                    <a:pt x="6405752" y="5866152"/>
                    <a:pt x="6409044" y="6033000"/>
                  </a:cubicBezTo>
                  <a:cubicBezTo>
                    <a:pt x="6238248" y="6035574"/>
                    <a:pt x="6163430" y="6030000"/>
                    <a:pt x="5987032" y="6030133"/>
                  </a:cubicBezTo>
                  <a:cubicBezTo>
                    <a:pt x="5985652" y="5915760"/>
                    <a:pt x="5986209" y="5879875"/>
                    <a:pt x="5979996" y="5548304"/>
                  </a:cubicBezTo>
                  <a:cubicBezTo>
                    <a:pt x="6166510" y="5548118"/>
                    <a:pt x="6113463" y="5550481"/>
                    <a:pt x="6402354" y="5550348"/>
                  </a:cubicBezTo>
                  <a:close/>
                  <a:moveTo>
                    <a:pt x="5982545" y="7072596"/>
                  </a:moveTo>
                  <a:cubicBezTo>
                    <a:pt x="5981536" y="7284061"/>
                    <a:pt x="5989395" y="7392116"/>
                    <a:pt x="5992316" y="7550788"/>
                  </a:cubicBezTo>
                  <a:cubicBezTo>
                    <a:pt x="5804103" y="7550948"/>
                    <a:pt x="5821865" y="7555937"/>
                    <a:pt x="5569135" y="7553707"/>
                  </a:cubicBezTo>
                  <a:cubicBezTo>
                    <a:pt x="5566135" y="7370696"/>
                    <a:pt x="5566374" y="7458552"/>
                    <a:pt x="5560427" y="7072808"/>
                  </a:cubicBezTo>
                  <a:lnTo>
                    <a:pt x="5982545" y="7072596"/>
                  </a:lnTo>
                  <a:close/>
                  <a:moveTo>
                    <a:pt x="5988466" y="6133092"/>
                  </a:moveTo>
                  <a:cubicBezTo>
                    <a:pt x="5986740" y="6023046"/>
                    <a:pt x="5921029" y="6058242"/>
                    <a:pt x="6320288" y="6058242"/>
                  </a:cubicBezTo>
                  <a:cubicBezTo>
                    <a:pt x="6436842" y="6058242"/>
                    <a:pt x="6407000" y="5976676"/>
                    <a:pt x="6415124" y="6495770"/>
                  </a:cubicBezTo>
                  <a:cubicBezTo>
                    <a:pt x="6416053" y="6555014"/>
                    <a:pt x="6481924" y="6541211"/>
                    <a:pt x="6001741" y="6541211"/>
                  </a:cubicBezTo>
                  <a:cubicBezTo>
                    <a:pt x="5997759" y="6541211"/>
                    <a:pt x="5995581" y="6588431"/>
                    <a:pt x="5988466" y="6133092"/>
                  </a:cubicBezTo>
                  <a:close/>
                  <a:moveTo>
                    <a:pt x="6001741" y="6565843"/>
                  </a:moveTo>
                  <a:cubicBezTo>
                    <a:pt x="6497668" y="6565843"/>
                    <a:pt x="6414912" y="6530223"/>
                    <a:pt x="6419054" y="6677057"/>
                  </a:cubicBezTo>
                  <a:cubicBezTo>
                    <a:pt x="6422611" y="6807966"/>
                    <a:pt x="6423912" y="6907368"/>
                    <a:pt x="6425293" y="7039098"/>
                  </a:cubicBezTo>
                  <a:cubicBezTo>
                    <a:pt x="6425426" y="7050989"/>
                    <a:pt x="6465622" y="7047937"/>
                    <a:pt x="6004475" y="7047937"/>
                  </a:cubicBezTo>
                  <a:cubicBezTo>
                    <a:pt x="6007263" y="6688418"/>
                    <a:pt x="5990271" y="6565843"/>
                    <a:pt x="6001741" y="6565843"/>
                  </a:cubicBezTo>
                  <a:close/>
                  <a:moveTo>
                    <a:pt x="6004316" y="7072596"/>
                  </a:moveTo>
                  <a:cubicBezTo>
                    <a:pt x="6019051" y="7072596"/>
                    <a:pt x="6367892" y="7072251"/>
                    <a:pt x="6425638" y="7071826"/>
                  </a:cubicBezTo>
                  <a:cubicBezTo>
                    <a:pt x="6428426" y="7328122"/>
                    <a:pt x="6431506" y="7387604"/>
                    <a:pt x="6434266" y="7553230"/>
                  </a:cubicBezTo>
                  <a:cubicBezTo>
                    <a:pt x="6188148" y="7555141"/>
                    <a:pt x="6190936" y="7550974"/>
                    <a:pt x="6014060" y="7550815"/>
                  </a:cubicBezTo>
                  <a:cubicBezTo>
                    <a:pt x="6010981" y="7382402"/>
                    <a:pt x="6003308" y="7280557"/>
                    <a:pt x="6004316" y="7072596"/>
                  </a:cubicBezTo>
                  <a:close/>
                  <a:moveTo>
                    <a:pt x="6798426" y="6031141"/>
                  </a:moveTo>
                  <a:cubicBezTo>
                    <a:pt x="6370228" y="6021374"/>
                    <a:pt x="6431745" y="6067930"/>
                    <a:pt x="6429090" y="5951805"/>
                  </a:cubicBezTo>
                  <a:cubicBezTo>
                    <a:pt x="6426302" y="5830718"/>
                    <a:pt x="6424178" y="5710055"/>
                    <a:pt x="6424178" y="5589923"/>
                  </a:cubicBezTo>
                  <a:cubicBezTo>
                    <a:pt x="6424178" y="5530521"/>
                    <a:pt x="6361945" y="5554462"/>
                    <a:pt x="6844464" y="5548092"/>
                  </a:cubicBezTo>
                  <a:cubicBezTo>
                    <a:pt x="6851447" y="6108248"/>
                    <a:pt x="6874094" y="6032867"/>
                    <a:pt x="6798426" y="6031141"/>
                  </a:cubicBezTo>
                  <a:close/>
                  <a:moveTo>
                    <a:pt x="6798055" y="5524177"/>
                  </a:moveTo>
                  <a:cubicBezTo>
                    <a:pt x="6701811" y="5525876"/>
                    <a:pt x="6691217" y="5525557"/>
                    <a:pt x="6424018" y="5525690"/>
                  </a:cubicBezTo>
                  <a:cubicBezTo>
                    <a:pt x="6423806" y="5487097"/>
                    <a:pt x="6418682" y="5093947"/>
                    <a:pt x="6417912" y="5042109"/>
                  </a:cubicBezTo>
                  <a:cubicBezTo>
                    <a:pt x="6420620" y="5042109"/>
                    <a:pt x="6721724" y="5041498"/>
                    <a:pt x="6836552" y="5040968"/>
                  </a:cubicBezTo>
                  <a:cubicBezTo>
                    <a:pt x="6845287" y="5598443"/>
                    <a:pt x="6862199" y="5523062"/>
                    <a:pt x="6798055" y="5524177"/>
                  </a:cubicBezTo>
                  <a:close/>
                  <a:moveTo>
                    <a:pt x="6798134" y="5016522"/>
                  </a:moveTo>
                  <a:cubicBezTo>
                    <a:pt x="6651817" y="5017318"/>
                    <a:pt x="6622374" y="5016655"/>
                    <a:pt x="6479535" y="5017212"/>
                  </a:cubicBezTo>
                  <a:cubicBezTo>
                    <a:pt x="6394575" y="5017557"/>
                    <a:pt x="6418443" y="5094584"/>
                    <a:pt x="6408619" y="4534879"/>
                  </a:cubicBezTo>
                  <a:cubicBezTo>
                    <a:pt x="6537600" y="4535383"/>
                    <a:pt x="6514103" y="4536233"/>
                    <a:pt x="6826941" y="4535569"/>
                  </a:cubicBezTo>
                  <a:cubicBezTo>
                    <a:pt x="6829808" y="5082507"/>
                    <a:pt x="6859650" y="5016177"/>
                    <a:pt x="6798134" y="5016522"/>
                  </a:cubicBezTo>
                  <a:close/>
                  <a:moveTo>
                    <a:pt x="6798187" y="4510964"/>
                  </a:moveTo>
                  <a:cubicBezTo>
                    <a:pt x="6362263" y="4512158"/>
                    <a:pt x="6408195" y="4511840"/>
                    <a:pt x="6408035" y="4502975"/>
                  </a:cubicBezTo>
                  <a:cubicBezTo>
                    <a:pt x="6398026" y="3939580"/>
                    <a:pt x="6373680" y="4024490"/>
                    <a:pt x="6479375" y="4026348"/>
                  </a:cubicBezTo>
                  <a:cubicBezTo>
                    <a:pt x="6879483" y="4033329"/>
                    <a:pt x="6822587" y="3988525"/>
                    <a:pt x="6823198" y="4141862"/>
                  </a:cubicBezTo>
                  <a:cubicBezTo>
                    <a:pt x="6824552" y="4567314"/>
                    <a:pt x="6843031" y="4510831"/>
                    <a:pt x="6798187" y="4510964"/>
                  </a:cubicBezTo>
                  <a:close/>
                  <a:moveTo>
                    <a:pt x="6798267" y="4003893"/>
                  </a:moveTo>
                  <a:cubicBezTo>
                    <a:pt x="6337413" y="3998930"/>
                    <a:pt x="6399247" y="4017748"/>
                    <a:pt x="6398345" y="3959806"/>
                  </a:cubicBezTo>
                  <a:cubicBezTo>
                    <a:pt x="6390247" y="3439463"/>
                    <a:pt x="6364520" y="3518348"/>
                    <a:pt x="6479375" y="3520844"/>
                  </a:cubicBezTo>
                  <a:cubicBezTo>
                    <a:pt x="6878687" y="3529417"/>
                    <a:pt x="6810985" y="3485064"/>
                    <a:pt x="6812711" y="3598188"/>
                  </a:cubicBezTo>
                  <a:cubicBezTo>
                    <a:pt x="6819825" y="4051750"/>
                    <a:pt x="6836446" y="4004265"/>
                    <a:pt x="6798267" y="4003893"/>
                  </a:cubicBezTo>
                  <a:close/>
                  <a:moveTo>
                    <a:pt x="6320314" y="5017557"/>
                  </a:moveTo>
                  <a:cubicBezTo>
                    <a:pt x="6160749" y="5017557"/>
                    <a:pt x="6161678" y="5018406"/>
                    <a:pt x="6001768" y="5018406"/>
                  </a:cubicBezTo>
                  <a:cubicBezTo>
                    <a:pt x="5959234" y="5018406"/>
                    <a:pt x="5972217" y="5068944"/>
                    <a:pt x="5966084" y="4684208"/>
                  </a:cubicBezTo>
                  <a:cubicBezTo>
                    <a:pt x="5963323" y="4507938"/>
                    <a:pt x="5952013" y="4534905"/>
                    <a:pt x="6001768" y="4534905"/>
                  </a:cubicBezTo>
                  <a:cubicBezTo>
                    <a:pt x="6326500" y="4534746"/>
                    <a:pt x="6334864" y="4534693"/>
                    <a:pt x="6386849" y="4534826"/>
                  </a:cubicBezTo>
                  <a:cubicBezTo>
                    <a:pt x="6396937" y="5101060"/>
                    <a:pt x="6421204" y="5017557"/>
                    <a:pt x="6320314" y="5017557"/>
                  </a:cubicBezTo>
                  <a:close/>
                  <a:moveTo>
                    <a:pt x="6320314" y="4510115"/>
                  </a:moveTo>
                  <a:cubicBezTo>
                    <a:pt x="5962261" y="4510301"/>
                    <a:pt x="6000891" y="4510301"/>
                    <a:pt x="5963881" y="4510247"/>
                  </a:cubicBezTo>
                  <a:cubicBezTo>
                    <a:pt x="5962978" y="4425152"/>
                    <a:pt x="5957509" y="4027596"/>
                    <a:pt x="5957482" y="4025684"/>
                  </a:cubicBezTo>
                  <a:cubicBezTo>
                    <a:pt x="5959420" y="4025684"/>
                    <a:pt x="6315880" y="4024782"/>
                    <a:pt x="6377689" y="4025100"/>
                  </a:cubicBezTo>
                  <a:cubicBezTo>
                    <a:pt x="6387432" y="4587832"/>
                    <a:pt x="6414806" y="4510115"/>
                    <a:pt x="6320314" y="4510115"/>
                  </a:cubicBezTo>
                  <a:close/>
                  <a:moveTo>
                    <a:pt x="5957774" y="5523699"/>
                  </a:moveTo>
                  <a:cubicBezTo>
                    <a:pt x="5843184" y="5523964"/>
                    <a:pt x="5709903" y="5527017"/>
                    <a:pt x="5537435" y="5524230"/>
                  </a:cubicBezTo>
                  <a:cubicBezTo>
                    <a:pt x="5531779" y="5192102"/>
                    <a:pt x="5535337" y="5258883"/>
                    <a:pt x="5532019" y="5046303"/>
                  </a:cubicBezTo>
                  <a:cubicBezTo>
                    <a:pt x="5531886" y="5038712"/>
                    <a:pt x="5500345" y="5041817"/>
                    <a:pt x="5950075" y="5042985"/>
                  </a:cubicBezTo>
                  <a:cubicBezTo>
                    <a:pt x="5956951" y="5477674"/>
                    <a:pt x="5956765" y="5467774"/>
                    <a:pt x="5957774" y="5523699"/>
                  </a:cubicBezTo>
                  <a:close/>
                  <a:moveTo>
                    <a:pt x="5531540" y="5017292"/>
                  </a:moveTo>
                  <a:cubicBezTo>
                    <a:pt x="5523496" y="4507036"/>
                    <a:pt x="5522036" y="4533260"/>
                    <a:pt x="5523921" y="4533260"/>
                  </a:cubicBezTo>
                  <a:cubicBezTo>
                    <a:pt x="5689646" y="4533950"/>
                    <a:pt x="5696761" y="4533101"/>
                    <a:pt x="5842388" y="4534269"/>
                  </a:cubicBezTo>
                  <a:cubicBezTo>
                    <a:pt x="5974687" y="4535330"/>
                    <a:pt x="5940570" y="4446784"/>
                    <a:pt x="5949650" y="5018327"/>
                  </a:cubicBezTo>
                  <a:cubicBezTo>
                    <a:pt x="5851309" y="5018035"/>
                    <a:pt x="5744126" y="5015885"/>
                    <a:pt x="5531540" y="5017292"/>
                  </a:cubicBezTo>
                  <a:close/>
                  <a:moveTo>
                    <a:pt x="5522461" y="4502922"/>
                  </a:moveTo>
                  <a:cubicBezTo>
                    <a:pt x="5510539" y="3985048"/>
                    <a:pt x="5518478" y="4027569"/>
                    <a:pt x="5523921" y="4027569"/>
                  </a:cubicBezTo>
                  <a:cubicBezTo>
                    <a:pt x="6019343" y="4029613"/>
                    <a:pt x="5935313" y="3986800"/>
                    <a:pt x="5937251" y="4141251"/>
                  </a:cubicBezTo>
                  <a:cubicBezTo>
                    <a:pt x="5939163" y="4308125"/>
                    <a:pt x="5940517" y="4342710"/>
                    <a:pt x="5942030" y="4503452"/>
                  </a:cubicBezTo>
                  <a:cubicBezTo>
                    <a:pt x="5942110" y="4513380"/>
                    <a:pt x="5522646" y="4511840"/>
                    <a:pt x="5522461" y="4502922"/>
                  </a:cubicBezTo>
                  <a:close/>
                  <a:moveTo>
                    <a:pt x="5842335" y="4002088"/>
                  </a:moveTo>
                  <a:cubicBezTo>
                    <a:pt x="5456590" y="4007795"/>
                    <a:pt x="5516673" y="4017509"/>
                    <a:pt x="5515744" y="3959779"/>
                  </a:cubicBezTo>
                  <a:cubicBezTo>
                    <a:pt x="5508203" y="3466484"/>
                    <a:pt x="5501141" y="3520233"/>
                    <a:pt x="5523921" y="3520366"/>
                  </a:cubicBezTo>
                  <a:cubicBezTo>
                    <a:pt x="6003865" y="3523577"/>
                    <a:pt x="5929233" y="3496291"/>
                    <a:pt x="5930826" y="3598162"/>
                  </a:cubicBezTo>
                  <a:cubicBezTo>
                    <a:pt x="5933534" y="3771194"/>
                    <a:pt x="5931914" y="3779422"/>
                    <a:pt x="5934755" y="3960257"/>
                  </a:cubicBezTo>
                  <a:cubicBezTo>
                    <a:pt x="5935552" y="4012227"/>
                    <a:pt x="5953951" y="4000416"/>
                    <a:pt x="5842335" y="4002088"/>
                  </a:cubicBezTo>
                  <a:close/>
                  <a:moveTo>
                    <a:pt x="5509796" y="5017424"/>
                  </a:moveTo>
                  <a:cubicBezTo>
                    <a:pt x="5425394" y="5017875"/>
                    <a:pt x="5432191" y="5017796"/>
                    <a:pt x="5086908" y="5017955"/>
                  </a:cubicBezTo>
                  <a:cubicBezTo>
                    <a:pt x="5084067" y="4819416"/>
                    <a:pt x="5087492" y="4885030"/>
                    <a:pt x="5081200" y="4536843"/>
                  </a:cubicBezTo>
                  <a:cubicBezTo>
                    <a:pt x="5252553" y="4536126"/>
                    <a:pt x="5175824" y="4531800"/>
                    <a:pt x="5501406" y="4533180"/>
                  </a:cubicBezTo>
                  <a:cubicBezTo>
                    <a:pt x="5502973" y="4602112"/>
                    <a:pt x="5509557" y="5002162"/>
                    <a:pt x="5509796" y="5017424"/>
                  </a:cubicBezTo>
                  <a:close/>
                  <a:moveTo>
                    <a:pt x="5080749" y="4512158"/>
                  </a:moveTo>
                  <a:cubicBezTo>
                    <a:pt x="5072252" y="4023322"/>
                    <a:pt x="5074058" y="4152558"/>
                    <a:pt x="5071854" y="4028684"/>
                  </a:cubicBezTo>
                  <a:cubicBezTo>
                    <a:pt x="5243739" y="4028498"/>
                    <a:pt x="5233251" y="4026375"/>
                    <a:pt x="5494928" y="4027463"/>
                  </a:cubicBezTo>
                  <a:cubicBezTo>
                    <a:pt x="5496229" y="4144967"/>
                    <a:pt x="5494397" y="4239751"/>
                    <a:pt x="5500743" y="4503585"/>
                  </a:cubicBezTo>
                  <a:cubicBezTo>
                    <a:pt x="5500822" y="4508549"/>
                    <a:pt x="5537780" y="4510194"/>
                    <a:pt x="5080749" y="4512158"/>
                  </a:cubicBezTo>
                  <a:close/>
                  <a:moveTo>
                    <a:pt x="5071403" y="4004052"/>
                  </a:moveTo>
                  <a:cubicBezTo>
                    <a:pt x="5067978" y="3800178"/>
                    <a:pt x="5069810" y="3803470"/>
                    <a:pt x="5065403" y="3520206"/>
                  </a:cubicBezTo>
                  <a:cubicBezTo>
                    <a:pt x="5562073" y="3520127"/>
                    <a:pt x="5486113" y="3493743"/>
                    <a:pt x="5487733" y="3598162"/>
                  </a:cubicBezTo>
                  <a:cubicBezTo>
                    <a:pt x="5490229" y="3758878"/>
                    <a:pt x="5490999" y="3773264"/>
                    <a:pt x="5493972" y="3960204"/>
                  </a:cubicBezTo>
                  <a:cubicBezTo>
                    <a:pt x="5494902" y="4017642"/>
                    <a:pt x="5562365" y="4003522"/>
                    <a:pt x="5071403" y="4004052"/>
                  </a:cubicBezTo>
                  <a:close/>
                  <a:moveTo>
                    <a:pt x="5065535" y="5042587"/>
                  </a:moveTo>
                  <a:cubicBezTo>
                    <a:pt x="5068217" y="5220582"/>
                    <a:pt x="5074828" y="5342705"/>
                    <a:pt x="5074961" y="5524893"/>
                  </a:cubicBezTo>
                  <a:cubicBezTo>
                    <a:pt x="4935387" y="5525159"/>
                    <a:pt x="4880137" y="5523248"/>
                    <a:pt x="4651860" y="5523248"/>
                  </a:cubicBezTo>
                  <a:cubicBezTo>
                    <a:pt x="4646444" y="5325054"/>
                    <a:pt x="4649205" y="5220635"/>
                    <a:pt x="4646285" y="5042481"/>
                  </a:cubicBezTo>
                  <a:cubicBezTo>
                    <a:pt x="4700685" y="5042826"/>
                    <a:pt x="4712181" y="5042746"/>
                    <a:pt x="5065535" y="5042587"/>
                  </a:cubicBezTo>
                  <a:close/>
                  <a:moveTo>
                    <a:pt x="4728005" y="5018088"/>
                  </a:moveTo>
                  <a:cubicBezTo>
                    <a:pt x="4623372" y="5018088"/>
                    <a:pt x="4647771" y="5048028"/>
                    <a:pt x="4642249" y="4865043"/>
                  </a:cubicBezTo>
                  <a:cubicBezTo>
                    <a:pt x="4638983" y="4757121"/>
                    <a:pt x="4636620" y="4635874"/>
                    <a:pt x="4637178" y="4536126"/>
                  </a:cubicBezTo>
                  <a:cubicBezTo>
                    <a:pt x="4651754" y="4536206"/>
                    <a:pt x="5005930" y="4536976"/>
                    <a:pt x="5059429" y="4536896"/>
                  </a:cubicBezTo>
                  <a:cubicBezTo>
                    <a:pt x="5065668" y="4883278"/>
                    <a:pt x="5062429" y="4827512"/>
                    <a:pt x="5065164" y="5017955"/>
                  </a:cubicBezTo>
                  <a:lnTo>
                    <a:pt x="4728005" y="5018088"/>
                  </a:lnTo>
                  <a:close/>
                  <a:moveTo>
                    <a:pt x="4638134" y="5952177"/>
                  </a:moveTo>
                  <a:cubicBezTo>
                    <a:pt x="4638240" y="6049642"/>
                    <a:pt x="4714120" y="6034672"/>
                    <a:pt x="4250318" y="6032814"/>
                  </a:cubicBezTo>
                  <a:cubicBezTo>
                    <a:pt x="4219334" y="6032681"/>
                    <a:pt x="4208714" y="6103152"/>
                    <a:pt x="4212006" y="5590401"/>
                  </a:cubicBezTo>
                  <a:cubicBezTo>
                    <a:pt x="4212351" y="5533891"/>
                    <a:pt x="4145313" y="5547906"/>
                    <a:pt x="4630832" y="5547906"/>
                  </a:cubicBezTo>
                  <a:cubicBezTo>
                    <a:pt x="4634496" y="5669498"/>
                    <a:pt x="4637921" y="5759982"/>
                    <a:pt x="4638134" y="5952177"/>
                  </a:cubicBezTo>
                  <a:close/>
                  <a:moveTo>
                    <a:pt x="4212192" y="5523487"/>
                  </a:moveTo>
                  <a:cubicBezTo>
                    <a:pt x="4211847" y="5297343"/>
                    <a:pt x="4204015" y="5220821"/>
                    <a:pt x="4201758" y="5042826"/>
                  </a:cubicBezTo>
                  <a:cubicBezTo>
                    <a:pt x="4400538" y="5040331"/>
                    <a:pt x="4317543" y="5039720"/>
                    <a:pt x="4624513" y="5042321"/>
                  </a:cubicBezTo>
                  <a:cubicBezTo>
                    <a:pt x="4627620" y="5232738"/>
                    <a:pt x="4624487" y="5317303"/>
                    <a:pt x="4630062" y="5523248"/>
                  </a:cubicBezTo>
                  <a:cubicBezTo>
                    <a:pt x="4253079" y="5523274"/>
                    <a:pt x="4365996" y="5523248"/>
                    <a:pt x="4212192" y="5523487"/>
                  </a:cubicBezTo>
                  <a:close/>
                  <a:moveTo>
                    <a:pt x="4568865" y="5017053"/>
                  </a:moveTo>
                  <a:cubicBezTo>
                    <a:pt x="4466806" y="5015673"/>
                    <a:pt x="4354686" y="5015540"/>
                    <a:pt x="4250132" y="5017371"/>
                  </a:cubicBezTo>
                  <a:cubicBezTo>
                    <a:pt x="4169792" y="5018778"/>
                    <a:pt x="4214130" y="5079534"/>
                    <a:pt x="4196156" y="4534905"/>
                  </a:cubicBezTo>
                  <a:cubicBezTo>
                    <a:pt x="4553598" y="4534083"/>
                    <a:pt x="4450000" y="4534534"/>
                    <a:pt x="4615433" y="4535941"/>
                  </a:cubicBezTo>
                  <a:cubicBezTo>
                    <a:pt x="4612460" y="5079083"/>
                    <a:pt x="4660754" y="5018167"/>
                    <a:pt x="4568865" y="5017053"/>
                  </a:cubicBezTo>
                  <a:close/>
                  <a:moveTo>
                    <a:pt x="4615646" y="4503134"/>
                  </a:moveTo>
                  <a:cubicBezTo>
                    <a:pt x="4615540" y="4516591"/>
                    <a:pt x="4658444" y="4508469"/>
                    <a:pt x="4250212" y="4510088"/>
                  </a:cubicBezTo>
                  <a:cubicBezTo>
                    <a:pt x="4175048" y="4510301"/>
                    <a:pt x="4193660" y="4584726"/>
                    <a:pt x="4187739" y="4137801"/>
                  </a:cubicBezTo>
                  <a:cubicBezTo>
                    <a:pt x="4186067" y="4005751"/>
                    <a:pt x="4169659" y="4027224"/>
                    <a:pt x="4250105" y="4028418"/>
                  </a:cubicBezTo>
                  <a:cubicBezTo>
                    <a:pt x="4349588" y="4030011"/>
                    <a:pt x="4386652" y="4029639"/>
                    <a:pt x="4610336" y="4029692"/>
                  </a:cubicBezTo>
                  <a:cubicBezTo>
                    <a:pt x="4615885" y="4380666"/>
                    <a:pt x="4616575" y="4391708"/>
                    <a:pt x="4615646" y="4503134"/>
                  </a:cubicBezTo>
                  <a:close/>
                  <a:moveTo>
                    <a:pt x="4185854" y="4002938"/>
                  </a:moveTo>
                  <a:cubicBezTo>
                    <a:pt x="4182721" y="3799196"/>
                    <a:pt x="4181898" y="3772388"/>
                    <a:pt x="4178022" y="3519410"/>
                  </a:cubicBezTo>
                  <a:cubicBezTo>
                    <a:pt x="4295692" y="3518640"/>
                    <a:pt x="4333181" y="3516278"/>
                    <a:pt x="4600751" y="3519065"/>
                  </a:cubicBezTo>
                  <a:cubicBezTo>
                    <a:pt x="4606433" y="3890290"/>
                    <a:pt x="4604601" y="3668341"/>
                    <a:pt x="4609938" y="4005061"/>
                  </a:cubicBezTo>
                  <a:cubicBezTo>
                    <a:pt x="4177146" y="4004981"/>
                    <a:pt x="4362996" y="4004583"/>
                    <a:pt x="4185854" y="4002938"/>
                  </a:cubicBezTo>
                  <a:close/>
                  <a:moveTo>
                    <a:pt x="4178951" y="4865441"/>
                  </a:moveTo>
                  <a:cubicBezTo>
                    <a:pt x="4178314" y="5061857"/>
                    <a:pt x="4268319" y="5019707"/>
                    <a:pt x="3758904" y="5018911"/>
                  </a:cubicBezTo>
                  <a:cubicBezTo>
                    <a:pt x="3753727" y="4688959"/>
                    <a:pt x="3752506" y="4608827"/>
                    <a:pt x="3751284" y="4537427"/>
                  </a:cubicBezTo>
                  <a:cubicBezTo>
                    <a:pt x="3947303" y="4537374"/>
                    <a:pt x="3857245" y="4535489"/>
                    <a:pt x="4174332" y="4534958"/>
                  </a:cubicBezTo>
                  <a:cubicBezTo>
                    <a:pt x="4177252" y="4622310"/>
                    <a:pt x="4179350" y="4737585"/>
                    <a:pt x="4178951" y="4865441"/>
                  </a:cubicBezTo>
                  <a:close/>
                  <a:moveTo>
                    <a:pt x="4090965" y="4510380"/>
                  </a:moveTo>
                  <a:cubicBezTo>
                    <a:pt x="3713211" y="4510380"/>
                    <a:pt x="3750992" y="4520546"/>
                    <a:pt x="3750674" y="4503054"/>
                  </a:cubicBezTo>
                  <a:cubicBezTo>
                    <a:pt x="3741142" y="3965088"/>
                    <a:pt x="3740903" y="4029055"/>
                    <a:pt x="3772418" y="4029055"/>
                  </a:cubicBezTo>
                  <a:cubicBezTo>
                    <a:pt x="4244238" y="4029055"/>
                    <a:pt x="4164083" y="3992480"/>
                    <a:pt x="4165969" y="4138225"/>
                  </a:cubicBezTo>
                  <a:cubicBezTo>
                    <a:pt x="4168278" y="4312584"/>
                    <a:pt x="4169446" y="4396432"/>
                    <a:pt x="4173243" y="4503797"/>
                  </a:cubicBezTo>
                  <a:cubicBezTo>
                    <a:pt x="4173562" y="4512477"/>
                    <a:pt x="4185934" y="4510380"/>
                    <a:pt x="4090965" y="4510380"/>
                  </a:cubicBezTo>
                  <a:close/>
                  <a:moveTo>
                    <a:pt x="4090965" y="4002566"/>
                  </a:moveTo>
                  <a:cubicBezTo>
                    <a:pt x="3690883" y="4002566"/>
                    <a:pt x="3746718" y="4021730"/>
                    <a:pt x="3745708" y="3959753"/>
                  </a:cubicBezTo>
                  <a:cubicBezTo>
                    <a:pt x="3737797" y="3454354"/>
                    <a:pt x="3717380" y="3519490"/>
                    <a:pt x="3772391" y="3519490"/>
                  </a:cubicBezTo>
                  <a:cubicBezTo>
                    <a:pt x="4056025" y="3519622"/>
                    <a:pt x="4103204" y="3519755"/>
                    <a:pt x="4156278" y="3519516"/>
                  </a:cubicBezTo>
                  <a:cubicBezTo>
                    <a:pt x="4164880" y="4082672"/>
                    <a:pt x="4194563" y="4002566"/>
                    <a:pt x="4090965" y="4002566"/>
                  </a:cubicBezTo>
                  <a:close/>
                  <a:moveTo>
                    <a:pt x="3737160" y="5018858"/>
                  </a:moveTo>
                  <a:cubicBezTo>
                    <a:pt x="3616676" y="5018380"/>
                    <a:pt x="3488917" y="5012647"/>
                    <a:pt x="3316740" y="5017053"/>
                  </a:cubicBezTo>
                  <a:cubicBezTo>
                    <a:pt x="3314670" y="4860425"/>
                    <a:pt x="3318732" y="4733126"/>
                    <a:pt x="3311085" y="4536339"/>
                  </a:cubicBezTo>
                  <a:cubicBezTo>
                    <a:pt x="3403055" y="4538011"/>
                    <a:pt x="3453340" y="4537533"/>
                    <a:pt x="3729487" y="4537427"/>
                  </a:cubicBezTo>
                  <a:cubicBezTo>
                    <a:pt x="3731159" y="4632529"/>
                    <a:pt x="3731956" y="4686199"/>
                    <a:pt x="3737160" y="5018858"/>
                  </a:cubicBezTo>
                  <a:close/>
                  <a:moveTo>
                    <a:pt x="3303333" y="4000973"/>
                  </a:moveTo>
                  <a:cubicBezTo>
                    <a:pt x="3301209" y="3820988"/>
                    <a:pt x="3297067" y="3763390"/>
                    <a:pt x="3293907" y="3520180"/>
                  </a:cubicBezTo>
                  <a:cubicBezTo>
                    <a:pt x="3323352" y="3520180"/>
                    <a:pt x="3594507" y="3519861"/>
                    <a:pt x="3714220" y="3519543"/>
                  </a:cubicBezTo>
                  <a:cubicBezTo>
                    <a:pt x="3718283" y="3804292"/>
                    <a:pt x="3722186" y="3795586"/>
                    <a:pt x="3724601" y="4004212"/>
                  </a:cubicBezTo>
                  <a:cubicBezTo>
                    <a:pt x="3526857" y="4003123"/>
                    <a:pt x="3717247" y="4000628"/>
                    <a:pt x="3303333" y="4000973"/>
                  </a:cubicBezTo>
                  <a:close/>
                  <a:moveTo>
                    <a:pt x="3294439" y="5017663"/>
                  </a:moveTo>
                  <a:cubicBezTo>
                    <a:pt x="3096163" y="5023370"/>
                    <a:pt x="2990123" y="5017106"/>
                    <a:pt x="2877683" y="5016177"/>
                  </a:cubicBezTo>
                  <a:cubicBezTo>
                    <a:pt x="2868683" y="4445908"/>
                    <a:pt x="2834619" y="4538064"/>
                    <a:pt x="2976449" y="4535781"/>
                  </a:cubicBezTo>
                  <a:cubicBezTo>
                    <a:pt x="3081215" y="4534083"/>
                    <a:pt x="3181150" y="4533924"/>
                    <a:pt x="3289288" y="4535967"/>
                  </a:cubicBezTo>
                  <a:cubicBezTo>
                    <a:pt x="3294226" y="4662549"/>
                    <a:pt x="3296324" y="5017584"/>
                    <a:pt x="3294439" y="5017663"/>
                  </a:cubicBezTo>
                  <a:close/>
                  <a:moveTo>
                    <a:pt x="3135537" y="4001106"/>
                  </a:moveTo>
                  <a:cubicBezTo>
                    <a:pt x="2987547" y="4001106"/>
                    <a:pt x="2983034" y="4002831"/>
                    <a:pt x="2859629" y="4003177"/>
                  </a:cubicBezTo>
                  <a:cubicBezTo>
                    <a:pt x="2854957" y="3665686"/>
                    <a:pt x="2854080" y="3606257"/>
                    <a:pt x="2852594" y="3522436"/>
                  </a:cubicBezTo>
                  <a:cubicBezTo>
                    <a:pt x="3340556" y="3520950"/>
                    <a:pt x="3271552" y="3489098"/>
                    <a:pt x="3273278" y="3598188"/>
                  </a:cubicBezTo>
                  <a:cubicBezTo>
                    <a:pt x="3280925" y="4086282"/>
                    <a:pt x="3321679" y="4000947"/>
                    <a:pt x="3135537" y="4001106"/>
                  </a:cubicBezTo>
                  <a:close/>
                  <a:moveTo>
                    <a:pt x="2855965" y="5016044"/>
                  </a:moveTo>
                  <a:cubicBezTo>
                    <a:pt x="2653310" y="5015036"/>
                    <a:pt x="2640751" y="5021485"/>
                    <a:pt x="2434537" y="5019654"/>
                  </a:cubicBezTo>
                  <a:cubicBezTo>
                    <a:pt x="2424528" y="4459259"/>
                    <a:pt x="2391288" y="4533738"/>
                    <a:pt x="2498682" y="4533738"/>
                  </a:cubicBezTo>
                  <a:cubicBezTo>
                    <a:pt x="2655380" y="4533738"/>
                    <a:pt x="2658619" y="4537056"/>
                    <a:pt x="2817043" y="4537056"/>
                  </a:cubicBezTo>
                  <a:cubicBezTo>
                    <a:pt x="2859417" y="4537056"/>
                    <a:pt x="2847363" y="4471362"/>
                    <a:pt x="2855965" y="5016044"/>
                  </a:cubicBezTo>
                  <a:close/>
                  <a:moveTo>
                    <a:pt x="2817043" y="4512424"/>
                  </a:moveTo>
                  <a:cubicBezTo>
                    <a:pt x="2814680" y="4512424"/>
                    <a:pt x="2423997" y="4511176"/>
                    <a:pt x="2423971" y="4503320"/>
                  </a:cubicBezTo>
                  <a:cubicBezTo>
                    <a:pt x="2422829" y="3955479"/>
                    <a:pt x="2376579" y="4029321"/>
                    <a:pt x="2498682" y="4029321"/>
                  </a:cubicBezTo>
                  <a:cubicBezTo>
                    <a:pt x="2906225" y="4029321"/>
                    <a:pt x="2838389" y="3991073"/>
                    <a:pt x="2839159" y="4141172"/>
                  </a:cubicBezTo>
                  <a:cubicBezTo>
                    <a:pt x="2841390" y="4568907"/>
                    <a:pt x="2862762" y="4512424"/>
                    <a:pt x="2817043" y="4512424"/>
                  </a:cubicBezTo>
                  <a:close/>
                  <a:moveTo>
                    <a:pt x="2817043" y="4003256"/>
                  </a:moveTo>
                  <a:cubicBezTo>
                    <a:pt x="2352949" y="4003256"/>
                    <a:pt x="2415103" y="4023747"/>
                    <a:pt x="2414094" y="3959859"/>
                  </a:cubicBezTo>
                  <a:cubicBezTo>
                    <a:pt x="2411253" y="3779050"/>
                    <a:pt x="2414864" y="3778944"/>
                    <a:pt x="2412023" y="3597711"/>
                  </a:cubicBezTo>
                  <a:cubicBezTo>
                    <a:pt x="2410510" y="3501175"/>
                    <a:pt x="2393013" y="3520897"/>
                    <a:pt x="2498682" y="3520897"/>
                  </a:cubicBezTo>
                  <a:cubicBezTo>
                    <a:pt x="2897968" y="3520897"/>
                    <a:pt x="2830557" y="3497963"/>
                    <a:pt x="2832124" y="3598135"/>
                  </a:cubicBezTo>
                  <a:cubicBezTo>
                    <a:pt x="2839531" y="4065764"/>
                    <a:pt x="2844549" y="4003256"/>
                    <a:pt x="2817043" y="4003256"/>
                  </a:cubicBezTo>
                  <a:close/>
                  <a:moveTo>
                    <a:pt x="2412767" y="5019415"/>
                  </a:moveTo>
                  <a:cubicBezTo>
                    <a:pt x="2255113" y="5017398"/>
                    <a:pt x="2363808" y="5015115"/>
                    <a:pt x="1991817" y="5016549"/>
                  </a:cubicBezTo>
                  <a:cubicBezTo>
                    <a:pt x="1982418" y="4463054"/>
                    <a:pt x="1963408" y="4533738"/>
                    <a:pt x="2021181" y="4533260"/>
                  </a:cubicBezTo>
                  <a:cubicBezTo>
                    <a:pt x="2117371" y="4532490"/>
                    <a:pt x="2196039" y="4532198"/>
                    <a:pt x="2339356" y="4533154"/>
                  </a:cubicBezTo>
                  <a:cubicBezTo>
                    <a:pt x="2417758" y="4533764"/>
                    <a:pt x="2402492" y="4452172"/>
                    <a:pt x="2412767" y="5019415"/>
                  </a:cubicBezTo>
                  <a:close/>
                  <a:moveTo>
                    <a:pt x="1978010" y="5550640"/>
                  </a:moveTo>
                  <a:cubicBezTo>
                    <a:pt x="1985020" y="5923590"/>
                    <a:pt x="1983267" y="5888953"/>
                    <a:pt x="1984860" y="6031327"/>
                  </a:cubicBezTo>
                  <a:cubicBezTo>
                    <a:pt x="1916946" y="6030398"/>
                    <a:pt x="1897750" y="6030611"/>
                    <a:pt x="1563618" y="6030531"/>
                  </a:cubicBezTo>
                  <a:cubicBezTo>
                    <a:pt x="1560671" y="5897632"/>
                    <a:pt x="1557857" y="5861614"/>
                    <a:pt x="1555627" y="5548596"/>
                  </a:cubicBezTo>
                  <a:cubicBezTo>
                    <a:pt x="1558574" y="5548622"/>
                    <a:pt x="1975807" y="5550640"/>
                    <a:pt x="1978010" y="5550640"/>
                  </a:cubicBezTo>
                  <a:close/>
                  <a:moveTo>
                    <a:pt x="1555441" y="5523964"/>
                  </a:moveTo>
                  <a:cubicBezTo>
                    <a:pt x="1554830" y="5457342"/>
                    <a:pt x="1554166" y="5422625"/>
                    <a:pt x="1548379" y="5046303"/>
                  </a:cubicBezTo>
                  <a:cubicBezTo>
                    <a:pt x="1548193" y="5033907"/>
                    <a:pt x="1526289" y="5042746"/>
                    <a:pt x="1970470" y="5041286"/>
                  </a:cubicBezTo>
                  <a:cubicBezTo>
                    <a:pt x="1973205" y="5206382"/>
                    <a:pt x="1973338" y="5292061"/>
                    <a:pt x="1977559" y="5526008"/>
                  </a:cubicBezTo>
                  <a:cubicBezTo>
                    <a:pt x="1975382" y="5525982"/>
                    <a:pt x="1557459" y="5523964"/>
                    <a:pt x="1555441" y="5523964"/>
                  </a:cubicBezTo>
                  <a:close/>
                  <a:moveTo>
                    <a:pt x="1861881" y="6055242"/>
                  </a:moveTo>
                  <a:cubicBezTo>
                    <a:pt x="2023358" y="6055242"/>
                    <a:pt x="1981621" y="5967519"/>
                    <a:pt x="1989878" y="6495770"/>
                  </a:cubicBezTo>
                  <a:cubicBezTo>
                    <a:pt x="1990940" y="6563295"/>
                    <a:pt x="2046722" y="6538531"/>
                    <a:pt x="1570654" y="6536806"/>
                  </a:cubicBezTo>
                  <a:cubicBezTo>
                    <a:pt x="1567521" y="6373701"/>
                    <a:pt x="1568052" y="6248818"/>
                    <a:pt x="1564149" y="6055189"/>
                  </a:cubicBezTo>
                  <a:lnTo>
                    <a:pt x="1861881" y="6055242"/>
                  </a:lnTo>
                  <a:close/>
                  <a:moveTo>
                    <a:pt x="2339488" y="4508496"/>
                  </a:moveTo>
                  <a:cubicBezTo>
                    <a:pt x="2242024" y="4507726"/>
                    <a:pt x="2132160" y="4507646"/>
                    <a:pt x="2020968" y="4508549"/>
                  </a:cubicBezTo>
                  <a:cubicBezTo>
                    <a:pt x="1965001" y="4509000"/>
                    <a:pt x="1982869" y="4582284"/>
                    <a:pt x="1974745" y="4026454"/>
                  </a:cubicBezTo>
                  <a:cubicBezTo>
                    <a:pt x="2140098" y="4030011"/>
                    <a:pt x="2041996" y="4030409"/>
                    <a:pt x="2393597" y="4029427"/>
                  </a:cubicBezTo>
                  <a:cubicBezTo>
                    <a:pt x="2404802" y="4584355"/>
                    <a:pt x="2426254" y="4509080"/>
                    <a:pt x="2339488" y="4508496"/>
                  </a:cubicBezTo>
                  <a:close/>
                  <a:moveTo>
                    <a:pt x="1970072" y="5016628"/>
                  </a:moveTo>
                  <a:cubicBezTo>
                    <a:pt x="1714555" y="5017557"/>
                    <a:pt x="1734175" y="5015328"/>
                    <a:pt x="1547874" y="5015301"/>
                  </a:cubicBezTo>
                  <a:cubicBezTo>
                    <a:pt x="1539060" y="4499949"/>
                    <a:pt x="1534042" y="4534879"/>
                    <a:pt x="1543467" y="4534852"/>
                  </a:cubicBezTo>
                  <a:cubicBezTo>
                    <a:pt x="1546600" y="4534852"/>
                    <a:pt x="1958204" y="4533685"/>
                    <a:pt x="1960514" y="4533658"/>
                  </a:cubicBezTo>
                  <a:cubicBezTo>
                    <a:pt x="1964656" y="4789370"/>
                    <a:pt x="1968930" y="4950776"/>
                    <a:pt x="1970072" y="5016628"/>
                  </a:cubicBezTo>
                  <a:close/>
                  <a:moveTo>
                    <a:pt x="1538051" y="4503187"/>
                  </a:moveTo>
                  <a:cubicBezTo>
                    <a:pt x="1536590" y="4396300"/>
                    <a:pt x="1528068" y="4027304"/>
                    <a:pt x="1543493" y="4027304"/>
                  </a:cubicBezTo>
                  <a:cubicBezTo>
                    <a:pt x="2035226" y="4027304"/>
                    <a:pt x="1952655" y="3988366"/>
                    <a:pt x="1954567" y="4141251"/>
                  </a:cubicBezTo>
                  <a:cubicBezTo>
                    <a:pt x="1956213" y="4273089"/>
                    <a:pt x="1957222" y="4328297"/>
                    <a:pt x="1960142" y="4509000"/>
                  </a:cubicBezTo>
                  <a:cubicBezTo>
                    <a:pt x="1485694" y="4511707"/>
                    <a:pt x="1538183" y="4513034"/>
                    <a:pt x="1538051" y="4503187"/>
                  </a:cubicBezTo>
                  <a:close/>
                  <a:moveTo>
                    <a:pt x="1861881" y="4000734"/>
                  </a:moveTo>
                  <a:cubicBezTo>
                    <a:pt x="1472844" y="4000734"/>
                    <a:pt x="1534519" y="4022207"/>
                    <a:pt x="1533537" y="3959753"/>
                  </a:cubicBezTo>
                  <a:cubicBezTo>
                    <a:pt x="1525838" y="3467094"/>
                    <a:pt x="1512111" y="3520127"/>
                    <a:pt x="1543467" y="3520127"/>
                  </a:cubicBezTo>
                  <a:cubicBezTo>
                    <a:pt x="2018420" y="3520127"/>
                    <a:pt x="1943814" y="3496291"/>
                    <a:pt x="1945407" y="3598188"/>
                  </a:cubicBezTo>
                  <a:cubicBezTo>
                    <a:pt x="1952921" y="4076885"/>
                    <a:pt x="1977798" y="4000734"/>
                    <a:pt x="1861881" y="4000734"/>
                  </a:cubicBezTo>
                  <a:close/>
                  <a:moveTo>
                    <a:pt x="1526528" y="5039959"/>
                  </a:moveTo>
                  <a:cubicBezTo>
                    <a:pt x="1526554" y="5042295"/>
                    <a:pt x="1532979" y="5447495"/>
                    <a:pt x="1533670" y="5523964"/>
                  </a:cubicBezTo>
                  <a:cubicBezTo>
                    <a:pt x="1401849" y="5523911"/>
                    <a:pt x="1559052" y="5523672"/>
                    <a:pt x="1114100" y="5522505"/>
                  </a:cubicBezTo>
                  <a:cubicBezTo>
                    <a:pt x="1113145" y="5448397"/>
                    <a:pt x="1112056" y="5382943"/>
                    <a:pt x="1106773" y="5046329"/>
                  </a:cubicBezTo>
                  <a:cubicBezTo>
                    <a:pt x="1106720" y="5041419"/>
                    <a:pt x="1070293" y="5040357"/>
                    <a:pt x="1526528" y="5039959"/>
                  </a:cubicBezTo>
                  <a:close/>
                  <a:moveTo>
                    <a:pt x="1533882" y="5548596"/>
                  </a:moveTo>
                  <a:cubicBezTo>
                    <a:pt x="1536272" y="5875230"/>
                    <a:pt x="1538953" y="5899463"/>
                    <a:pt x="1541847" y="6030531"/>
                  </a:cubicBezTo>
                  <a:cubicBezTo>
                    <a:pt x="1539564" y="6030531"/>
                    <a:pt x="1124455" y="6031327"/>
                    <a:pt x="1121322" y="6031354"/>
                  </a:cubicBezTo>
                  <a:cubicBezTo>
                    <a:pt x="1114366" y="5579784"/>
                    <a:pt x="1116755" y="5737075"/>
                    <a:pt x="1114392" y="5547136"/>
                  </a:cubicBezTo>
                  <a:cubicBezTo>
                    <a:pt x="1514687" y="5548065"/>
                    <a:pt x="1385760" y="5548543"/>
                    <a:pt x="1533882" y="5548596"/>
                  </a:cubicBezTo>
                  <a:close/>
                  <a:moveTo>
                    <a:pt x="1542378" y="6055189"/>
                  </a:moveTo>
                  <a:cubicBezTo>
                    <a:pt x="1546520" y="6260337"/>
                    <a:pt x="1545325" y="6348778"/>
                    <a:pt x="1548910" y="6536752"/>
                  </a:cubicBezTo>
                  <a:cubicBezTo>
                    <a:pt x="1546254" y="6536752"/>
                    <a:pt x="1500429" y="6536567"/>
                    <a:pt x="1127269" y="6537655"/>
                  </a:cubicBezTo>
                  <a:cubicBezTo>
                    <a:pt x="1123632" y="6314059"/>
                    <a:pt x="1126181" y="6346893"/>
                    <a:pt x="1121720" y="6056012"/>
                  </a:cubicBezTo>
                  <a:cubicBezTo>
                    <a:pt x="1126951" y="6056012"/>
                    <a:pt x="1516784" y="6055189"/>
                    <a:pt x="1542378" y="6055189"/>
                  </a:cubicBezTo>
                  <a:close/>
                  <a:moveTo>
                    <a:pt x="1543467" y="6561384"/>
                  </a:moveTo>
                  <a:cubicBezTo>
                    <a:pt x="1552414" y="6561384"/>
                    <a:pt x="1548299" y="6548591"/>
                    <a:pt x="1552733" y="6677110"/>
                  </a:cubicBezTo>
                  <a:cubicBezTo>
                    <a:pt x="1566937" y="7089662"/>
                    <a:pt x="1563778" y="7048043"/>
                    <a:pt x="1543467" y="7048043"/>
                  </a:cubicBezTo>
                  <a:cubicBezTo>
                    <a:pt x="1540838" y="7048043"/>
                    <a:pt x="1136774" y="7048124"/>
                    <a:pt x="1136509" y="7038568"/>
                  </a:cubicBezTo>
                  <a:cubicBezTo>
                    <a:pt x="1133190" y="6921196"/>
                    <a:pt x="1133455" y="6916339"/>
                    <a:pt x="1127694" y="6562340"/>
                  </a:cubicBezTo>
                  <a:cubicBezTo>
                    <a:pt x="1130641" y="6562340"/>
                    <a:pt x="1541104" y="6561384"/>
                    <a:pt x="1543467" y="6561384"/>
                  </a:cubicBezTo>
                  <a:close/>
                  <a:moveTo>
                    <a:pt x="1225212" y="7069703"/>
                  </a:moveTo>
                  <a:cubicBezTo>
                    <a:pt x="1383689" y="7069703"/>
                    <a:pt x="1384247" y="7072702"/>
                    <a:pt x="1543493" y="7072702"/>
                  </a:cubicBezTo>
                  <a:cubicBezTo>
                    <a:pt x="1569141" y="7072702"/>
                    <a:pt x="1556423" y="7019536"/>
                    <a:pt x="1563910" y="7551664"/>
                  </a:cubicBezTo>
                  <a:cubicBezTo>
                    <a:pt x="1553556" y="7551638"/>
                    <a:pt x="1149040" y="7553920"/>
                    <a:pt x="1147076" y="7553946"/>
                  </a:cubicBezTo>
                  <a:cubicBezTo>
                    <a:pt x="1137597" y="6983545"/>
                    <a:pt x="1107357" y="7069703"/>
                    <a:pt x="1225212" y="7069703"/>
                  </a:cubicBezTo>
                  <a:close/>
                  <a:moveTo>
                    <a:pt x="1571158" y="6561437"/>
                  </a:moveTo>
                  <a:cubicBezTo>
                    <a:pt x="1712617" y="6561995"/>
                    <a:pt x="1704121" y="6566003"/>
                    <a:pt x="1861881" y="6566003"/>
                  </a:cubicBezTo>
                  <a:cubicBezTo>
                    <a:pt x="2031535" y="6566003"/>
                    <a:pt x="1987064" y="6465433"/>
                    <a:pt x="2001401" y="7039311"/>
                  </a:cubicBezTo>
                  <a:cubicBezTo>
                    <a:pt x="2001666" y="7050008"/>
                    <a:pt x="2054687" y="7047195"/>
                    <a:pt x="1580929" y="7048017"/>
                  </a:cubicBezTo>
                  <a:cubicBezTo>
                    <a:pt x="1579814" y="6772053"/>
                    <a:pt x="1573495" y="6670103"/>
                    <a:pt x="1571158" y="6561437"/>
                  </a:cubicBezTo>
                  <a:close/>
                  <a:moveTo>
                    <a:pt x="2002224" y="7071958"/>
                  </a:moveTo>
                  <a:cubicBezTo>
                    <a:pt x="2009260" y="7360132"/>
                    <a:pt x="2004029" y="7379588"/>
                    <a:pt x="2006286" y="7553788"/>
                  </a:cubicBezTo>
                  <a:cubicBezTo>
                    <a:pt x="1615869" y="7554052"/>
                    <a:pt x="1767097" y="7552221"/>
                    <a:pt x="1585628" y="7551690"/>
                  </a:cubicBezTo>
                  <a:cubicBezTo>
                    <a:pt x="1585602" y="7549593"/>
                    <a:pt x="1581088" y="7074719"/>
                    <a:pt x="1581062" y="7072649"/>
                  </a:cubicBezTo>
                  <a:cubicBezTo>
                    <a:pt x="1700457" y="7072463"/>
                    <a:pt x="1825932" y="7070154"/>
                    <a:pt x="2002224" y="7071958"/>
                  </a:cubicBezTo>
                  <a:close/>
                  <a:moveTo>
                    <a:pt x="2006658" y="7578419"/>
                  </a:moveTo>
                  <a:cubicBezTo>
                    <a:pt x="2006684" y="7580383"/>
                    <a:pt x="2013030" y="7985929"/>
                    <a:pt x="2014915" y="8061283"/>
                  </a:cubicBezTo>
                  <a:cubicBezTo>
                    <a:pt x="1786930" y="8059797"/>
                    <a:pt x="1693899" y="8062132"/>
                    <a:pt x="1594974" y="8062424"/>
                  </a:cubicBezTo>
                  <a:cubicBezTo>
                    <a:pt x="1594947" y="8060539"/>
                    <a:pt x="1586159" y="7584896"/>
                    <a:pt x="1586026" y="7576349"/>
                  </a:cubicBezTo>
                  <a:cubicBezTo>
                    <a:pt x="1785709" y="7576986"/>
                    <a:pt x="1602939" y="7578711"/>
                    <a:pt x="2006658" y="7578419"/>
                  </a:cubicBezTo>
                  <a:close/>
                  <a:moveTo>
                    <a:pt x="2015526" y="8085967"/>
                  </a:moveTo>
                  <a:cubicBezTo>
                    <a:pt x="2023889" y="8393411"/>
                    <a:pt x="2021685" y="8425793"/>
                    <a:pt x="2023066" y="8568167"/>
                  </a:cubicBezTo>
                  <a:cubicBezTo>
                    <a:pt x="1860845" y="8566336"/>
                    <a:pt x="1661827" y="8568300"/>
                    <a:pt x="1601983" y="8568460"/>
                  </a:cubicBezTo>
                  <a:cubicBezTo>
                    <a:pt x="1600629" y="8432907"/>
                    <a:pt x="1602541" y="8438772"/>
                    <a:pt x="1595425" y="8087056"/>
                  </a:cubicBezTo>
                  <a:cubicBezTo>
                    <a:pt x="1726184" y="8086737"/>
                    <a:pt x="1774744" y="8084402"/>
                    <a:pt x="2015526" y="8085967"/>
                  </a:cubicBezTo>
                  <a:close/>
                  <a:moveTo>
                    <a:pt x="2020968" y="8592879"/>
                  </a:moveTo>
                  <a:cubicBezTo>
                    <a:pt x="2026358" y="8592905"/>
                    <a:pt x="2020623" y="8564876"/>
                    <a:pt x="2030633" y="9073858"/>
                  </a:cubicBezTo>
                  <a:cubicBezTo>
                    <a:pt x="1789240" y="9072505"/>
                    <a:pt x="1721538" y="9073964"/>
                    <a:pt x="1612470" y="9074257"/>
                  </a:cubicBezTo>
                  <a:cubicBezTo>
                    <a:pt x="1608700" y="8823189"/>
                    <a:pt x="1605010" y="8835346"/>
                    <a:pt x="1602222" y="8593144"/>
                  </a:cubicBezTo>
                  <a:cubicBezTo>
                    <a:pt x="1734653" y="8592853"/>
                    <a:pt x="1823012" y="8590995"/>
                    <a:pt x="2020968" y="8592879"/>
                  </a:cubicBezTo>
                  <a:close/>
                  <a:moveTo>
                    <a:pt x="2028429" y="7582268"/>
                  </a:moveTo>
                  <a:cubicBezTo>
                    <a:pt x="2028323" y="7575340"/>
                    <a:pt x="1994843" y="7578844"/>
                    <a:pt x="2453096" y="7579852"/>
                  </a:cubicBezTo>
                  <a:cubicBezTo>
                    <a:pt x="2453733" y="7619215"/>
                    <a:pt x="2458831" y="8049365"/>
                    <a:pt x="2458910" y="8061256"/>
                  </a:cubicBezTo>
                  <a:cubicBezTo>
                    <a:pt x="2332612" y="8061336"/>
                    <a:pt x="2196278" y="8062451"/>
                    <a:pt x="2036606" y="8061416"/>
                  </a:cubicBezTo>
                  <a:cubicBezTo>
                    <a:pt x="2034960" y="7993625"/>
                    <a:pt x="2034589" y="7959359"/>
                    <a:pt x="2028429" y="7582268"/>
                  </a:cubicBezTo>
                  <a:close/>
                  <a:moveTo>
                    <a:pt x="2459070" y="8085915"/>
                  </a:moveTo>
                  <a:cubicBezTo>
                    <a:pt x="2460052" y="8358375"/>
                    <a:pt x="2462973" y="8417459"/>
                    <a:pt x="2465973" y="8569203"/>
                  </a:cubicBezTo>
                  <a:cubicBezTo>
                    <a:pt x="2136859" y="8568938"/>
                    <a:pt x="2117318" y="8569044"/>
                    <a:pt x="2044837" y="8568380"/>
                  </a:cubicBezTo>
                  <a:cubicBezTo>
                    <a:pt x="2043589" y="8434658"/>
                    <a:pt x="2045474" y="8389403"/>
                    <a:pt x="2037297" y="8086100"/>
                  </a:cubicBezTo>
                  <a:cubicBezTo>
                    <a:pt x="2191472" y="8087056"/>
                    <a:pt x="2361552" y="8085994"/>
                    <a:pt x="2459070" y="8085915"/>
                  </a:cubicBezTo>
                  <a:close/>
                  <a:moveTo>
                    <a:pt x="2180242" y="8593622"/>
                  </a:moveTo>
                  <a:cubicBezTo>
                    <a:pt x="2521436" y="8593914"/>
                    <a:pt x="2466132" y="8568619"/>
                    <a:pt x="2467698" y="8669800"/>
                  </a:cubicBezTo>
                  <a:cubicBezTo>
                    <a:pt x="2470194" y="8829374"/>
                    <a:pt x="2469955" y="8853209"/>
                    <a:pt x="2472743" y="9032213"/>
                  </a:cubicBezTo>
                  <a:cubicBezTo>
                    <a:pt x="2473619" y="9088590"/>
                    <a:pt x="2541428" y="9076486"/>
                    <a:pt x="2052350" y="9073964"/>
                  </a:cubicBezTo>
                  <a:cubicBezTo>
                    <a:pt x="2051713" y="9041821"/>
                    <a:pt x="2052138" y="9068152"/>
                    <a:pt x="2046058" y="8669375"/>
                  </a:cubicBezTo>
                  <a:cubicBezTo>
                    <a:pt x="2044598" y="8572653"/>
                    <a:pt x="2018021" y="8593622"/>
                    <a:pt x="2180242" y="8593622"/>
                  </a:cubicBezTo>
                  <a:close/>
                  <a:moveTo>
                    <a:pt x="2463105" y="7069543"/>
                  </a:moveTo>
                  <a:cubicBezTo>
                    <a:pt x="2464990" y="7069543"/>
                    <a:pt x="2798405" y="7068800"/>
                    <a:pt x="2885861" y="7068933"/>
                  </a:cubicBezTo>
                  <a:cubicBezTo>
                    <a:pt x="2892604" y="7640370"/>
                    <a:pt x="2915384" y="7552805"/>
                    <a:pt x="2817043" y="7552805"/>
                  </a:cubicBezTo>
                  <a:cubicBezTo>
                    <a:pt x="2658540" y="7552805"/>
                    <a:pt x="2655062" y="7555274"/>
                    <a:pt x="2498682" y="7555274"/>
                  </a:cubicBezTo>
                  <a:cubicBezTo>
                    <a:pt x="2467008" y="7555274"/>
                    <a:pt x="2473274" y="7619719"/>
                    <a:pt x="2463105" y="7069543"/>
                  </a:cubicBezTo>
                  <a:close/>
                  <a:moveTo>
                    <a:pt x="2498682" y="7579905"/>
                  </a:moveTo>
                  <a:cubicBezTo>
                    <a:pt x="2923827" y="7579905"/>
                    <a:pt x="2891808" y="7571783"/>
                    <a:pt x="2891994" y="7582692"/>
                  </a:cubicBezTo>
                  <a:cubicBezTo>
                    <a:pt x="2900808" y="8143618"/>
                    <a:pt x="2933890" y="8062822"/>
                    <a:pt x="2817043" y="8062902"/>
                  </a:cubicBezTo>
                  <a:cubicBezTo>
                    <a:pt x="2661646" y="8062902"/>
                    <a:pt x="2661752" y="8061256"/>
                    <a:pt x="2498682" y="8061256"/>
                  </a:cubicBezTo>
                  <a:cubicBezTo>
                    <a:pt x="2474283" y="8061256"/>
                    <a:pt x="2481451" y="8078934"/>
                    <a:pt x="2479354" y="7944628"/>
                  </a:cubicBezTo>
                  <a:cubicBezTo>
                    <a:pt x="2472770" y="7523821"/>
                    <a:pt x="2465681" y="7579905"/>
                    <a:pt x="2498682" y="7579905"/>
                  </a:cubicBezTo>
                  <a:close/>
                  <a:moveTo>
                    <a:pt x="2498682" y="8085915"/>
                  </a:moveTo>
                  <a:cubicBezTo>
                    <a:pt x="2966015" y="8085915"/>
                    <a:pt x="2901764" y="8075058"/>
                    <a:pt x="2903039" y="8126365"/>
                  </a:cubicBezTo>
                  <a:cubicBezTo>
                    <a:pt x="2915676" y="8652998"/>
                    <a:pt x="2928872" y="8566469"/>
                    <a:pt x="2817043" y="8566469"/>
                  </a:cubicBezTo>
                  <a:cubicBezTo>
                    <a:pt x="2420838" y="8566469"/>
                    <a:pt x="2488593" y="8602832"/>
                    <a:pt x="2485965" y="8488088"/>
                  </a:cubicBezTo>
                  <a:cubicBezTo>
                    <a:pt x="2475584" y="8036439"/>
                    <a:pt x="2478159" y="8085915"/>
                    <a:pt x="2498682" y="8085915"/>
                  </a:cubicBezTo>
                  <a:close/>
                  <a:moveTo>
                    <a:pt x="2907579" y="7068986"/>
                  </a:moveTo>
                  <a:cubicBezTo>
                    <a:pt x="3335379" y="7069835"/>
                    <a:pt x="3142148" y="7069039"/>
                    <a:pt x="3327493" y="7070419"/>
                  </a:cubicBezTo>
                  <a:cubicBezTo>
                    <a:pt x="3342760" y="7631663"/>
                    <a:pt x="3341538" y="7554212"/>
                    <a:pt x="3294943" y="7553097"/>
                  </a:cubicBezTo>
                  <a:cubicBezTo>
                    <a:pt x="2832867" y="7541897"/>
                    <a:pt x="2912995" y="7606103"/>
                    <a:pt x="2911694" y="7401220"/>
                  </a:cubicBezTo>
                  <a:cubicBezTo>
                    <a:pt x="2910844" y="7262004"/>
                    <a:pt x="2909437" y="7224314"/>
                    <a:pt x="2907579" y="7068986"/>
                  </a:cubicBezTo>
                  <a:close/>
                  <a:moveTo>
                    <a:pt x="2976396" y="7576641"/>
                  </a:moveTo>
                  <a:cubicBezTo>
                    <a:pt x="3372203" y="7572898"/>
                    <a:pt x="3333892" y="7580755"/>
                    <a:pt x="3333945" y="7582692"/>
                  </a:cubicBezTo>
                  <a:cubicBezTo>
                    <a:pt x="3342547" y="8132471"/>
                    <a:pt x="3370982" y="8061230"/>
                    <a:pt x="3294624" y="8061946"/>
                  </a:cubicBezTo>
                  <a:cubicBezTo>
                    <a:pt x="3188743" y="8062796"/>
                    <a:pt x="3203399" y="8062584"/>
                    <a:pt x="2923296" y="8062822"/>
                  </a:cubicBezTo>
                  <a:cubicBezTo>
                    <a:pt x="2911083" y="7499508"/>
                    <a:pt x="2890454" y="7577570"/>
                    <a:pt x="2976396" y="7576641"/>
                  </a:cubicBezTo>
                  <a:close/>
                  <a:moveTo>
                    <a:pt x="3346105" y="8086206"/>
                  </a:moveTo>
                  <a:cubicBezTo>
                    <a:pt x="3353061" y="8456051"/>
                    <a:pt x="3351229" y="8423085"/>
                    <a:pt x="3352955" y="8569442"/>
                  </a:cubicBezTo>
                  <a:cubicBezTo>
                    <a:pt x="2902269" y="8566655"/>
                    <a:pt x="3265791" y="8569681"/>
                    <a:pt x="2930810" y="8566867"/>
                  </a:cubicBezTo>
                  <a:cubicBezTo>
                    <a:pt x="2929589" y="8437260"/>
                    <a:pt x="2931129" y="8400471"/>
                    <a:pt x="2923854" y="8087481"/>
                  </a:cubicBezTo>
                  <a:cubicBezTo>
                    <a:pt x="3329219" y="8087136"/>
                    <a:pt x="3167423" y="8087374"/>
                    <a:pt x="3346105" y="8086206"/>
                  </a:cubicBezTo>
                  <a:close/>
                  <a:moveTo>
                    <a:pt x="3349291" y="7070552"/>
                  </a:moveTo>
                  <a:cubicBezTo>
                    <a:pt x="3599047" y="7072039"/>
                    <a:pt x="3586223" y="7068296"/>
                    <a:pt x="3770639" y="7068243"/>
                  </a:cubicBezTo>
                  <a:cubicBezTo>
                    <a:pt x="3769683" y="7443503"/>
                    <a:pt x="3790100" y="7552115"/>
                    <a:pt x="3772444" y="7552115"/>
                  </a:cubicBezTo>
                  <a:cubicBezTo>
                    <a:pt x="3616516" y="7552115"/>
                    <a:pt x="3522423" y="7556919"/>
                    <a:pt x="3355291" y="7554345"/>
                  </a:cubicBezTo>
                  <a:cubicBezTo>
                    <a:pt x="3353140" y="7403583"/>
                    <a:pt x="3355052" y="7281141"/>
                    <a:pt x="3349291" y="7070552"/>
                  </a:cubicBezTo>
                  <a:close/>
                  <a:moveTo>
                    <a:pt x="3453951" y="7579640"/>
                  </a:moveTo>
                  <a:cubicBezTo>
                    <a:pt x="3805738" y="7579640"/>
                    <a:pt x="3780011" y="7570138"/>
                    <a:pt x="3780197" y="7582640"/>
                  </a:cubicBezTo>
                  <a:cubicBezTo>
                    <a:pt x="3788534" y="8116412"/>
                    <a:pt x="3792384" y="8059000"/>
                    <a:pt x="3772391" y="8059000"/>
                  </a:cubicBezTo>
                  <a:cubicBezTo>
                    <a:pt x="3285173" y="8059000"/>
                    <a:pt x="3367849" y="8099451"/>
                    <a:pt x="3365433" y="7944575"/>
                  </a:cubicBezTo>
                  <a:cubicBezTo>
                    <a:pt x="3358583" y="7504498"/>
                    <a:pt x="3316555" y="7579640"/>
                    <a:pt x="3453951" y="7579640"/>
                  </a:cubicBezTo>
                  <a:close/>
                  <a:moveTo>
                    <a:pt x="3453951" y="8085915"/>
                  </a:moveTo>
                  <a:cubicBezTo>
                    <a:pt x="3844607" y="8085915"/>
                    <a:pt x="3787312" y="8064786"/>
                    <a:pt x="3788799" y="8127374"/>
                  </a:cubicBezTo>
                  <a:cubicBezTo>
                    <a:pt x="3801384" y="8625978"/>
                    <a:pt x="3796154" y="8565859"/>
                    <a:pt x="3772391" y="8565859"/>
                  </a:cubicBezTo>
                  <a:cubicBezTo>
                    <a:pt x="3308669" y="8565859"/>
                    <a:pt x="3374912" y="8605195"/>
                    <a:pt x="3373929" y="8488221"/>
                  </a:cubicBezTo>
                  <a:cubicBezTo>
                    <a:pt x="3370026" y="8013904"/>
                    <a:pt x="3341405" y="8085915"/>
                    <a:pt x="3453951" y="8085915"/>
                  </a:cubicBezTo>
                  <a:close/>
                  <a:moveTo>
                    <a:pt x="3453951" y="8594365"/>
                  </a:moveTo>
                  <a:cubicBezTo>
                    <a:pt x="3852121" y="8594365"/>
                    <a:pt x="3793313" y="8559249"/>
                    <a:pt x="3795038" y="8669800"/>
                  </a:cubicBezTo>
                  <a:cubicBezTo>
                    <a:pt x="3802287" y="9132650"/>
                    <a:pt x="3821588" y="9075292"/>
                    <a:pt x="3772418" y="9075292"/>
                  </a:cubicBezTo>
                  <a:cubicBezTo>
                    <a:pt x="3319183" y="9075292"/>
                    <a:pt x="3380700" y="9089014"/>
                    <a:pt x="3379770" y="9031788"/>
                  </a:cubicBezTo>
                  <a:cubicBezTo>
                    <a:pt x="3371593" y="8509111"/>
                    <a:pt x="3356273" y="8594365"/>
                    <a:pt x="3453951" y="8594365"/>
                  </a:cubicBezTo>
                  <a:close/>
                  <a:moveTo>
                    <a:pt x="3801942" y="7582214"/>
                  </a:moveTo>
                  <a:cubicBezTo>
                    <a:pt x="3801756" y="7569500"/>
                    <a:pt x="3793180" y="7581578"/>
                    <a:pt x="4221564" y="7579667"/>
                  </a:cubicBezTo>
                  <a:cubicBezTo>
                    <a:pt x="4224219" y="7756891"/>
                    <a:pt x="4223264" y="7890799"/>
                    <a:pt x="4227777" y="8061946"/>
                  </a:cubicBezTo>
                  <a:cubicBezTo>
                    <a:pt x="3990499" y="8064601"/>
                    <a:pt x="3946135" y="8059664"/>
                    <a:pt x="3809004" y="8059080"/>
                  </a:cubicBezTo>
                  <a:cubicBezTo>
                    <a:pt x="3805765" y="7907680"/>
                    <a:pt x="3804703" y="7758909"/>
                    <a:pt x="3801942" y="7582214"/>
                  </a:cubicBezTo>
                  <a:close/>
                  <a:moveTo>
                    <a:pt x="4250265" y="7073392"/>
                  </a:moveTo>
                  <a:cubicBezTo>
                    <a:pt x="4392997" y="7073206"/>
                    <a:pt x="4290143" y="7073206"/>
                    <a:pt x="4656134" y="7073259"/>
                  </a:cubicBezTo>
                  <a:cubicBezTo>
                    <a:pt x="4660807" y="7412501"/>
                    <a:pt x="4662347" y="7372979"/>
                    <a:pt x="4665427" y="7554291"/>
                  </a:cubicBezTo>
                  <a:cubicBezTo>
                    <a:pt x="4328587" y="7554504"/>
                    <a:pt x="4316533" y="7554451"/>
                    <a:pt x="4242937" y="7554875"/>
                  </a:cubicBezTo>
                  <a:cubicBezTo>
                    <a:pt x="4234229" y="7017971"/>
                    <a:pt x="4224724" y="7073445"/>
                    <a:pt x="4250265" y="7073392"/>
                  </a:cubicBezTo>
                  <a:close/>
                  <a:moveTo>
                    <a:pt x="4250291" y="7579534"/>
                  </a:moveTo>
                  <a:cubicBezTo>
                    <a:pt x="4341995" y="7579056"/>
                    <a:pt x="4340561" y="7579162"/>
                    <a:pt x="4665799" y="7578923"/>
                  </a:cubicBezTo>
                  <a:cubicBezTo>
                    <a:pt x="4665825" y="7581127"/>
                    <a:pt x="4672144" y="7996625"/>
                    <a:pt x="4672569" y="8058416"/>
                  </a:cubicBezTo>
                  <a:cubicBezTo>
                    <a:pt x="4670551" y="8058416"/>
                    <a:pt x="4251433" y="8061655"/>
                    <a:pt x="4249522" y="8061681"/>
                  </a:cubicBezTo>
                  <a:cubicBezTo>
                    <a:pt x="4249495" y="8059797"/>
                    <a:pt x="4238158" y="7579613"/>
                    <a:pt x="4250291" y="7579534"/>
                  </a:cubicBezTo>
                  <a:close/>
                  <a:moveTo>
                    <a:pt x="4250397" y="8086339"/>
                  </a:moveTo>
                  <a:cubicBezTo>
                    <a:pt x="4740298" y="8080394"/>
                    <a:pt x="4672728" y="8069989"/>
                    <a:pt x="4672861" y="8126047"/>
                  </a:cubicBezTo>
                  <a:cubicBezTo>
                    <a:pt x="4673949" y="8648008"/>
                    <a:pt x="4714730" y="8569893"/>
                    <a:pt x="4568865" y="8568142"/>
                  </a:cubicBezTo>
                  <a:cubicBezTo>
                    <a:pt x="4467975" y="8566787"/>
                    <a:pt x="4358031" y="8566655"/>
                    <a:pt x="4258336" y="8568380"/>
                  </a:cubicBezTo>
                  <a:cubicBezTo>
                    <a:pt x="4257646" y="8501625"/>
                    <a:pt x="4254221" y="8086286"/>
                    <a:pt x="4250397" y="8086339"/>
                  </a:cubicBezTo>
                  <a:close/>
                  <a:moveTo>
                    <a:pt x="4678251" y="8593702"/>
                  </a:moveTo>
                  <a:cubicBezTo>
                    <a:pt x="4680985" y="8789321"/>
                    <a:pt x="4682207" y="8810820"/>
                    <a:pt x="4686508" y="9073487"/>
                  </a:cubicBezTo>
                  <a:cubicBezTo>
                    <a:pt x="4387741" y="9073540"/>
                    <a:pt x="4350199" y="9073062"/>
                    <a:pt x="4264549" y="9075159"/>
                  </a:cubicBezTo>
                  <a:cubicBezTo>
                    <a:pt x="4263487" y="9018305"/>
                    <a:pt x="4258628" y="8595055"/>
                    <a:pt x="4258602" y="8593065"/>
                  </a:cubicBezTo>
                  <a:cubicBezTo>
                    <a:pt x="4442885" y="8589826"/>
                    <a:pt x="4563475" y="8593330"/>
                    <a:pt x="4678251" y="8593702"/>
                  </a:cubicBezTo>
                  <a:close/>
                  <a:moveTo>
                    <a:pt x="4677905" y="7073286"/>
                  </a:moveTo>
                  <a:cubicBezTo>
                    <a:pt x="4923413" y="7073312"/>
                    <a:pt x="4899200" y="7067950"/>
                    <a:pt x="5096386" y="7069225"/>
                  </a:cubicBezTo>
                  <a:cubicBezTo>
                    <a:pt x="5097767" y="7175316"/>
                    <a:pt x="5099572" y="7295633"/>
                    <a:pt x="5102227" y="7401645"/>
                  </a:cubicBezTo>
                  <a:cubicBezTo>
                    <a:pt x="5107033" y="7600901"/>
                    <a:pt x="5185780" y="7554266"/>
                    <a:pt x="4728005" y="7554266"/>
                  </a:cubicBezTo>
                  <a:cubicBezTo>
                    <a:pt x="4672941" y="7554291"/>
                    <a:pt x="4685578" y="7633044"/>
                    <a:pt x="4677905" y="7073286"/>
                  </a:cubicBezTo>
                  <a:close/>
                  <a:moveTo>
                    <a:pt x="4728005" y="7578897"/>
                  </a:moveTo>
                  <a:cubicBezTo>
                    <a:pt x="4730368" y="7578897"/>
                    <a:pt x="5105812" y="7579295"/>
                    <a:pt x="5105865" y="7582640"/>
                  </a:cubicBezTo>
                  <a:cubicBezTo>
                    <a:pt x="5114547" y="8135974"/>
                    <a:pt x="5136291" y="8060514"/>
                    <a:pt x="5046526" y="8060514"/>
                  </a:cubicBezTo>
                  <a:cubicBezTo>
                    <a:pt x="4895217" y="8060514"/>
                    <a:pt x="4885022" y="8058310"/>
                    <a:pt x="4728005" y="8058310"/>
                  </a:cubicBezTo>
                  <a:cubicBezTo>
                    <a:pt x="4685127" y="8058310"/>
                    <a:pt x="4695136" y="8081190"/>
                    <a:pt x="4692986" y="7944575"/>
                  </a:cubicBezTo>
                  <a:cubicBezTo>
                    <a:pt x="4686163" y="7508028"/>
                    <a:pt x="4670684" y="7578950"/>
                    <a:pt x="4728005" y="7578897"/>
                  </a:cubicBezTo>
                  <a:close/>
                  <a:moveTo>
                    <a:pt x="4728005" y="8082968"/>
                  </a:moveTo>
                  <a:cubicBezTo>
                    <a:pt x="5174921" y="8082968"/>
                    <a:pt x="5112927" y="8077049"/>
                    <a:pt x="5113325" y="8126206"/>
                  </a:cubicBezTo>
                  <a:cubicBezTo>
                    <a:pt x="5114308" y="8242755"/>
                    <a:pt x="5114759" y="8261388"/>
                    <a:pt x="5119750" y="8569654"/>
                  </a:cubicBezTo>
                  <a:cubicBezTo>
                    <a:pt x="5030967" y="8570742"/>
                    <a:pt x="4966769" y="8569548"/>
                    <a:pt x="4699676" y="8569123"/>
                  </a:cubicBezTo>
                  <a:cubicBezTo>
                    <a:pt x="4692561" y="8021761"/>
                    <a:pt x="4680348" y="8082968"/>
                    <a:pt x="4728005" y="8082968"/>
                  </a:cubicBezTo>
                  <a:close/>
                  <a:moveTo>
                    <a:pt x="4728005" y="8593781"/>
                  </a:moveTo>
                  <a:cubicBezTo>
                    <a:pt x="4855074" y="8593781"/>
                    <a:pt x="5022312" y="8595480"/>
                    <a:pt x="5120149" y="8594286"/>
                  </a:cubicBezTo>
                  <a:cubicBezTo>
                    <a:pt x="5129414" y="9164820"/>
                    <a:pt x="5150176" y="9076194"/>
                    <a:pt x="5046499" y="9076194"/>
                  </a:cubicBezTo>
                  <a:cubicBezTo>
                    <a:pt x="4650984" y="9076194"/>
                    <a:pt x="4708385" y="9084077"/>
                    <a:pt x="4707588" y="9031788"/>
                  </a:cubicBezTo>
                  <a:cubicBezTo>
                    <a:pt x="4699676" y="8526151"/>
                    <a:pt x="4687756" y="8593781"/>
                    <a:pt x="4728005" y="8593781"/>
                  </a:cubicBezTo>
                  <a:close/>
                  <a:moveTo>
                    <a:pt x="5127583" y="7582214"/>
                  </a:moveTo>
                  <a:cubicBezTo>
                    <a:pt x="5127503" y="7577835"/>
                    <a:pt x="5348771" y="7576030"/>
                    <a:pt x="5523868" y="7577942"/>
                  </a:cubicBezTo>
                  <a:cubicBezTo>
                    <a:pt x="5556046" y="7578287"/>
                    <a:pt x="5549010" y="7523077"/>
                    <a:pt x="5555622" y="7945080"/>
                  </a:cubicBezTo>
                  <a:cubicBezTo>
                    <a:pt x="5557958" y="8093586"/>
                    <a:pt x="5631130" y="8058496"/>
                    <a:pt x="5205586" y="8060194"/>
                  </a:cubicBezTo>
                  <a:cubicBezTo>
                    <a:pt x="5108865" y="8060566"/>
                    <a:pt x="5136318" y="8139637"/>
                    <a:pt x="5127583" y="7582214"/>
                  </a:cubicBezTo>
                  <a:close/>
                  <a:moveTo>
                    <a:pt x="5205693" y="8084880"/>
                  </a:moveTo>
                  <a:cubicBezTo>
                    <a:pt x="5612890" y="8083234"/>
                    <a:pt x="5557878" y="8073997"/>
                    <a:pt x="5559020" y="8126233"/>
                  </a:cubicBezTo>
                  <a:cubicBezTo>
                    <a:pt x="5570251" y="8638851"/>
                    <a:pt x="5573144" y="8568938"/>
                    <a:pt x="5524186" y="8567664"/>
                  </a:cubicBezTo>
                  <a:cubicBezTo>
                    <a:pt x="5419951" y="8564797"/>
                    <a:pt x="5313831" y="8564664"/>
                    <a:pt x="5205347" y="8567770"/>
                  </a:cubicBezTo>
                  <a:cubicBezTo>
                    <a:pt x="5120149" y="8570105"/>
                    <a:pt x="5142185" y="8613848"/>
                    <a:pt x="5137220" y="8307042"/>
                  </a:cubicBezTo>
                  <a:cubicBezTo>
                    <a:pt x="5133052" y="8040129"/>
                    <a:pt x="5118449" y="8085251"/>
                    <a:pt x="5205693" y="8084880"/>
                  </a:cubicBezTo>
                  <a:close/>
                  <a:moveTo>
                    <a:pt x="5205932" y="8592427"/>
                  </a:moveTo>
                  <a:cubicBezTo>
                    <a:pt x="5319937" y="8589296"/>
                    <a:pt x="5415411" y="8589481"/>
                    <a:pt x="5523682" y="8592321"/>
                  </a:cubicBezTo>
                  <a:cubicBezTo>
                    <a:pt x="5574313" y="8593702"/>
                    <a:pt x="5563162" y="8577882"/>
                    <a:pt x="5564595" y="8669773"/>
                  </a:cubicBezTo>
                  <a:cubicBezTo>
                    <a:pt x="5571976" y="9140480"/>
                    <a:pt x="5586738" y="9077388"/>
                    <a:pt x="5524000" y="9077150"/>
                  </a:cubicBezTo>
                  <a:cubicBezTo>
                    <a:pt x="5089935" y="9075398"/>
                    <a:pt x="5149911" y="9091191"/>
                    <a:pt x="5148982" y="9031762"/>
                  </a:cubicBezTo>
                  <a:cubicBezTo>
                    <a:pt x="5140804" y="8527053"/>
                    <a:pt x="5116325" y="8595002"/>
                    <a:pt x="5205932" y="8592427"/>
                  </a:cubicBezTo>
                  <a:close/>
                  <a:moveTo>
                    <a:pt x="5569613" y="7582214"/>
                  </a:moveTo>
                  <a:cubicBezTo>
                    <a:pt x="5569560" y="7578366"/>
                    <a:pt x="5990776" y="7575420"/>
                    <a:pt x="5992740" y="7575420"/>
                  </a:cubicBezTo>
                  <a:cubicBezTo>
                    <a:pt x="5996298" y="7792936"/>
                    <a:pt x="5990643" y="7786593"/>
                    <a:pt x="5997148" y="8059452"/>
                  </a:cubicBezTo>
                  <a:cubicBezTo>
                    <a:pt x="5495088" y="8059558"/>
                    <a:pt x="5579782" y="8100008"/>
                    <a:pt x="5577339" y="7944628"/>
                  </a:cubicBezTo>
                  <a:cubicBezTo>
                    <a:pt x="5574525" y="7763342"/>
                    <a:pt x="5572428" y="7762439"/>
                    <a:pt x="5569613" y="7582214"/>
                  </a:cubicBezTo>
                  <a:close/>
                  <a:moveTo>
                    <a:pt x="5683194" y="8594471"/>
                  </a:moveTo>
                  <a:cubicBezTo>
                    <a:pt x="6069975" y="8594471"/>
                    <a:pt x="6004236" y="8562461"/>
                    <a:pt x="6005909" y="8669853"/>
                  </a:cubicBezTo>
                  <a:cubicBezTo>
                    <a:pt x="6012945" y="9121874"/>
                    <a:pt x="6026884" y="9076247"/>
                    <a:pt x="6001741" y="9076247"/>
                  </a:cubicBezTo>
                  <a:cubicBezTo>
                    <a:pt x="5529019" y="9076247"/>
                    <a:pt x="5592685" y="9096234"/>
                    <a:pt x="5591650" y="9031788"/>
                  </a:cubicBezTo>
                  <a:cubicBezTo>
                    <a:pt x="5583526" y="8511287"/>
                    <a:pt x="5558489" y="8594471"/>
                    <a:pt x="5683194" y="8594471"/>
                  </a:cubicBezTo>
                  <a:close/>
                  <a:moveTo>
                    <a:pt x="6014485" y="7575420"/>
                  </a:moveTo>
                  <a:cubicBezTo>
                    <a:pt x="6016370" y="7575420"/>
                    <a:pt x="6434665" y="7577198"/>
                    <a:pt x="6434744" y="7582640"/>
                  </a:cubicBezTo>
                  <a:cubicBezTo>
                    <a:pt x="6438993" y="7865452"/>
                    <a:pt x="6440294" y="7957740"/>
                    <a:pt x="6442099" y="8062822"/>
                  </a:cubicBezTo>
                  <a:cubicBezTo>
                    <a:pt x="6140730" y="8065025"/>
                    <a:pt x="6211406" y="8059797"/>
                    <a:pt x="6018945" y="8059452"/>
                  </a:cubicBezTo>
                  <a:cubicBezTo>
                    <a:pt x="6012228" y="7781656"/>
                    <a:pt x="6018069" y="7798405"/>
                    <a:pt x="6014485" y="7575420"/>
                  </a:cubicBezTo>
                  <a:close/>
                  <a:moveTo>
                    <a:pt x="6442524" y="8087533"/>
                  </a:moveTo>
                  <a:cubicBezTo>
                    <a:pt x="6448258" y="8412601"/>
                    <a:pt x="6441064" y="8009100"/>
                    <a:pt x="6450754" y="8568380"/>
                  </a:cubicBezTo>
                  <a:cubicBezTo>
                    <a:pt x="6365741" y="8568699"/>
                    <a:pt x="6261187" y="8568725"/>
                    <a:pt x="6161094" y="8568061"/>
                  </a:cubicBezTo>
                  <a:cubicBezTo>
                    <a:pt x="5979014" y="8566867"/>
                    <a:pt x="6035672" y="8657723"/>
                    <a:pt x="6020724" y="8124958"/>
                  </a:cubicBezTo>
                  <a:cubicBezTo>
                    <a:pt x="6018839" y="8059558"/>
                    <a:pt x="5960721" y="8090798"/>
                    <a:pt x="6442524" y="8087533"/>
                  </a:cubicBezTo>
                  <a:close/>
                  <a:moveTo>
                    <a:pt x="6449400" y="7219907"/>
                  </a:moveTo>
                  <a:cubicBezTo>
                    <a:pt x="6446666" y="7044991"/>
                    <a:pt x="6437108" y="7071746"/>
                    <a:pt x="6479694" y="7071295"/>
                  </a:cubicBezTo>
                  <a:cubicBezTo>
                    <a:pt x="6573920" y="7070287"/>
                    <a:pt x="6580690" y="7070472"/>
                    <a:pt x="6868678" y="7070313"/>
                  </a:cubicBezTo>
                  <a:cubicBezTo>
                    <a:pt x="6874280" y="7635087"/>
                    <a:pt x="6907148" y="7554584"/>
                    <a:pt x="6798347" y="7553124"/>
                  </a:cubicBezTo>
                  <a:cubicBezTo>
                    <a:pt x="6713148" y="7551982"/>
                    <a:pt x="6614940" y="7551531"/>
                    <a:pt x="6479508" y="7552805"/>
                  </a:cubicBezTo>
                  <a:cubicBezTo>
                    <a:pt x="6448046" y="7553124"/>
                    <a:pt x="6455321" y="7598379"/>
                    <a:pt x="6449400" y="7219907"/>
                  </a:cubicBezTo>
                  <a:close/>
                  <a:moveTo>
                    <a:pt x="6479667" y="7577516"/>
                  </a:moveTo>
                  <a:cubicBezTo>
                    <a:pt x="6911742" y="7573429"/>
                    <a:pt x="6877147" y="7580436"/>
                    <a:pt x="6877173" y="7582666"/>
                  </a:cubicBezTo>
                  <a:cubicBezTo>
                    <a:pt x="6885935" y="8142795"/>
                    <a:pt x="6915963" y="8062928"/>
                    <a:pt x="6798214" y="8062291"/>
                  </a:cubicBezTo>
                  <a:cubicBezTo>
                    <a:pt x="6709112" y="8061814"/>
                    <a:pt x="6589505" y="8061681"/>
                    <a:pt x="6479481" y="8062557"/>
                  </a:cubicBezTo>
                  <a:cubicBezTo>
                    <a:pt x="6458693" y="8062716"/>
                    <a:pt x="6464029" y="8080606"/>
                    <a:pt x="6461905" y="7944654"/>
                  </a:cubicBezTo>
                  <a:cubicBezTo>
                    <a:pt x="6455666" y="7527829"/>
                    <a:pt x="6447303" y="7577809"/>
                    <a:pt x="6479667" y="7577516"/>
                  </a:cubicBezTo>
                  <a:close/>
                  <a:moveTo>
                    <a:pt x="7275981" y="6536594"/>
                  </a:moveTo>
                  <a:cubicBezTo>
                    <a:pt x="6822693" y="6536594"/>
                    <a:pt x="6881554" y="6563030"/>
                    <a:pt x="6880492" y="6495293"/>
                  </a:cubicBezTo>
                  <a:cubicBezTo>
                    <a:pt x="6872315" y="5973226"/>
                    <a:pt x="6852588" y="6057658"/>
                    <a:pt x="6957461" y="6057658"/>
                  </a:cubicBezTo>
                  <a:cubicBezTo>
                    <a:pt x="7351914" y="6057658"/>
                    <a:pt x="7296080" y="6029337"/>
                    <a:pt x="7297699" y="6133464"/>
                  </a:cubicBezTo>
                  <a:cubicBezTo>
                    <a:pt x="7304974" y="6599075"/>
                    <a:pt x="7306328" y="6536594"/>
                    <a:pt x="7275981" y="6536594"/>
                  </a:cubicBezTo>
                  <a:close/>
                  <a:moveTo>
                    <a:pt x="7275981" y="6032044"/>
                  </a:moveTo>
                  <a:cubicBezTo>
                    <a:pt x="6802780" y="6032044"/>
                    <a:pt x="6874572" y="6058772"/>
                    <a:pt x="6872474" y="5951912"/>
                  </a:cubicBezTo>
                  <a:cubicBezTo>
                    <a:pt x="6862916" y="5470853"/>
                    <a:pt x="6844889" y="5547428"/>
                    <a:pt x="6957461" y="5547428"/>
                  </a:cubicBezTo>
                  <a:cubicBezTo>
                    <a:pt x="7338400" y="5547428"/>
                    <a:pt x="7288220" y="5528317"/>
                    <a:pt x="7288486" y="5589976"/>
                  </a:cubicBezTo>
                  <a:cubicBezTo>
                    <a:pt x="7290584" y="6084784"/>
                    <a:pt x="7309594" y="6032044"/>
                    <a:pt x="7275981" y="6032044"/>
                  </a:cubicBezTo>
                  <a:close/>
                  <a:moveTo>
                    <a:pt x="7275981" y="5522239"/>
                  </a:moveTo>
                  <a:cubicBezTo>
                    <a:pt x="6781355" y="5522239"/>
                    <a:pt x="6866527" y="5557674"/>
                    <a:pt x="6864191" y="5408610"/>
                  </a:cubicBezTo>
                  <a:cubicBezTo>
                    <a:pt x="6856119" y="4904884"/>
                    <a:pt x="6858854" y="5078340"/>
                    <a:pt x="6858296" y="5040888"/>
                  </a:cubicBezTo>
                  <a:cubicBezTo>
                    <a:pt x="6922733" y="5040649"/>
                    <a:pt x="6972966" y="5040729"/>
                    <a:pt x="7275981" y="5040782"/>
                  </a:cubicBezTo>
                  <a:cubicBezTo>
                    <a:pt x="7277839" y="5040782"/>
                    <a:pt x="7298151" y="5522239"/>
                    <a:pt x="7275981" y="5522239"/>
                  </a:cubicBezTo>
                  <a:close/>
                  <a:moveTo>
                    <a:pt x="7275981" y="5016151"/>
                  </a:moveTo>
                  <a:cubicBezTo>
                    <a:pt x="6980798" y="5016097"/>
                    <a:pt x="6923132" y="5016018"/>
                    <a:pt x="6857899" y="5016257"/>
                  </a:cubicBezTo>
                  <a:cubicBezTo>
                    <a:pt x="6855164" y="4857213"/>
                    <a:pt x="6849880" y="4760916"/>
                    <a:pt x="6848659" y="4535542"/>
                  </a:cubicBezTo>
                  <a:cubicBezTo>
                    <a:pt x="6851447" y="4535542"/>
                    <a:pt x="7267087" y="4534852"/>
                    <a:pt x="7270379" y="4534852"/>
                  </a:cubicBezTo>
                  <a:cubicBezTo>
                    <a:pt x="7272875" y="4654055"/>
                    <a:pt x="7278238" y="5016151"/>
                    <a:pt x="7275981" y="5016151"/>
                  </a:cubicBezTo>
                  <a:close/>
                  <a:moveTo>
                    <a:pt x="6848527" y="4510858"/>
                  </a:moveTo>
                  <a:cubicBezTo>
                    <a:pt x="6848527" y="4508469"/>
                    <a:pt x="6844172" y="4030993"/>
                    <a:pt x="6844146" y="4028976"/>
                  </a:cubicBezTo>
                  <a:cubicBezTo>
                    <a:pt x="7106114" y="4030967"/>
                    <a:pt x="7088937" y="4025923"/>
                    <a:pt x="7260715" y="4025605"/>
                  </a:cubicBezTo>
                  <a:cubicBezTo>
                    <a:pt x="7260742" y="4027490"/>
                    <a:pt x="7269688" y="4500825"/>
                    <a:pt x="7269742" y="4503612"/>
                  </a:cubicBezTo>
                  <a:cubicBezTo>
                    <a:pt x="7269927" y="4513539"/>
                    <a:pt x="7314027" y="4510274"/>
                    <a:pt x="6848527" y="4510858"/>
                  </a:cubicBezTo>
                  <a:close/>
                  <a:moveTo>
                    <a:pt x="6843827" y="4004318"/>
                  </a:moveTo>
                  <a:cubicBezTo>
                    <a:pt x="6840906" y="3795162"/>
                    <a:pt x="6837535" y="3796542"/>
                    <a:pt x="6833287" y="3520074"/>
                  </a:cubicBezTo>
                  <a:cubicBezTo>
                    <a:pt x="6905423" y="3518720"/>
                    <a:pt x="7002410" y="3518481"/>
                    <a:pt x="7116522" y="3520472"/>
                  </a:cubicBezTo>
                  <a:cubicBezTo>
                    <a:pt x="7296238" y="3523604"/>
                    <a:pt x="7251104" y="3430227"/>
                    <a:pt x="7259653" y="3960310"/>
                  </a:cubicBezTo>
                  <a:cubicBezTo>
                    <a:pt x="7260316" y="4004795"/>
                    <a:pt x="7330409" y="4008113"/>
                    <a:pt x="6843827" y="4004318"/>
                  </a:cubicBezTo>
                  <a:close/>
                  <a:moveTo>
                    <a:pt x="6832888" y="3495389"/>
                  </a:moveTo>
                  <a:cubicBezTo>
                    <a:pt x="6828003" y="3178231"/>
                    <a:pt x="6827419" y="3164747"/>
                    <a:pt x="6827658" y="3054701"/>
                  </a:cubicBezTo>
                  <a:cubicBezTo>
                    <a:pt x="6827764" y="3002041"/>
                    <a:pt x="6757938" y="3013135"/>
                    <a:pt x="7246670" y="3012392"/>
                  </a:cubicBezTo>
                  <a:cubicBezTo>
                    <a:pt x="7249166" y="3303406"/>
                    <a:pt x="7251688" y="3365038"/>
                    <a:pt x="7254263" y="3497167"/>
                  </a:cubicBezTo>
                  <a:cubicBezTo>
                    <a:pt x="7112459" y="3496929"/>
                    <a:pt x="7008330" y="3492071"/>
                    <a:pt x="6832888" y="3495389"/>
                  </a:cubicBezTo>
                  <a:close/>
                  <a:moveTo>
                    <a:pt x="6827658" y="2988716"/>
                  </a:moveTo>
                  <a:cubicBezTo>
                    <a:pt x="6826729" y="2748983"/>
                    <a:pt x="6819825" y="2706329"/>
                    <a:pt x="6816720" y="2506224"/>
                  </a:cubicBezTo>
                  <a:cubicBezTo>
                    <a:pt x="7288433" y="2505958"/>
                    <a:pt x="7241281" y="2503490"/>
                    <a:pt x="7241439" y="2511798"/>
                  </a:cubicBezTo>
                  <a:cubicBezTo>
                    <a:pt x="7241865" y="2540278"/>
                    <a:pt x="7240616" y="2413165"/>
                    <a:pt x="7246457" y="2987761"/>
                  </a:cubicBezTo>
                  <a:cubicBezTo>
                    <a:pt x="7109804" y="2987946"/>
                    <a:pt x="7000950" y="2990601"/>
                    <a:pt x="6827658" y="2988716"/>
                  </a:cubicBezTo>
                  <a:close/>
                  <a:moveTo>
                    <a:pt x="6816375" y="2481460"/>
                  </a:moveTo>
                  <a:cubicBezTo>
                    <a:pt x="6814675" y="2351135"/>
                    <a:pt x="6818498" y="2195117"/>
                    <a:pt x="6811091" y="1998888"/>
                  </a:cubicBezTo>
                  <a:cubicBezTo>
                    <a:pt x="7008039" y="2004435"/>
                    <a:pt x="7120584" y="1997242"/>
                    <a:pt x="7231032" y="1996525"/>
                  </a:cubicBezTo>
                  <a:cubicBezTo>
                    <a:pt x="7236103" y="2314825"/>
                    <a:pt x="7239156" y="2377757"/>
                    <a:pt x="7240961" y="2481327"/>
                  </a:cubicBezTo>
                  <a:lnTo>
                    <a:pt x="6816375" y="2481460"/>
                  </a:lnTo>
                  <a:close/>
                  <a:moveTo>
                    <a:pt x="6798267" y="2988371"/>
                  </a:moveTo>
                  <a:cubicBezTo>
                    <a:pt x="6300588" y="2982346"/>
                    <a:pt x="6382707" y="3033494"/>
                    <a:pt x="6380211" y="2873415"/>
                  </a:cubicBezTo>
                  <a:cubicBezTo>
                    <a:pt x="6377423" y="2696482"/>
                    <a:pt x="6379149" y="2691120"/>
                    <a:pt x="6376335" y="2511426"/>
                  </a:cubicBezTo>
                  <a:cubicBezTo>
                    <a:pt x="6376149" y="2499031"/>
                    <a:pt x="6334678" y="2506064"/>
                    <a:pt x="6794975" y="2506224"/>
                  </a:cubicBezTo>
                  <a:cubicBezTo>
                    <a:pt x="6797604" y="2689288"/>
                    <a:pt x="6814250" y="2988583"/>
                    <a:pt x="6798267" y="2988371"/>
                  </a:cubicBezTo>
                  <a:close/>
                  <a:moveTo>
                    <a:pt x="6369379" y="3519198"/>
                  </a:moveTo>
                  <a:cubicBezTo>
                    <a:pt x="6370679" y="3629403"/>
                    <a:pt x="6372432" y="3709163"/>
                    <a:pt x="6377264" y="4000442"/>
                  </a:cubicBezTo>
                  <a:cubicBezTo>
                    <a:pt x="6316252" y="4000098"/>
                    <a:pt x="5959075" y="4001000"/>
                    <a:pt x="5957110" y="4001000"/>
                  </a:cubicBezTo>
                  <a:cubicBezTo>
                    <a:pt x="5953128" y="3734326"/>
                    <a:pt x="5955783" y="3775918"/>
                    <a:pt x="5951296" y="3521746"/>
                  </a:cubicBezTo>
                  <a:cubicBezTo>
                    <a:pt x="6177608" y="3522038"/>
                    <a:pt x="6189980" y="3518215"/>
                    <a:pt x="6369379" y="3519198"/>
                  </a:cubicBezTo>
                  <a:close/>
                  <a:moveTo>
                    <a:pt x="6320314" y="3494433"/>
                  </a:moveTo>
                  <a:cubicBezTo>
                    <a:pt x="5884788" y="3494433"/>
                    <a:pt x="5951508" y="3524082"/>
                    <a:pt x="5949251" y="3416531"/>
                  </a:cubicBezTo>
                  <a:cubicBezTo>
                    <a:pt x="5939455" y="2947203"/>
                    <a:pt x="5925144" y="3014940"/>
                    <a:pt x="6001741" y="3014940"/>
                  </a:cubicBezTo>
                  <a:cubicBezTo>
                    <a:pt x="6417301" y="3014940"/>
                    <a:pt x="6360936" y="3000050"/>
                    <a:pt x="6362529" y="3055073"/>
                  </a:cubicBezTo>
                  <a:cubicBezTo>
                    <a:pt x="6377503" y="3565594"/>
                    <a:pt x="6375114" y="3494433"/>
                    <a:pt x="6320314" y="3494433"/>
                  </a:cubicBezTo>
                  <a:close/>
                  <a:moveTo>
                    <a:pt x="6320314" y="2989990"/>
                  </a:moveTo>
                  <a:cubicBezTo>
                    <a:pt x="5865274" y="2989990"/>
                    <a:pt x="5943490" y="3023460"/>
                    <a:pt x="5941127" y="2873362"/>
                  </a:cubicBezTo>
                  <a:cubicBezTo>
                    <a:pt x="5934251" y="2433709"/>
                    <a:pt x="5903745" y="2507259"/>
                    <a:pt x="6001741" y="2507259"/>
                  </a:cubicBezTo>
                  <a:cubicBezTo>
                    <a:pt x="6384751" y="2507259"/>
                    <a:pt x="6354351" y="2496536"/>
                    <a:pt x="6354590" y="2511877"/>
                  </a:cubicBezTo>
                  <a:cubicBezTo>
                    <a:pt x="6363299" y="3066354"/>
                    <a:pt x="6373600" y="2989990"/>
                    <a:pt x="6320314" y="2989990"/>
                  </a:cubicBezTo>
                  <a:close/>
                  <a:moveTo>
                    <a:pt x="6320314" y="2479495"/>
                  </a:moveTo>
                  <a:cubicBezTo>
                    <a:pt x="6160032" y="2479495"/>
                    <a:pt x="6159926" y="2482601"/>
                    <a:pt x="6001768" y="2482601"/>
                  </a:cubicBezTo>
                  <a:cubicBezTo>
                    <a:pt x="5904993" y="2482601"/>
                    <a:pt x="5933799" y="2556416"/>
                    <a:pt x="5924772" y="1996764"/>
                  </a:cubicBezTo>
                  <a:cubicBezTo>
                    <a:pt x="6079373" y="1994535"/>
                    <a:pt x="6180608" y="1999870"/>
                    <a:pt x="6347554" y="1999392"/>
                  </a:cubicBezTo>
                  <a:cubicBezTo>
                    <a:pt x="6359874" y="2557663"/>
                    <a:pt x="6362794" y="2479495"/>
                    <a:pt x="6320314" y="2479495"/>
                  </a:cubicBezTo>
                  <a:close/>
                  <a:moveTo>
                    <a:pt x="5927481" y="3417115"/>
                  </a:moveTo>
                  <a:cubicBezTo>
                    <a:pt x="5929578" y="3518109"/>
                    <a:pt x="6006600" y="3498945"/>
                    <a:pt x="5524027" y="3495707"/>
                  </a:cubicBezTo>
                  <a:cubicBezTo>
                    <a:pt x="5500504" y="3495548"/>
                    <a:pt x="5509265" y="3550120"/>
                    <a:pt x="5499468" y="3054383"/>
                  </a:cubicBezTo>
                  <a:cubicBezTo>
                    <a:pt x="5498380" y="3000103"/>
                    <a:pt x="5438722" y="3013719"/>
                    <a:pt x="5842494" y="3014781"/>
                  </a:cubicBezTo>
                  <a:cubicBezTo>
                    <a:pt x="5944977" y="3015073"/>
                    <a:pt x="5917551" y="2941789"/>
                    <a:pt x="5927481" y="3417115"/>
                  </a:cubicBezTo>
                  <a:close/>
                  <a:moveTo>
                    <a:pt x="5842468" y="2990096"/>
                  </a:moveTo>
                  <a:cubicBezTo>
                    <a:pt x="5426721" y="2988982"/>
                    <a:pt x="5498513" y="3020488"/>
                    <a:pt x="5496229" y="2873415"/>
                  </a:cubicBezTo>
                  <a:cubicBezTo>
                    <a:pt x="5489618" y="2452289"/>
                    <a:pt x="5473848" y="2508321"/>
                    <a:pt x="5524053" y="2507790"/>
                  </a:cubicBezTo>
                  <a:cubicBezTo>
                    <a:pt x="5946517" y="2503225"/>
                    <a:pt x="5911258" y="2508082"/>
                    <a:pt x="5911312" y="2511851"/>
                  </a:cubicBezTo>
                  <a:cubicBezTo>
                    <a:pt x="5919994" y="3068530"/>
                    <a:pt x="5952066" y="2990388"/>
                    <a:pt x="5842468" y="2990096"/>
                  </a:cubicBezTo>
                  <a:close/>
                  <a:moveTo>
                    <a:pt x="5842468" y="2482442"/>
                  </a:moveTo>
                  <a:cubicBezTo>
                    <a:pt x="5741896" y="2482176"/>
                    <a:pt x="5624412" y="2482043"/>
                    <a:pt x="5523868" y="2483132"/>
                  </a:cubicBezTo>
                  <a:cubicBezTo>
                    <a:pt x="5476502" y="2483636"/>
                    <a:pt x="5488078" y="2558725"/>
                    <a:pt x="5481414" y="1999763"/>
                  </a:cubicBezTo>
                  <a:cubicBezTo>
                    <a:pt x="5823007" y="2002975"/>
                    <a:pt x="5767304" y="1999843"/>
                    <a:pt x="5903002" y="1997136"/>
                  </a:cubicBezTo>
                  <a:cubicBezTo>
                    <a:pt x="5912029" y="2556018"/>
                    <a:pt x="5938180" y="2482548"/>
                    <a:pt x="5842468" y="2482442"/>
                  </a:cubicBezTo>
                  <a:close/>
                  <a:moveTo>
                    <a:pt x="5484308" y="3417115"/>
                  </a:moveTo>
                  <a:cubicBezTo>
                    <a:pt x="5486565" y="3520419"/>
                    <a:pt x="5561887" y="3495389"/>
                    <a:pt x="5065031" y="3495548"/>
                  </a:cubicBezTo>
                  <a:cubicBezTo>
                    <a:pt x="5059986" y="3170401"/>
                    <a:pt x="5060225" y="3162093"/>
                    <a:pt x="5056402" y="3054171"/>
                  </a:cubicBezTo>
                  <a:cubicBezTo>
                    <a:pt x="5054305" y="2995113"/>
                    <a:pt x="5007922" y="3012100"/>
                    <a:pt x="5364754" y="3012339"/>
                  </a:cubicBezTo>
                  <a:cubicBezTo>
                    <a:pt x="5507885" y="3012339"/>
                    <a:pt x="5473662" y="2931198"/>
                    <a:pt x="5484308" y="3417115"/>
                  </a:cubicBezTo>
                  <a:close/>
                  <a:moveTo>
                    <a:pt x="5054225" y="2987469"/>
                  </a:moveTo>
                  <a:cubicBezTo>
                    <a:pt x="5047401" y="2749938"/>
                    <a:pt x="5053588" y="2707523"/>
                    <a:pt x="5050508" y="2511373"/>
                  </a:cubicBezTo>
                  <a:cubicBezTo>
                    <a:pt x="5050402" y="2503702"/>
                    <a:pt x="5049101" y="2511373"/>
                    <a:pt x="5467821" y="2508321"/>
                  </a:cubicBezTo>
                  <a:cubicBezTo>
                    <a:pt x="5467874" y="2511002"/>
                    <a:pt x="5467927" y="2528599"/>
                    <a:pt x="5476423" y="2988212"/>
                  </a:cubicBezTo>
                  <a:cubicBezTo>
                    <a:pt x="5415597" y="2987548"/>
                    <a:pt x="5390958" y="2987708"/>
                    <a:pt x="5054225" y="2987469"/>
                  </a:cubicBezTo>
                  <a:close/>
                  <a:moveTo>
                    <a:pt x="5046499" y="4512238"/>
                  </a:moveTo>
                  <a:cubicBezTo>
                    <a:pt x="4588936" y="4512238"/>
                    <a:pt x="4637310" y="4514229"/>
                    <a:pt x="4637417" y="4503399"/>
                  </a:cubicBezTo>
                  <a:cubicBezTo>
                    <a:pt x="4638373" y="4391575"/>
                    <a:pt x="4637496" y="4372305"/>
                    <a:pt x="4632107" y="4029692"/>
                  </a:cubicBezTo>
                  <a:cubicBezTo>
                    <a:pt x="4882553" y="4029746"/>
                    <a:pt x="4918103" y="4028684"/>
                    <a:pt x="5050110" y="4028684"/>
                  </a:cubicBezTo>
                  <a:cubicBezTo>
                    <a:pt x="5059694" y="4570260"/>
                    <a:pt x="5066385" y="4512238"/>
                    <a:pt x="5046499" y="4512238"/>
                  </a:cubicBezTo>
                  <a:close/>
                  <a:moveTo>
                    <a:pt x="5046499" y="4004052"/>
                  </a:moveTo>
                  <a:cubicBezTo>
                    <a:pt x="4559386" y="4004052"/>
                    <a:pt x="4632000" y="4024198"/>
                    <a:pt x="4630992" y="3959753"/>
                  </a:cubicBezTo>
                  <a:cubicBezTo>
                    <a:pt x="4622814" y="3438057"/>
                    <a:pt x="4589972" y="3519649"/>
                    <a:pt x="4728005" y="3519649"/>
                  </a:cubicBezTo>
                  <a:cubicBezTo>
                    <a:pt x="4877137" y="3519649"/>
                    <a:pt x="4891022" y="3520180"/>
                    <a:pt x="5043684" y="3520180"/>
                  </a:cubicBezTo>
                  <a:cubicBezTo>
                    <a:pt x="5051835" y="4044636"/>
                    <a:pt x="5049738" y="4004052"/>
                    <a:pt x="5046499" y="4004052"/>
                  </a:cubicBezTo>
                  <a:close/>
                  <a:moveTo>
                    <a:pt x="4622150" y="3494619"/>
                  </a:moveTo>
                  <a:cubicBezTo>
                    <a:pt x="4617611" y="3197103"/>
                    <a:pt x="4617478" y="3166048"/>
                    <a:pt x="4614079" y="3054277"/>
                  </a:cubicBezTo>
                  <a:cubicBezTo>
                    <a:pt x="4612247" y="2993467"/>
                    <a:pt x="4547200" y="3011967"/>
                    <a:pt x="5033197" y="3012127"/>
                  </a:cubicBezTo>
                  <a:cubicBezTo>
                    <a:pt x="5038906" y="3192431"/>
                    <a:pt x="5036782" y="3074555"/>
                    <a:pt x="5043313" y="3495575"/>
                  </a:cubicBezTo>
                  <a:cubicBezTo>
                    <a:pt x="5010338" y="3495548"/>
                    <a:pt x="4655922" y="3494911"/>
                    <a:pt x="4622150" y="3494619"/>
                  </a:cubicBezTo>
                  <a:close/>
                  <a:moveTo>
                    <a:pt x="4607548" y="2481141"/>
                  </a:moveTo>
                  <a:cubicBezTo>
                    <a:pt x="4602052" y="2133167"/>
                    <a:pt x="4601494" y="2086770"/>
                    <a:pt x="4599424" y="1998834"/>
                  </a:cubicBezTo>
                  <a:cubicBezTo>
                    <a:pt x="4759547" y="2001781"/>
                    <a:pt x="4897182" y="1997932"/>
                    <a:pt x="5019551" y="1997693"/>
                  </a:cubicBezTo>
                  <a:cubicBezTo>
                    <a:pt x="5021462" y="2078516"/>
                    <a:pt x="5028286" y="2481247"/>
                    <a:pt x="5028339" y="2483663"/>
                  </a:cubicBezTo>
                  <a:cubicBezTo>
                    <a:pt x="4852073" y="2483371"/>
                    <a:pt x="4850480" y="2478991"/>
                    <a:pt x="4607548" y="2481141"/>
                  </a:cubicBezTo>
                  <a:close/>
                  <a:moveTo>
                    <a:pt x="4600406" y="3494407"/>
                  </a:moveTo>
                  <a:cubicBezTo>
                    <a:pt x="4334561" y="3491567"/>
                    <a:pt x="4292240" y="3494009"/>
                    <a:pt x="4177677" y="3494752"/>
                  </a:cubicBezTo>
                  <a:cubicBezTo>
                    <a:pt x="4168995" y="2925943"/>
                    <a:pt x="4151393" y="3013135"/>
                    <a:pt x="4250371" y="3011941"/>
                  </a:cubicBezTo>
                  <a:cubicBezTo>
                    <a:pt x="4645647" y="3007190"/>
                    <a:pt x="4590662" y="3000236"/>
                    <a:pt x="4592308" y="3055073"/>
                  </a:cubicBezTo>
                  <a:cubicBezTo>
                    <a:pt x="4596025" y="3178337"/>
                    <a:pt x="4596078" y="3211011"/>
                    <a:pt x="4600406" y="3494407"/>
                  </a:cubicBezTo>
                  <a:close/>
                  <a:moveTo>
                    <a:pt x="4568626" y="2481539"/>
                  </a:moveTo>
                  <a:cubicBezTo>
                    <a:pt x="4455549" y="2482760"/>
                    <a:pt x="4366607" y="2482787"/>
                    <a:pt x="4250344" y="2481539"/>
                  </a:cubicBezTo>
                  <a:cubicBezTo>
                    <a:pt x="4136259" y="2480159"/>
                    <a:pt x="4160021" y="2571917"/>
                    <a:pt x="4153437" y="1997215"/>
                  </a:cubicBezTo>
                  <a:cubicBezTo>
                    <a:pt x="4366235" y="1996923"/>
                    <a:pt x="4429902" y="1995304"/>
                    <a:pt x="4577626" y="1998410"/>
                  </a:cubicBezTo>
                  <a:cubicBezTo>
                    <a:pt x="4590237" y="2534970"/>
                    <a:pt x="4590529" y="2481300"/>
                    <a:pt x="4568626" y="2481539"/>
                  </a:cubicBezTo>
                  <a:close/>
                  <a:moveTo>
                    <a:pt x="4155932" y="3494884"/>
                  </a:moveTo>
                  <a:cubicBezTo>
                    <a:pt x="3660855" y="3497167"/>
                    <a:pt x="3735832" y="3516703"/>
                    <a:pt x="3734584" y="3416690"/>
                  </a:cubicBezTo>
                  <a:cubicBezTo>
                    <a:pt x="3728690" y="2944549"/>
                    <a:pt x="3708990" y="3010508"/>
                    <a:pt x="3772418" y="3010508"/>
                  </a:cubicBezTo>
                  <a:cubicBezTo>
                    <a:pt x="4210493" y="3010508"/>
                    <a:pt x="4150463" y="3003978"/>
                    <a:pt x="4150463" y="3054117"/>
                  </a:cubicBezTo>
                  <a:cubicBezTo>
                    <a:pt x="4150569" y="3165278"/>
                    <a:pt x="4150755" y="3156572"/>
                    <a:pt x="4155932" y="3494884"/>
                  </a:cubicBezTo>
                  <a:close/>
                  <a:moveTo>
                    <a:pt x="4090965" y="2988212"/>
                  </a:moveTo>
                  <a:cubicBezTo>
                    <a:pt x="3931904" y="2988212"/>
                    <a:pt x="3931824" y="2985850"/>
                    <a:pt x="3772418" y="2985850"/>
                  </a:cubicBezTo>
                  <a:cubicBezTo>
                    <a:pt x="3715017" y="2985850"/>
                    <a:pt x="3726486" y="3008756"/>
                    <a:pt x="3724363" y="2873468"/>
                  </a:cubicBezTo>
                  <a:cubicBezTo>
                    <a:pt x="3717433" y="2431692"/>
                    <a:pt x="3702193" y="2503596"/>
                    <a:pt x="3772418" y="2503596"/>
                  </a:cubicBezTo>
                  <a:cubicBezTo>
                    <a:pt x="4182934" y="2503596"/>
                    <a:pt x="4140029" y="2503808"/>
                    <a:pt x="4140162" y="2511904"/>
                  </a:cubicBezTo>
                  <a:cubicBezTo>
                    <a:pt x="4148738" y="3059638"/>
                    <a:pt x="4177943" y="2988212"/>
                    <a:pt x="4090965" y="2988212"/>
                  </a:cubicBezTo>
                  <a:close/>
                  <a:moveTo>
                    <a:pt x="3772418" y="2478965"/>
                  </a:moveTo>
                  <a:cubicBezTo>
                    <a:pt x="3695874" y="2478965"/>
                    <a:pt x="3725770" y="2553178"/>
                    <a:pt x="3711937" y="1997428"/>
                  </a:cubicBezTo>
                  <a:cubicBezTo>
                    <a:pt x="3754895" y="1997242"/>
                    <a:pt x="3781843" y="1997295"/>
                    <a:pt x="4090991" y="1997242"/>
                  </a:cubicBezTo>
                  <a:cubicBezTo>
                    <a:pt x="4145180" y="1997242"/>
                    <a:pt x="4130630" y="1920534"/>
                    <a:pt x="4139684" y="2480690"/>
                  </a:cubicBezTo>
                  <a:cubicBezTo>
                    <a:pt x="3875166" y="2479920"/>
                    <a:pt x="3908115" y="2478965"/>
                    <a:pt x="3772418" y="2478965"/>
                  </a:cubicBezTo>
                  <a:close/>
                  <a:moveTo>
                    <a:pt x="3712840" y="3417009"/>
                  </a:moveTo>
                  <a:cubicBezTo>
                    <a:pt x="3714061" y="3515137"/>
                    <a:pt x="3794348" y="3498229"/>
                    <a:pt x="3294784" y="3495548"/>
                  </a:cubicBezTo>
                  <a:cubicBezTo>
                    <a:pt x="3291173" y="3495522"/>
                    <a:pt x="3294784" y="3331461"/>
                    <a:pt x="3286420" y="3053640"/>
                  </a:cubicBezTo>
                  <a:cubicBezTo>
                    <a:pt x="3284482" y="2988079"/>
                    <a:pt x="3235046" y="3023673"/>
                    <a:pt x="3613490" y="3012817"/>
                  </a:cubicBezTo>
                  <a:cubicBezTo>
                    <a:pt x="3726380" y="3009552"/>
                    <a:pt x="3706787" y="2933667"/>
                    <a:pt x="3712840" y="3417009"/>
                  </a:cubicBezTo>
                  <a:close/>
                  <a:moveTo>
                    <a:pt x="3612905" y="2988106"/>
                  </a:moveTo>
                  <a:cubicBezTo>
                    <a:pt x="3532220" y="2990441"/>
                    <a:pt x="3441791" y="2991636"/>
                    <a:pt x="3294917" y="2988849"/>
                  </a:cubicBezTo>
                  <a:cubicBezTo>
                    <a:pt x="3281562" y="2988610"/>
                    <a:pt x="3284429" y="3004695"/>
                    <a:pt x="3282305" y="2873441"/>
                  </a:cubicBezTo>
                  <a:cubicBezTo>
                    <a:pt x="3275668" y="2450166"/>
                    <a:pt x="3271579" y="2507126"/>
                    <a:pt x="3294970" y="2506569"/>
                  </a:cubicBezTo>
                  <a:cubicBezTo>
                    <a:pt x="3748045" y="2496164"/>
                    <a:pt x="3699645" y="2507020"/>
                    <a:pt x="3699698" y="2511824"/>
                  </a:cubicBezTo>
                  <a:cubicBezTo>
                    <a:pt x="3702512" y="2690695"/>
                    <a:pt x="3699804" y="2692978"/>
                    <a:pt x="3702618" y="2873866"/>
                  </a:cubicBezTo>
                  <a:cubicBezTo>
                    <a:pt x="3704769" y="3009818"/>
                    <a:pt x="3728159" y="2984814"/>
                    <a:pt x="3612905" y="2988106"/>
                  </a:cubicBezTo>
                  <a:close/>
                  <a:moveTo>
                    <a:pt x="3613091" y="2479548"/>
                  </a:moveTo>
                  <a:cubicBezTo>
                    <a:pt x="3424029" y="2480823"/>
                    <a:pt x="3413967" y="2479177"/>
                    <a:pt x="3294492" y="2481911"/>
                  </a:cubicBezTo>
                  <a:cubicBezTo>
                    <a:pt x="3271845" y="2482442"/>
                    <a:pt x="3276040" y="2541393"/>
                    <a:pt x="3271446" y="2000347"/>
                  </a:cubicBezTo>
                  <a:cubicBezTo>
                    <a:pt x="3403479" y="1999179"/>
                    <a:pt x="3171698" y="2000905"/>
                    <a:pt x="3690166" y="1997534"/>
                  </a:cubicBezTo>
                  <a:cubicBezTo>
                    <a:pt x="3704238" y="2569528"/>
                    <a:pt x="3723035" y="2478673"/>
                    <a:pt x="3613091" y="2479548"/>
                  </a:cubicBezTo>
                  <a:close/>
                  <a:moveTo>
                    <a:pt x="3271818" y="3495415"/>
                  </a:moveTo>
                  <a:cubicBezTo>
                    <a:pt x="2783219" y="3492549"/>
                    <a:pt x="2852912" y="3531434"/>
                    <a:pt x="2850523" y="3416584"/>
                  </a:cubicBezTo>
                  <a:cubicBezTo>
                    <a:pt x="2847337" y="3264176"/>
                    <a:pt x="2845850" y="3151396"/>
                    <a:pt x="2845027" y="3054542"/>
                  </a:cubicBezTo>
                  <a:cubicBezTo>
                    <a:pt x="2844629" y="3006526"/>
                    <a:pt x="2777563" y="3004668"/>
                    <a:pt x="3263428" y="3013003"/>
                  </a:cubicBezTo>
                  <a:cubicBezTo>
                    <a:pt x="3270836" y="3278615"/>
                    <a:pt x="3269694" y="3319225"/>
                    <a:pt x="3271818" y="3495415"/>
                  </a:cubicBezTo>
                  <a:close/>
                  <a:moveTo>
                    <a:pt x="2844443" y="2989486"/>
                  </a:moveTo>
                  <a:cubicBezTo>
                    <a:pt x="2841788" y="2744497"/>
                    <a:pt x="2838602" y="2710815"/>
                    <a:pt x="2835363" y="2505879"/>
                  </a:cubicBezTo>
                  <a:cubicBezTo>
                    <a:pt x="2837779" y="2505879"/>
                    <a:pt x="3256047" y="2508161"/>
                    <a:pt x="3256127" y="2511904"/>
                  </a:cubicBezTo>
                  <a:cubicBezTo>
                    <a:pt x="3258543" y="2665267"/>
                    <a:pt x="3259074" y="2838485"/>
                    <a:pt x="3262818" y="2988291"/>
                  </a:cubicBezTo>
                  <a:cubicBezTo>
                    <a:pt x="3098553" y="2985611"/>
                    <a:pt x="2962670" y="2989274"/>
                    <a:pt x="2844443" y="2989486"/>
                  </a:cubicBezTo>
                  <a:close/>
                  <a:moveTo>
                    <a:pt x="2834991" y="2481221"/>
                  </a:moveTo>
                  <a:cubicBezTo>
                    <a:pt x="2829575" y="2138475"/>
                    <a:pt x="2828592" y="2092928"/>
                    <a:pt x="2828088" y="1998781"/>
                  </a:cubicBezTo>
                  <a:cubicBezTo>
                    <a:pt x="2997132" y="1998888"/>
                    <a:pt x="3023629" y="2002152"/>
                    <a:pt x="3249675" y="2000507"/>
                  </a:cubicBezTo>
                  <a:cubicBezTo>
                    <a:pt x="3249702" y="2002524"/>
                    <a:pt x="3255622" y="2480610"/>
                    <a:pt x="3255649" y="2482734"/>
                  </a:cubicBezTo>
                  <a:cubicBezTo>
                    <a:pt x="3098154" y="2485706"/>
                    <a:pt x="2964582" y="2481380"/>
                    <a:pt x="2834991" y="2481221"/>
                  </a:cubicBezTo>
                  <a:close/>
                  <a:moveTo>
                    <a:pt x="2828805" y="3417168"/>
                  </a:moveTo>
                  <a:cubicBezTo>
                    <a:pt x="2831141" y="3528514"/>
                    <a:pt x="2897092" y="3496238"/>
                    <a:pt x="2498682" y="3496238"/>
                  </a:cubicBezTo>
                  <a:cubicBezTo>
                    <a:pt x="2390412" y="3496238"/>
                    <a:pt x="2407350" y="3582130"/>
                    <a:pt x="2402943" y="3053348"/>
                  </a:cubicBezTo>
                  <a:cubicBezTo>
                    <a:pt x="2402492" y="2999280"/>
                    <a:pt x="2336674" y="3014118"/>
                    <a:pt x="2822964" y="3014118"/>
                  </a:cubicBezTo>
                  <a:cubicBezTo>
                    <a:pt x="2823999" y="3122173"/>
                    <a:pt x="2824557" y="3213214"/>
                    <a:pt x="2828805" y="3417168"/>
                  </a:cubicBezTo>
                  <a:close/>
                  <a:moveTo>
                    <a:pt x="2817043" y="2989513"/>
                  </a:moveTo>
                  <a:cubicBezTo>
                    <a:pt x="2541322" y="2989592"/>
                    <a:pt x="2476168" y="2989698"/>
                    <a:pt x="2402359" y="2989486"/>
                  </a:cubicBezTo>
                  <a:cubicBezTo>
                    <a:pt x="2402332" y="2988079"/>
                    <a:pt x="2396651" y="2551506"/>
                    <a:pt x="2395907" y="2504525"/>
                  </a:cubicBezTo>
                  <a:cubicBezTo>
                    <a:pt x="2397792" y="2504499"/>
                    <a:pt x="2813592" y="2501393"/>
                    <a:pt x="2813751" y="2511877"/>
                  </a:cubicBezTo>
                  <a:cubicBezTo>
                    <a:pt x="2821663" y="3023593"/>
                    <a:pt x="2827769" y="2989513"/>
                    <a:pt x="2817043" y="2989513"/>
                  </a:cubicBezTo>
                  <a:close/>
                  <a:moveTo>
                    <a:pt x="2395482" y="2479840"/>
                  </a:moveTo>
                  <a:cubicBezTo>
                    <a:pt x="2394102" y="2394798"/>
                    <a:pt x="2399199" y="2700198"/>
                    <a:pt x="2387146" y="1999896"/>
                  </a:cubicBezTo>
                  <a:cubicBezTo>
                    <a:pt x="2538773" y="2001966"/>
                    <a:pt x="2675718" y="1998861"/>
                    <a:pt x="2806317" y="1998781"/>
                  </a:cubicBezTo>
                  <a:cubicBezTo>
                    <a:pt x="2806848" y="2093008"/>
                    <a:pt x="2808175" y="2159975"/>
                    <a:pt x="2813247" y="2481194"/>
                  </a:cubicBezTo>
                  <a:cubicBezTo>
                    <a:pt x="2654079" y="2481168"/>
                    <a:pt x="2565907" y="2478115"/>
                    <a:pt x="2395482" y="2479840"/>
                  </a:cubicBezTo>
                  <a:close/>
                  <a:moveTo>
                    <a:pt x="2388500" y="3496371"/>
                  </a:moveTo>
                  <a:cubicBezTo>
                    <a:pt x="2029756" y="3497220"/>
                    <a:pt x="2133806" y="3496610"/>
                    <a:pt x="1965851" y="3495362"/>
                  </a:cubicBezTo>
                  <a:cubicBezTo>
                    <a:pt x="1964682" y="3367506"/>
                    <a:pt x="1966488" y="3343883"/>
                    <a:pt x="1959160" y="3014144"/>
                  </a:cubicBezTo>
                  <a:cubicBezTo>
                    <a:pt x="2084449" y="3013773"/>
                    <a:pt x="2094910" y="3012976"/>
                    <a:pt x="2380827" y="3014065"/>
                  </a:cubicBezTo>
                  <a:cubicBezTo>
                    <a:pt x="2383562" y="3310227"/>
                    <a:pt x="2386031" y="3368913"/>
                    <a:pt x="2388500" y="3496371"/>
                  </a:cubicBezTo>
                  <a:close/>
                  <a:moveTo>
                    <a:pt x="2339488" y="2989247"/>
                  </a:moveTo>
                  <a:cubicBezTo>
                    <a:pt x="1881368" y="2986752"/>
                    <a:pt x="1958894" y="3024496"/>
                    <a:pt x="1956532" y="2873415"/>
                  </a:cubicBezTo>
                  <a:cubicBezTo>
                    <a:pt x="1953691" y="2692739"/>
                    <a:pt x="1955788" y="2692474"/>
                    <a:pt x="1952947" y="2511426"/>
                  </a:cubicBezTo>
                  <a:cubicBezTo>
                    <a:pt x="1952788" y="2501207"/>
                    <a:pt x="1928123" y="2510550"/>
                    <a:pt x="2374163" y="2504764"/>
                  </a:cubicBezTo>
                  <a:cubicBezTo>
                    <a:pt x="2382712" y="3057143"/>
                    <a:pt x="2395536" y="2989459"/>
                    <a:pt x="2339488" y="2989247"/>
                  </a:cubicBezTo>
                  <a:close/>
                  <a:moveTo>
                    <a:pt x="1952469" y="2482017"/>
                  </a:moveTo>
                  <a:cubicBezTo>
                    <a:pt x="1943416" y="1921542"/>
                    <a:pt x="1914344" y="1998197"/>
                    <a:pt x="2021128" y="1997879"/>
                  </a:cubicBezTo>
                  <a:cubicBezTo>
                    <a:pt x="2156002" y="1997507"/>
                    <a:pt x="2234988" y="1997295"/>
                    <a:pt x="2339250" y="1999100"/>
                  </a:cubicBezTo>
                  <a:cubicBezTo>
                    <a:pt x="2375756" y="1999790"/>
                    <a:pt x="2365030" y="1941078"/>
                    <a:pt x="2373765" y="2480106"/>
                  </a:cubicBezTo>
                  <a:cubicBezTo>
                    <a:pt x="2218314" y="2482176"/>
                    <a:pt x="2300380" y="2481778"/>
                    <a:pt x="1952469" y="2482017"/>
                  </a:cubicBezTo>
                  <a:close/>
                  <a:moveTo>
                    <a:pt x="1944106" y="3495203"/>
                  </a:moveTo>
                  <a:cubicBezTo>
                    <a:pt x="1835570" y="3494646"/>
                    <a:pt x="1699103" y="3495415"/>
                    <a:pt x="1523581" y="3495495"/>
                  </a:cubicBezTo>
                  <a:cubicBezTo>
                    <a:pt x="1520289" y="3345874"/>
                    <a:pt x="1517952" y="3344600"/>
                    <a:pt x="1515483" y="3012764"/>
                  </a:cubicBezTo>
                  <a:cubicBezTo>
                    <a:pt x="1686438" y="3012339"/>
                    <a:pt x="1702899" y="3014648"/>
                    <a:pt x="1937362" y="3014171"/>
                  </a:cubicBezTo>
                  <a:cubicBezTo>
                    <a:pt x="1945115" y="3371567"/>
                    <a:pt x="1942832" y="3354660"/>
                    <a:pt x="1944106" y="3495203"/>
                  </a:cubicBezTo>
                  <a:close/>
                  <a:moveTo>
                    <a:pt x="1861881" y="2989619"/>
                  </a:moveTo>
                  <a:cubicBezTo>
                    <a:pt x="1702501" y="2989619"/>
                    <a:pt x="1703032" y="2988132"/>
                    <a:pt x="1543467" y="2988132"/>
                  </a:cubicBezTo>
                  <a:cubicBezTo>
                    <a:pt x="1506669" y="2988132"/>
                    <a:pt x="1515934" y="3010641"/>
                    <a:pt x="1513784" y="2873441"/>
                  </a:cubicBezTo>
                  <a:cubicBezTo>
                    <a:pt x="1507173" y="2451599"/>
                    <a:pt x="1494933" y="2507763"/>
                    <a:pt x="1543467" y="2507763"/>
                  </a:cubicBezTo>
                  <a:cubicBezTo>
                    <a:pt x="1965532" y="2507763"/>
                    <a:pt x="1931044" y="2502481"/>
                    <a:pt x="1931203" y="2511877"/>
                  </a:cubicBezTo>
                  <a:cubicBezTo>
                    <a:pt x="1939938" y="3068158"/>
                    <a:pt x="1960328" y="2989619"/>
                    <a:pt x="1861881" y="2989619"/>
                  </a:cubicBezTo>
                  <a:close/>
                  <a:moveTo>
                    <a:pt x="1861881" y="2482070"/>
                  </a:moveTo>
                  <a:cubicBezTo>
                    <a:pt x="1697722" y="2482070"/>
                    <a:pt x="1698174" y="2483079"/>
                    <a:pt x="1543467" y="2483079"/>
                  </a:cubicBezTo>
                  <a:cubicBezTo>
                    <a:pt x="1482641" y="2483079"/>
                    <a:pt x="1519837" y="2541738"/>
                    <a:pt x="1501146" y="1996552"/>
                  </a:cubicBezTo>
                  <a:cubicBezTo>
                    <a:pt x="1611700" y="1995915"/>
                    <a:pt x="1702023" y="1998197"/>
                    <a:pt x="1922282" y="1998065"/>
                  </a:cubicBezTo>
                  <a:cubicBezTo>
                    <a:pt x="1931840" y="2560238"/>
                    <a:pt x="1954195" y="2482017"/>
                    <a:pt x="1861881" y="2482070"/>
                  </a:cubicBezTo>
                  <a:close/>
                  <a:moveTo>
                    <a:pt x="1501810" y="3495548"/>
                  </a:moveTo>
                  <a:cubicBezTo>
                    <a:pt x="1011193" y="3496796"/>
                    <a:pt x="1082665" y="3525117"/>
                    <a:pt x="1080621" y="3416584"/>
                  </a:cubicBezTo>
                  <a:cubicBezTo>
                    <a:pt x="1078231" y="3288754"/>
                    <a:pt x="1076373" y="3174196"/>
                    <a:pt x="1075231" y="3054542"/>
                  </a:cubicBezTo>
                  <a:cubicBezTo>
                    <a:pt x="1074727" y="2998988"/>
                    <a:pt x="1007422" y="3014887"/>
                    <a:pt x="1493739" y="3012843"/>
                  </a:cubicBezTo>
                  <a:cubicBezTo>
                    <a:pt x="1496155" y="3341389"/>
                    <a:pt x="1498810" y="3362675"/>
                    <a:pt x="1501810" y="3495548"/>
                  </a:cubicBezTo>
                  <a:close/>
                  <a:moveTo>
                    <a:pt x="1384193" y="2989353"/>
                  </a:moveTo>
                  <a:cubicBezTo>
                    <a:pt x="1259674" y="2991211"/>
                    <a:pt x="1165236" y="2990866"/>
                    <a:pt x="1074541" y="2989274"/>
                  </a:cubicBezTo>
                  <a:cubicBezTo>
                    <a:pt x="1074514" y="2987203"/>
                    <a:pt x="1068195" y="2528254"/>
                    <a:pt x="1067797" y="2505560"/>
                  </a:cubicBezTo>
                  <a:cubicBezTo>
                    <a:pt x="1532183" y="2501818"/>
                    <a:pt x="1487207" y="2509966"/>
                    <a:pt x="1487234" y="2511851"/>
                  </a:cubicBezTo>
                  <a:cubicBezTo>
                    <a:pt x="1496102" y="3076386"/>
                    <a:pt x="1526050" y="2987044"/>
                    <a:pt x="1384193" y="2989353"/>
                  </a:cubicBezTo>
                  <a:close/>
                  <a:moveTo>
                    <a:pt x="1067399" y="2480876"/>
                  </a:moveTo>
                  <a:cubicBezTo>
                    <a:pt x="1058425" y="1973805"/>
                    <a:pt x="1051018" y="2001091"/>
                    <a:pt x="1065965" y="2001037"/>
                  </a:cubicBezTo>
                  <a:cubicBezTo>
                    <a:pt x="1265674" y="2000507"/>
                    <a:pt x="1282879" y="2001542"/>
                    <a:pt x="1384618" y="1998622"/>
                  </a:cubicBezTo>
                  <a:cubicBezTo>
                    <a:pt x="1506138" y="1995278"/>
                    <a:pt x="1478446" y="1912199"/>
                    <a:pt x="1486809" y="2482946"/>
                  </a:cubicBezTo>
                  <a:cubicBezTo>
                    <a:pt x="1367201" y="2482309"/>
                    <a:pt x="1318456" y="2478832"/>
                    <a:pt x="1067399" y="2480876"/>
                  </a:cubicBezTo>
                  <a:close/>
                  <a:moveTo>
                    <a:pt x="747790" y="4028498"/>
                  </a:moveTo>
                  <a:cubicBezTo>
                    <a:pt x="854415" y="4026481"/>
                    <a:pt x="955730" y="4026375"/>
                    <a:pt x="1065779" y="4028604"/>
                  </a:cubicBezTo>
                  <a:cubicBezTo>
                    <a:pt x="1068355" y="4028657"/>
                    <a:pt x="1077355" y="4511521"/>
                    <a:pt x="1065833" y="4511734"/>
                  </a:cubicBezTo>
                  <a:cubicBezTo>
                    <a:pt x="1049531" y="4511973"/>
                    <a:pt x="656166" y="4518555"/>
                    <a:pt x="655980" y="4501834"/>
                  </a:cubicBezTo>
                  <a:cubicBezTo>
                    <a:pt x="650697" y="3940297"/>
                    <a:pt x="604951" y="4031179"/>
                    <a:pt x="747790" y="4028498"/>
                  </a:cubicBezTo>
                  <a:close/>
                  <a:moveTo>
                    <a:pt x="747498" y="4536631"/>
                  </a:moveTo>
                  <a:cubicBezTo>
                    <a:pt x="853114" y="4537905"/>
                    <a:pt x="960907" y="4538064"/>
                    <a:pt x="1066098" y="4536365"/>
                  </a:cubicBezTo>
                  <a:cubicBezTo>
                    <a:pt x="1076718" y="4536206"/>
                    <a:pt x="1075417" y="4480360"/>
                    <a:pt x="1084577" y="5018114"/>
                  </a:cubicBezTo>
                  <a:cubicBezTo>
                    <a:pt x="883567" y="5021591"/>
                    <a:pt x="789792" y="5019229"/>
                    <a:pt x="664078" y="5018805"/>
                  </a:cubicBezTo>
                  <a:cubicBezTo>
                    <a:pt x="655025" y="4451323"/>
                    <a:pt x="625793" y="4535144"/>
                    <a:pt x="747498" y="4536631"/>
                  </a:cubicBezTo>
                  <a:close/>
                  <a:moveTo>
                    <a:pt x="1085055" y="5046754"/>
                  </a:moveTo>
                  <a:cubicBezTo>
                    <a:pt x="1090949" y="5423501"/>
                    <a:pt x="1091453" y="5452538"/>
                    <a:pt x="1092329" y="5522452"/>
                  </a:cubicBezTo>
                  <a:cubicBezTo>
                    <a:pt x="763375" y="5521549"/>
                    <a:pt x="801554" y="5522744"/>
                    <a:pt x="671990" y="5523327"/>
                  </a:cubicBezTo>
                  <a:cubicBezTo>
                    <a:pt x="662087" y="4890126"/>
                    <a:pt x="665060" y="5080145"/>
                    <a:pt x="664476" y="5043463"/>
                  </a:cubicBezTo>
                  <a:cubicBezTo>
                    <a:pt x="1122172" y="5045108"/>
                    <a:pt x="1084949" y="5040490"/>
                    <a:pt x="1085055" y="5046754"/>
                  </a:cubicBezTo>
                  <a:close/>
                  <a:moveTo>
                    <a:pt x="747684" y="5547428"/>
                  </a:moveTo>
                  <a:cubicBezTo>
                    <a:pt x="1155970" y="5544110"/>
                    <a:pt x="1092515" y="5537103"/>
                    <a:pt x="1093126" y="5590029"/>
                  </a:cubicBezTo>
                  <a:cubicBezTo>
                    <a:pt x="1094400" y="5701907"/>
                    <a:pt x="1094692" y="5713930"/>
                    <a:pt x="1099578" y="6031486"/>
                  </a:cubicBezTo>
                  <a:cubicBezTo>
                    <a:pt x="816953" y="6033026"/>
                    <a:pt x="805457" y="6031752"/>
                    <a:pt x="680964" y="6031274"/>
                  </a:cubicBezTo>
                  <a:cubicBezTo>
                    <a:pt x="670423" y="5473746"/>
                    <a:pt x="642015" y="5548437"/>
                    <a:pt x="747684" y="5547428"/>
                  </a:cubicBezTo>
                  <a:close/>
                  <a:moveTo>
                    <a:pt x="747498" y="6562154"/>
                  </a:moveTo>
                  <a:cubicBezTo>
                    <a:pt x="848972" y="6563242"/>
                    <a:pt x="964518" y="6563189"/>
                    <a:pt x="1066018" y="6562632"/>
                  </a:cubicBezTo>
                  <a:cubicBezTo>
                    <a:pt x="1129606" y="6562286"/>
                    <a:pt x="1099312" y="6501318"/>
                    <a:pt x="1114897" y="7045283"/>
                  </a:cubicBezTo>
                  <a:cubicBezTo>
                    <a:pt x="794837" y="7046875"/>
                    <a:pt x="862619" y="7046027"/>
                    <a:pt x="693894" y="7044912"/>
                  </a:cubicBezTo>
                  <a:cubicBezTo>
                    <a:pt x="679477" y="6482022"/>
                    <a:pt x="667662" y="6561305"/>
                    <a:pt x="747498" y="6562154"/>
                  </a:cubicBezTo>
                  <a:close/>
                  <a:moveTo>
                    <a:pt x="747498" y="7070074"/>
                  </a:moveTo>
                  <a:cubicBezTo>
                    <a:pt x="853990" y="7071083"/>
                    <a:pt x="957933" y="7071029"/>
                    <a:pt x="1066018" y="7070287"/>
                  </a:cubicBezTo>
                  <a:cubicBezTo>
                    <a:pt x="1130880" y="7069835"/>
                    <a:pt x="1115667" y="6991216"/>
                    <a:pt x="1125305" y="7554079"/>
                  </a:cubicBezTo>
                  <a:cubicBezTo>
                    <a:pt x="982067" y="7555247"/>
                    <a:pt x="1031424" y="7556654"/>
                    <a:pt x="704992" y="7554902"/>
                  </a:cubicBezTo>
                  <a:cubicBezTo>
                    <a:pt x="695487" y="6995515"/>
                    <a:pt x="671592" y="7069357"/>
                    <a:pt x="747498" y="7070074"/>
                  </a:cubicBezTo>
                  <a:close/>
                  <a:moveTo>
                    <a:pt x="747551" y="7579852"/>
                  </a:moveTo>
                  <a:cubicBezTo>
                    <a:pt x="1149996" y="7582533"/>
                    <a:pt x="1125650" y="7574092"/>
                    <a:pt x="1125782" y="7582586"/>
                  </a:cubicBezTo>
                  <a:cubicBezTo>
                    <a:pt x="1128597" y="7762651"/>
                    <a:pt x="1124667" y="7761271"/>
                    <a:pt x="1127535" y="7945105"/>
                  </a:cubicBezTo>
                  <a:cubicBezTo>
                    <a:pt x="1129712" y="8084481"/>
                    <a:pt x="1145960" y="8060991"/>
                    <a:pt x="1065912" y="8061416"/>
                  </a:cubicBezTo>
                  <a:cubicBezTo>
                    <a:pt x="958995" y="8062000"/>
                    <a:pt x="854043" y="8062318"/>
                    <a:pt x="747790" y="8060460"/>
                  </a:cubicBezTo>
                  <a:cubicBezTo>
                    <a:pt x="701514" y="8059664"/>
                    <a:pt x="712319" y="8081535"/>
                    <a:pt x="710169" y="7944575"/>
                  </a:cubicBezTo>
                  <a:cubicBezTo>
                    <a:pt x="703584" y="7523316"/>
                    <a:pt x="688185" y="7579454"/>
                    <a:pt x="747551" y="7579852"/>
                  </a:cubicBezTo>
                  <a:close/>
                  <a:moveTo>
                    <a:pt x="747551" y="8593728"/>
                  </a:moveTo>
                  <a:cubicBezTo>
                    <a:pt x="1208884" y="8596196"/>
                    <a:pt x="1140730" y="8561585"/>
                    <a:pt x="1142403" y="8669747"/>
                  </a:cubicBezTo>
                  <a:cubicBezTo>
                    <a:pt x="1145190" y="8848378"/>
                    <a:pt x="1142881" y="8851563"/>
                    <a:pt x="1145721" y="9032213"/>
                  </a:cubicBezTo>
                  <a:cubicBezTo>
                    <a:pt x="1146624" y="9089173"/>
                    <a:pt x="1162687" y="9077733"/>
                    <a:pt x="1066018" y="9077203"/>
                  </a:cubicBezTo>
                  <a:cubicBezTo>
                    <a:pt x="675441" y="9075106"/>
                    <a:pt x="729232" y="9089492"/>
                    <a:pt x="728329" y="9031655"/>
                  </a:cubicBezTo>
                  <a:cubicBezTo>
                    <a:pt x="720683" y="8541838"/>
                    <a:pt x="698328" y="8593463"/>
                    <a:pt x="747551" y="8593728"/>
                  </a:cubicBezTo>
                  <a:close/>
                  <a:moveTo>
                    <a:pt x="729152" y="9099259"/>
                  </a:moveTo>
                  <a:cubicBezTo>
                    <a:pt x="829644" y="9101463"/>
                    <a:pt x="804607" y="9101383"/>
                    <a:pt x="1146916" y="9102206"/>
                  </a:cubicBezTo>
                  <a:cubicBezTo>
                    <a:pt x="1149332" y="9227062"/>
                    <a:pt x="1154509" y="9359351"/>
                    <a:pt x="1154881" y="9580876"/>
                  </a:cubicBezTo>
                  <a:cubicBezTo>
                    <a:pt x="696894" y="9584088"/>
                    <a:pt x="734834" y="9588627"/>
                    <a:pt x="734382" y="9574745"/>
                  </a:cubicBezTo>
                  <a:cubicBezTo>
                    <a:pt x="726311" y="9324182"/>
                    <a:pt x="730267" y="9224382"/>
                    <a:pt x="729152" y="9099259"/>
                  </a:cubicBezTo>
                  <a:close/>
                  <a:moveTo>
                    <a:pt x="1160085" y="8487982"/>
                  </a:moveTo>
                  <a:cubicBezTo>
                    <a:pt x="1146279" y="8016320"/>
                    <a:pt x="1130508" y="8085702"/>
                    <a:pt x="1225186" y="8085702"/>
                  </a:cubicBezTo>
                  <a:cubicBezTo>
                    <a:pt x="1629223" y="8085702"/>
                    <a:pt x="1573362" y="8075218"/>
                    <a:pt x="1574451" y="8128143"/>
                  </a:cubicBezTo>
                  <a:cubicBezTo>
                    <a:pt x="1585256" y="8638506"/>
                    <a:pt x="1590673" y="8568566"/>
                    <a:pt x="1543467" y="8568566"/>
                  </a:cubicBezTo>
                  <a:cubicBezTo>
                    <a:pt x="1385733" y="8568566"/>
                    <a:pt x="1384831" y="8565460"/>
                    <a:pt x="1225186" y="8565460"/>
                  </a:cubicBezTo>
                  <a:cubicBezTo>
                    <a:pt x="1145642" y="8565434"/>
                    <a:pt x="1162820" y="8581704"/>
                    <a:pt x="1160085" y="8487982"/>
                  </a:cubicBezTo>
                  <a:close/>
                  <a:moveTo>
                    <a:pt x="1225212" y="8590092"/>
                  </a:moveTo>
                  <a:cubicBezTo>
                    <a:pt x="1381804" y="8590092"/>
                    <a:pt x="1384751" y="8593198"/>
                    <a:pt x="1543493" y="8593198"/>
                  </a:cubicBezTo>
                  <a:cubicBezTo>
                    <a:pt x="1590301" y="8593198"/>
                    <a:pt x="1580132" y="8577803"/>
                    <a:pt x="1581566" y="8669800"/>
                  </a:cubicBezTo>
                  <a:cubicBezTo>
                    <a:pt x="1588894" y="9138489"/>
                    <a:pt x="1611037" y="9074336"/>
                    <a:pt x="1543493" y="9074336"/>
                  </a:cubicBezTo>
                  <a:cubicBezTo>
                    <a:pt x="1111950" y="9074336"/>
                    <a:pt x="1168554" y="9099737"/>
                    <a:pt x="1167492" y="9031788"/>
                  </a:cubicBezTo>
                  <a:cubicBezTo>
                    <a:pt x="1159421" y="8518427"/>
                    <a:pt x="1149306" y="8590092"/>
                    <a:pt x="1225212" y="8590092"/>
                  </a:cubicBezTo>
                  <a:close/>
                  <a:moveTo>
                    <a:pt x="1225212" y="9102286"/>
                  </a:moveTo>
                  <a:cubicBezTo>
                    <a:pt x="1665438" y="9102286"/>
                    <a:pt x="1590832" y="9062047"/>
                    <a:pt x="1592584" y="9213181"/>
                  </a:cubicBezTo>
                  <a:cubicBezTo>
                    <a:pt x="1597682" y="9656894"/>
                    <a:pt x="1619002" y="9583849"/>
                    <a:pt x="1543493" y="9583796"/>
                  </a:cubicBezTo>
                  <a:cubicBezTo>
                    <a:pt x="1521749" y="9583796"/>
                    <a:pt x="1176705" y="9582681"/>
                    <a:pt x="1176705" y="9575170"/>
                  </a:cubicBezTo>
                  <a:cubicBezTo>
                    <a:pt x="1175537" y="9031045"/>
                    <a:pt x="1139641" y="9102286"/>
                    <a:pt x="1225212" y="9102286"/>
                  </a:cubicBezTo>
                  <a:close/>
                  <a:moveTo>
                    <a:pt x="1225212" y="9605268"/>
                  </a:moveTo>
                  <a:cubicBezTo>
                    <a:pt x="1382654" y="9605268"/>
                    <a:pt x="1381884" y="9608428"/>
                    <a:pt x="1543493" y="9608428"/>
                  </a:cubicBezTo>
                  <a:cubicBezTo>
                    <a:pt x="1611833" y="9608480"/>
                    <a:pt x="1595956" y="9527578"/>
                    <a:pt x="1605434" y="10089247"/>
                  </a:cubicBezTo>
                  <a:cubicBezTo>
                    <a:pt x="1447276" y="10088663"/>
                    <a:pt x="1316650" y="10090920"/>
                    <a:pt x="1182838" y="10090336"/>
                  </a:cubicBezTo>
                  <a:cubicBezTo>
                    <a:pt x="1174263" y="9526702"/>
                    <a:pt x="1159766" y="9605268"/>
                    <a:pt x="1225212" y="9605268"/>
                  </a:cubicBezTo>
                  <a:close/>
                  <a:moveTo>
                    <a:pt x="1225212" y="10115073"/>
                  </a:moveTo>
                  <a:cubicBezTo>
                    <a:pt x="1637294" y="10115073"/>
                    <a:pt x="1605780" y="10109738"/>
                    <a:pt x="1605912" y="10118922"/>
                  </a:cubicBezTo>
                  <a:cubicBezTo>
                    <a:pt x="1614700" y="10680060"/>
                    <a:pt x="1640773" y="10598840"/>
                    <a:pt x="1543493" y="10598840"/>
                  </a:cubicBezTo>
                  <a:cubicBezTo>
                    <a:pt x="1386371" y="10598840"/>
                    <a:pt x="1388786" y="10596743"/>
                    <a:pt x="1225212" y="10596743"/>
                  </a:cubicBezTo>
                  <a:cubicBezTo>
                    <a:pt x="1184564" y="10596743"/>
                    <a:pt x="1195529" y="10619358"/>
                    <a:pt x="1193379" y="10480858"/>
                  </a:cubicBezTo>
                  <a:cubicBezTo>
                    <a:pt x="1186768" y="10059095"/>
                    <a:pt x="1156687" y="10115073"/>
                    <a:pt x="1225212" y="10115073"/>
                  </a:cubicBezTo>
                  <a:close/>
                  <a:moveTo>
                    <a:pt x="1614355" y="9212809"/>
                  </a:moveTo>
                  <a:cubicBezTo>
                    <a:pt x="1612736" y="9071151"/>
                    <a:pt x="1527271" y="9095783"/>
                    <a:pt x="2021021" y="9098436"/>
                  </a:cubicBezTo>
                  <a:cubicBezTo>
                    <a:pt x="2032916" y="9098517"/>
                    <a:pt x="2034137" y="9039565"/>
                    <a:pt x="2042580" y="9583530"/>
                  </a:cubicBezTo>
                  <a:cubicBezTo>
                    <a:pt x="1571397" y="9585813"/>
                    <a:pt x="1618497" y="9586928"/>
                    <a:pt x="1618470" y="9575170"/>
                  </a:cubicBezTo>
                  <a:cubicBezTo>
                    <a:pt x="1618178" y="9435183"/>
                    <a:pt x="1616745" y="9422841"/>
                    <a:pt x="1614355" y="9212809"/>
                  </a:cubicBezTo>
                  <a:close/>
                  <a:moveTo>
                    <a:pt x="2042952" y="9608215"/>
                  </a:moveTo>
                  <a:cubicBezTo>
                    <a:pt x="2051421" y="10154065"/>
                    <a:pt x="2061643" y="10090442"/>
                    <a:pt x="2021021" y="10090575"/>
                  </a:cubicBezTo>
                  <a:cubicBezTo>
                    <a:pt x="1909910" y="10091026"/>
                    <a:pt x="1813560" y="10091185"/>
                    <a:pt x="1702740" y="10089991"/>
                  </a:cubicBezTo>
                  <a:cubicBezTo>
                    <a:pt x="1612736" y="10089009"/>
                    <a:pt x="1620887" y="10171715"/>
                    <a:pt x="1618550" y="9608480"/>
                  </a:cubicBezTo>
                  <a:cubicBezTo>
                    <a:pt x="1889997" y="9608719"/>
                    <a:pt x="1912352" y="9608905"/>
                    <a:pt x="2042952" y="9608215"/>
                  </a:cubicBezTo>
                  <a:close/>
                  <a:moveTo>
                    <a:pt x="1702554" y="10114702"/>
                  </a:moveTo>
                  <a:cubicBezTo>
                    <a:pt x="2076458" y="10118736"/>
                    <a:pt x="2050226" y="10110614"/>
                    <a:pt x="2050359" y="10118869"/>
                  </a:cubicBezTo>
                  <a:cubicBezTo>
                    <a:pt x="2059041" y="10673903"/>
                    <a:pt x="2070059" y="10598601"/>
                    <a:pt x="2021207" y="10597858"/>
                  </a:cubicBezTo>
                  <a:cubicBezTo>
                    <a:pt x="1557751" y="10591010"/>
                    <a:pt x="1637507" y="10639317"/>
                    <a:pt x="1635038" y="10480858"/>
                  </a:cubicBezTo>
                  <a:cubicBezTo>
                    <a:pt x="1628161" y="10040595"/>
                    <a:pt x="1598186" y="10113587"/>
                    <a:pt x="1702554" y="10114702"/>
                  </a:cubicBezTo>
                  <a:close/>
                  <a:moveTo>
                    <a:pt x="2052908" y="9098623"/>
                  </a:moveTo>
                  <a:cubicBezTo>
                    <a:pt x="2113628" y="9098941"/>
                    <a:pt x="2470380" y="9099234"/>
                    <a:pt x="2473832" y="9099234"/>
                  </a:cubicBezTo>
                  <a:cubicBezTo>
                    <a:pt x="2473858" y="9101303"/>
                    <a:pt x="2480947" y="9519403"/>
                    <a:pt x="2482089" y="9581141"/>
                  </a:cubicBezTo>
                  <a:cubicBezTo>
                    <a:pt x="2340497" y="9581301"/>
                    <a:pt x="2480575" y="9581912"/>
                    <a:pt x="2064324" y="9583451"/>
                  </a:cubicBezTo>
                  <a:cubicBezTo>
                    <a:pt x="2057103" y="9118476"/>
                    <a:pt x="2057315" y="9289677"/>
                    <a:pt x="2052908" y="9098623"/>
                  </a:cubicBezTo>
                  <a:close/>
                  <a:moveTo>
                    <a:pt x="2482566" y="9605773"/>
                  </a:moveTo>
                  <a:cubicBezTo>
                    <a:pt x="2491726" y="10089991"/>
                    <a:pt x="2490186" y="9946156"/>
                    <a:pt x="2492655" y="10089460"/>
                  </a:cubicBezTo>
                  <a:cubicBezTo>
                    <a:pt x="2474814" y="10089460"/>
                    <a:pt x="2568403" y="10089195"/>
                    <a:pt x="2071679" y="10090416"/>
                  </a:cubicBezTo>
                  <a:cubicBezTo>
                    <a:pt x="2069555" y="9951757"/>
                    <a:pt x="2070829" y="10002373"/>
                    <a:pt x="2064723" y="9608109"/>
                  </a:cubicBezTo>
                  <a:cubicBezTo>
                    <a:pt x="2514214" y="9606198"/>
                    <a:pt x="2351516" y="9605906"/>
                    <a:pt x="2482566" y="9605773"/>
                  </a:cubicBezTo>
                  <a:close/>
                  <a:moveTo>
                    <a:pt x="2488169" y="8593861"/>
                  </a:moveTo>
                  <a:cubicBezTo>
                    <a:pt x="2678213" y="8594047"/>
                    <a:pt x="2677470" y="8589774"/>
                    <a:pt x="2909331" y="8591366"/>
                  </a:cubicBezTo>
                  <a:cubicBezTo>
                    <a:pt x="2912305" y="8850821"/>
                    <a:pt x="2915597" y="8813555"/>
                    <a:pt x="2919500" y="9073062"/>
                  </a:cubicBezTo>
                  <a:cubicBezTo>
                    <a:pt x="2635547" y="9072452"/>
                    <a:pt x="2693400" y="9074575"/>
                    <a:pt x="2495204" y="9074575"/>
                  </a:cubicBezTo>
                  <a:cubicBezTo>
                    <a:pt x="2492151" y="8888962"/>
                    <a:pt x="2491275" y="8762593"/>
                    <a:pt x="2488169" y="8593861"/>
                  </a:cubicBezTo>
                  <a:close/>
                  <a:moveTo>
                    <a:pt x="2498682" y="9099234"/>
                  </a:moveTo>
                  <a:cubicBezTo>
                    <a:pt x="3000716" y="9099234"/>
                    <a:pt x="2919393" y="9058623"/>
                    <a:pt x="2921464" y="9213074"/>
                  </a:cubicBezTo>
                  <a:cubicBezTo>
                    <a:pt x="2923562" y="9381302"/>
                    <a:pt x="2925075" y="9429185"/>
                    <a:pt x="2926137" y="9575223"/>
                  </a:cubicBezTo>
                  <a:cubicBezTo>
                    <a:pt x="2926217" y="9586822"/>
                    <a:pt x="2960121" y="9581195"/>
                    <a:pt x="2503886" y="9581115"/>
                  </a:cubicBezTo>
                  <a:cubicBezTo>
                    <a:pt x="2503806" y="9576762"/>
                    <a:pt x="2494302" y="9099234"/>
                    <a:pt x="2498682" y="9099234"/>
                  </a:cubicBezTo>
                  <a:close/>
                  <a:moveTo>
                    <a:pt x="2926376" y="9606543"/>
                  </a:moveTo>
                  <a:cubicBezTo>
                    <a:pt x="2926403" y="9608879"/>
                    <a:pt x="2931952" y="10085054"/>
                    <a:pt x="2931978" y="10087761"/>
                  </a:cubicBezTo>
                  <a:cubicBezTo>
                    <a:pt x="2760253" y="10085346"/>
                    <a:pt x="2643778" y="10089301"/>
                    <a:pt x="2514373" y="10089460"/>
                  </a:cubicBezTo>
                  <a:cubicBezTo>
                    <a:pt x="2511612" y="9928054"/>
                    <a:pt x="2513285" y="10088239"/>
                    <a:pt x="2504338" y="9605773"/>
                  </a:cubicBezTo>
                  <a:cubicBezTo>
                    <a:pt x="2653283" y="9605800"/>
                    <a:pt x="2759138" y="9607737"/>
                    <a:pt x="2926376" y="9606543"/>
                  </a:cubicBezTo>
                  <a:close/>
                  <a:moveTo>
                    <a:pt x="2932376" y="10112446"/>
                  </a:moveTo>
                  <a:cubicBezTo>
                    <a:pt x="2935536" y="10318470"/>
                    <a:pt x="2933491" y="10268437"/>
                    <a:pt x="2938828" y="10595920"/>
                  </a:cubicBezTo>
                  <a:cubicBezTo>
                    <a:pt x="2838894" y="10597274"/>
                    <a:pt x="2719844" y="10596372"/>
                    <a:pt x="2520002" y="10596318"/>
                  </a:cubicBezTo>
                  <a:cubicBezTo>
                    <a:pt x="2519975" y="10593292"/>
                    <a:pt x="2514904" y="10120966"/>
                    <a:pt x="2514878" y="10118445"/>
                  </a:cubicBezTo>
                  <a:cubicBezTo>
                    <a:pt x="2514745" y="10109606"/>
                    <a:pt x="2923402" y="10112314"/>
                    <a:pt x="2932376" y="10112446"/>
                  </a:cubicBezTo>
                  <a:close/>
                  <a:moveTo>
                    <a:pt x="2931075" y="8591552"/>
                  </a:moveTo>
                  <a:cubicBezTo>
                    <a:pt x="3175813" y="8593728"/>
                    <a:pt x="2986565" y="8591791"/>
                    <a:pt x="3353273" y="8594100"/>
                  </a:cubicBezTo>
                  <a:cubicBezTo>
                    <a:pt x="3356751" y="8862738"/>
                    <a:pt x="3356035" y="8917363"/>
                    <a:pt x="3358716" y="9074070"/>
                  </a:cubicBezTo>
                  <a:cubicBezTo>
                    <a:pt x="3015717" y="9073221"/>
                    <a:pt x="3213488" y="9073938"/>
                    <a:pt x="2941217" y="9073142"/>
                  </a:cubicBezTo>
                  <a:cubicBezTo>
                    <a:pt x="2937288" y="8816102"/>
                    <a:pt x="2933837" y="8835134"/>
                    <a:pt x="2931075" y="8591552"/>
                  </a:cubicBezTo>
                  <a:close/>
                  <a:moveTo>
                    <a:pt x="2976263" y="9097959"/>
                  </a:moveTo>
                  <a:cubicBezTo>
                    <a:pt x="3437835" y="9099817"/>
                    <a:pt x="3358105" y="9066135"/>
                    <a:pt x="3361637" y="9214375"/>
                  </a:cubicBezTo>
                  <a:cubicBezTo>
                    <a:pt x="3364637" y="9338197"/>
                    <a:pt x="3366017" y="9434653"/>
                    <a:pt x="3367929" y="9575408"/>
                  </a:cubicBezTo>
                  <a:cubicBezTo>
                    <a:pt x="3368035" y="9584752"/>
                    <a:pt x="2947988" y="9584406"/>
                    <a:pt x="2947935" y="9575090"/>
                  </a:cubicBezTo>
                  <a:cubicBezTo>
                    <a:pt x="2943926" y="9029134"/>
                    <a:pt x="2924119" y="9097720"/>
                    <a:pt x="2976263" y="9097959"/>
                  </a:cubicBezTo>
                  <a:close/>
                  <a:moveTo>
                    <a:pt x="2976396" y="9606091"/>
                  </a:moveTo>
                  <a:cubicBezTo>
                    <a:pt x="3087906" y="9605030"/>
                    <a:pt x="3183141" y="9605189"/>
                    <a:pt x="3294678" y="9605507"/>
                  </a:cubicBezTo>
                  <a:cubicBezTo>
                    <a:pt x="3389966" y="9605773"/>
                    <a:pt x="3367876" y="9519616"/>
                    <a:pt x="3377513" y="10087602"/>
                  </a:cubicBezTo>
                  <a:cubicBezTo>
                    <a:pt x="3261145" y="10088451"/>
                    <a:pt x="3195912" y="10092353"/>
                    <a:pt x="2953749" y="10088106"/>
                  </a:cubicBezTo>
                  <a:cubicBezTo>
                    <a:pt x="2945651" y="9534134"/>
                    <a:pt x="2938350" y="9606490"/>
                    <a:pt x="2976396" y="9606091"/>
                  </a:cubicBezTo>
                  <a:close/>
                  <a:moveTo>
                    <a:pt x="2976131" y="10113189"/>
                  </a:moveTo>
                  <a:cubicBezTo>
                    <a:pt x="3368247" y="10120568"/>
                    <a:pt x="3377779" y="10102253"/>
                    <a:pt x="3378044" y="10118869"/>
                  </a:cubicBezTo>
                  <a:cubicBezTo>
                    <a:pt x="3380806" y="10294794"/>
                    <a:pt x="3376956" y="10303632"/>
                    <a:pt x="3379744" y="10481389"/>
                  </a:cubicBezTo>
                  <a:cubicBezTo>
                    <a:pt x="3381921" y="10621269"/>
                    <a:pt x="3403904" y="10600273"/>
                    <a:pt x="3295076" y="10596664"/>
                  </a:cubicBezTo>
                  <a:cubicBezTo>
                    <a:pt x="2892658" y="10583472"/>
                    <a:pt x="2961396" y="10645290"/>
                    <a:pt x="2958714" y="10480938"/>
                  </a:cubicBezTo>
                  <a:cubicBezTo>
                    <a:pt x="2952050" y="10057556"/>
                    <a:pt x="2943288" y="10112578"/>
                    <a:pt x="2976131" y="10113189"/>
                  </a:cubicBezTo>
                  <a:close/>
                  <a:moveTo>
                    <a:pt x="3380938" y="9098756"/>
                  </a:moveTo>
                  <a:cubicBezTo>
                    <a:pt x="3726327" y="9099180"/>
                    <a:pt x="3455225" y="9099207"/>
                    <a:pt x="3804650" y="9099950"/>
                  </a:cubicBezTo>
                  <a:cubicBezTo>
                    <a:pt x="3813332" y="9659018"/>
                    <a:pt x="3825491" y="9584247"/>
                    <a:pt x="3772418" y="9584247"/>
                  </a:cubicBezTo>
                  <a:cubicBezTo>
                    <a:pt x="3770347" y="9584247"/>
                    <a:pt x="3389806" y="9582734"/>
                    <a:pt x="3389700" y="9574931"/>
                  </a:cubicBezTo>
                  <a:cubicBezTo>
                    <a:pt x="3385160" y="9239856"/>
                    <a:pt x="3383700" y="9248270"/>
                    <a:pt x="3380938" y="9098756"/>
                  </a:cubicBezTo>
                  <a:close/>
                  <a:moveTo>
                    <a:pt x="3772418" y="9608931"/>
                  </a:moveTo>
                  <a:cubicBezTo>
                    <a:pt x="3822996" y="9608931"/>
                    <a:pt x="3809535" y="9531693"/>
                    <a:pt x="3819385" y="10087416"/>
                  </a:cubicBezTo>
                  <a:cubicBezTo>
                    <a:pt x="3788640" y="10087231"/>
                    <a:pt x="3764639" y="10087283"/>
                    <a:pt x="3453977" y="10087337"/>
                  </a:cubicBezTo>
                  <a:cubicBezTo>
                    <a:pt x="3385399" y="10087337"/>
                    <a:pt x="3397824" y="10167097"/>
                    <a:pt x="3390125" y="9605640"/>
                  </a:cubicBezTo>
                  <a:cubicBezTo>
                    <a:pt x="3618269" y="9605773"/>
                    <a:pt x="3623605" y="9608931"/>
                    <a:pt x="3772418" y="9608931"/>
                  </a:cubicBezTo>
                  <a:close/>
                  <a:moveTo>
                    <a:pt x="3825332" y="9031735"/>
                  </a:moveTo>
                  <a:cubicBezTo>
                    <a:pt x="3817261" y="8513437"/>
                    <a:pt x="3777861" y="8588632"/>
                    <a:pt x="3931452" y="8592560"/>
                  </a:cubicBezTo>
                  <a:cubicBezTo>
                    <a:pt x="4036537" y="8595241"/>
                    <a:pt x="4144038" y="8595029"/>
                    <a:pt x="4236857" y="8593437"/>
                  </a:cubicBezTo>
                  <a:cubicBezTo>
                    <a:pt x="4242353" y="9047793"/>
                    <a:pt x="4240707" y="8959459"/>
                    <a:pt x="4242831" y="9075690"/>
                  </a:cubicBezTo>
                  <a:cubicBezTo>
                    <a:pt x="3757789" y="9088032"/>
                    <a:pt x="3826049" y="9076911"/>
                    <a:pt x="3825332" y="9031735"/>
                  </a:cubicBezTo>
                  <a:close/>
                  <a:moveTo>
                    <a:pt x="4243282" y="9100375"/>
                  </a:moveTo>
                  <a:cubicBezTo>
                    <a:pt x="4246521" y="9261515"/>
                    <a:pt x="4249468" y="9249597"/>
                    <a:pt x="4252468" y="9582548"/>
                  </a:cubicBezTo>
                  <a:cubicBezTo>
                    <a:pt x="4194643" y="9583079"/>
                    <a:pt x="3833934" y="9584220"/>
                    <a:pt x="3832049" y="9584220"/>
                  </a:cubicBezTo>
                  <a:cubicBezTo>
                    <a:pt x="3832315" y="9451428"/>
                    <a:pt x="3832262" y="9478130"/>
                    <a:pt x="3826368" y="9100030"/>
                  </a:cubicBezTo>
                  <a:cubicBezTo>
                    <a:pt x="3943612" y="9100534"/>
                    <a:pt x="4076150" y="9104595"/>
                    <a:pt x="4243282" y="9100375"/>
                  </a:cubicBezTo>
                  <a:close/>
                  <a:moveTo>
                    <a:pt x="4250344" y="9607206"/>
                  </a:moveTo>
                  <a:cubicBezTo>
                    <a:pt x="4253026" y="9607206"/>
                    <a:pt x="4260646" y="10087283"/>
                    <a:pt x="4260672" y="10089380"/>
                  </a:cubicBezTo>
                  <a:cubicBezTo>
                    <a:pt x="4013359" y="10093601"/>
                    <a:pt x="3955108" y="10088557"/>
                    <a:pt x="3841103" y="10087549"/>
                  </a:cubicBezTo>
                  <a:cubicBezTo>
                    <a:pt x="3838607" y="9944776"/>
                    <a:pt x="3831784" y="9806568"/>
                    <a:pt x="3831996" y="9608852"/>
                  </a:cubicBezTo>
                  <a:cubicBezTo>
                    <a:pt x="3833881" y="9608879"/>
                    <a:pt x="4211130" y="9607578"/>
                    <a:pt x="4250344" y="9607206"/>
                  </a:cubicBezTo>
                  <a:close/>
                  <a:moveTo>
                    <a:pt x="4261177" y="10118922"/>
                  </a:moveTo>
                  <a:cubicBezTo>
                    <a:pt x="4269646" y="10659092"/>
                    <a:pt x="4274080" y="10597593"/>
                    <a:pt x="4250344" y="10597327"/>
                  </a:cubicBezTo>
                  <a:cubicBezTo>
                    <a:pt x="3766896" y="10592151"/>
                    <a:pt x="3847501" y="10636159"/>
                    <a:pt x="3845085" y="10480911"/>
                  </a:cubicBezTo>
                  <a:cubicBezTo>
                    <a:pt x="3842271" y="10300846"/>
                    <a:pt x="3844554" y="10304403"/>
                    <a:pt x="3841634" y="10118445"/>
                  </a:cubicBezTo>
                  <a:cubicBezTo>
                    <a:pt x="3841501" y="10108809"/>
                    <a:pt x="4261150" y="10116852"/>
                    <a:pt x="4261177" y="10118922"/>
                  </a:cubicBezTo>
                  <a:close/>
                  <a:moveTo>
                    <a:pt x="4265027" y="9099817"/>
                  </a:moveTo>
                  <a:cubicBezTo>
                    <a:pt x="4345898" y="9097800"/>
                    <a:pt x="4360102" y="9098145"/>
                    <a:pt x="4686906" y="9098091"/>
                  </a:cubicBezTo>
                  <a:cubicBezTo>
                    <a:pt x="4690676" y="9318847"/>
                    <a:pt x="4688180" y="9121582"/>
                    <a:pt x="4695110" y="9583690"/>
                  </a:cubicBezTo>
                  <a:cubicBezTo>
                    <a:pt x="4225653" y="9582761"/>
                    <a:pt x="4274293" y="9584353"/>
                    <a:pt x="4274213" y="9575037"/>
                  </a:cubicBezTo>
                  <a:cubicBezTo>
                    <a:pt x="4271823" y="9288509"/>
                    <a:pt x="4267761" y="9232902"/>
                    <a:pt x="4265027" y="9099817"/>
                  </a:cubicBezTo>
                  <a:close/>
                  <a:moveTo>
                    <a:pt x="4695482" y="9608348"/>
                  </a:moveTo>
                  <a:cubicBezTo>
                    <a:pt x="4702305" y="10063183"/>
                    <a:pt x="4699039" y="9824777"/>
                    <a:pt x="4703261" y="10090389"/>
                  </a:cubicBezTo>
                  <a:cubicBezTo>
                    <a:pt x="4561165" y="10090150"/>
                    <a:pt x="4460302" y="10086328"/>
                    <a:pt x="4282443" y="10089009"/>
                  </a:cubicBezTo>
                  <a:cubicBezTo>
                    <a:pt x="4280134" y="9947749"/>
                    <a:pt x="4276045" y="9785599"/>
                    <a:pt x="4274505" y="9606968"/>
                  </a:cubicBezTo>
                  <a:cubicBezTo>
                    <a:pt x="4490834" y="9605083"/>
                    <a:pt x="4560555" y="9608109"/>
                    <a:pt x="4695482" y="9608348"/>
                  </a:cubicBezTo>
                  <a:close/>
                  <a:moveTo>
                    <a:pt x="4703659" y="10115047"/>
                  </a:moveTo>
                  <a:cubicBezTo>
                    <a:pt x="4706765" y="10339492"/>
                    <a:pt x="4703181" y="10238072"/>
                    <a:pt x="4708757" y="10595788"/>
                  </a:cubicBezTo>
                  <a:cubicBezTo>
                    <a:pt x="4549404" y="10596000"/>
                    <a:pt x="4508569" y="10599610"/>
                    <a:pt x="4289930" y="10597725"/>
                  </a:cubicBezTo>
                  <a:cubicBezTo>
                    <a:pt x="4286240" y="10455695"/>
                    <a:pt x="4285683" y="10296758"/>
                    <a:pt x="4282895" y="10118497"/>
                  </a:cubicBezTo>
                  <a:cubicBezTo>
                    <a:pt x="4282762" y="10108279"/>
                    <a:pt x="4264894" y="10114383"/>
                    <a:pt x="4703659" y="10115047"/>
                  </a:cubicBezTo>
                  <a:close/>
                  <a:moveTo>
                    <a:pt x="4708650" y="9098118"/>
                  </a:moveTo>
                  <a:cubicBezTo>
                    <a:pt x="4844374" y="9098091"/>
                    <a:pt x="4855180" y="9100242"/>
                    <a:pt x="5128353" y="9100932"/>
                  </a:cubicBezTo>
                  <a:cubicBezTo>
                    <a:pt x="5128379" y="9103055"/>
                    <a:pt x="5136769" y="9563968"/>
                    <a:pt x="5137167" y="9583371"/>
                  </a:cubicBezTo>
                  <a:cubicBezTo>
                    <a:pt x="4930422" y="9583318"/>
                    <a:pt x="4790610" y="9583796"/>
                    <a:pt x="4716828" y="9583716"/>
                  </a:cubicBezTo>
                  <a:cubicBezTo>
                    <a:pt x="4710217" y="9141861"/>
                    <a:pt x="4711863" y="9287580"/>
                    <a:pt x="4708650" y="9098118"/>
                  </a:cubicBezTo>
                  <a:close/>
                  <a:moveTo>
                    <a:pt x="4728005" y="9608374"/>
                  </a:moveTo>
                  <a:cubicBezTo>
                    <a:pt x="5223508" y="9608374"/>
                    <a:pt x="5137406" y="9571799"/>
                    <a:pt x="5140300" y="9756508"/>
                  </a:cubicBezTo>
                  <a:cubicBezTo>
                    <a:pt x="5143141" y="9938432"/>
                    <a:pt x="5143699" y="9925877"/>
                    <a:pt x="5146380" y="10091823"/>
                  </a:cubicBezTo>
                  <a:cubicBezTo>
                    <a:pt x="4943565" y="10093016"/>
                    <a:pt x="4902784" y="10090416"/>
                    <a:pt x="4725005" y="10090416"/>
                  </a:cubicBezTo>
                  <a:cubicBezTo>
                    <a:pt x="4716536" y="9551573"/>
                    <a:pt x="4711836" y="9608374"/>
                    <a:pt x="4728005" y="9608374"/>
                  </a:cubicBezTo>
                  <a:close/>
                  <a:moveTo>
                    <a:pt x="4728005" y="10115073"/>
                  </a:moveTo>
                  <a:cubicBezTo>
                    <a:pt x="4729890" y="10115073"/>
                    <a:pt x="5146778" y="10116083"/>
                    <a:pt x="5146831" y="10118922"/>
                  </a:cubicBezTo>
                  <a:cubicBezTo>
                    <a:pt x="5146884" y="10122107"/>
                    <a:pt x="5152646" y="10595761"/>
                    <a:pt x="5152672" y="10598946"/>
                  </a:cubicBezTo>
                  <a:cubicBezTo>
                    <a:pt x="4860543" y="10600459"/>
                    <a:pt x="4931723" y="10595814"/>
                    <a:pt x="4730501" y="10595788"/>
                  </a:cubicBezTo>
                  <a:cubicBezTo>
                    <a:pt x="4722138" y="10061590"/>
                    <a:pt x="4726120" y="10115073"/>
                    <a:pt x="4728005" y="10115073"/>
                  </a:cubicBezTo>
                  <a:close/>
                  <a:moveTo>
                    <a:pt x="5205586" y="9101224"/>
                  </a:moveTo>
                  <a:cubicBezTo>
                    <a:pt x="5362762" y="9101861"/>
                    <a:pt x="5367913" y="9101250"/>
                    <a:pt x="5523894" y="9101861"/>
                  </a:cubicBezTo>
                  <a:cubicBezTo>
                    <a:pt x="5588039" y="9102126"/>
                    <a:pt x="5571604" y="9026082"/>
                    <a:pt x="5578163" y="9582575"/>
                  </a:cubicBezTo>
                  <a:cubicBezTo>
                    <a:pt x="5115662" y="9584698"/>
                    <a:pt x="5158991" y="9587167"/>
                    <a:pt x="5158752" y="9574904"/>
                  </a:cubicBezTo>
                  <a:cubicBezTo>
                    <a:pt x="5147867" y="9025816"/>
                    <a:pt x="5130875" y="9100905"/>
                    <a:pt x="5205586" y="9101224"/>
                  </a:cubicBezTo>
                  <a:close/>
                  <a:moveTo>
                    <a:pt x="5578481" y="9607206"/>
                  </a:moveTo>
                  <a:cubicBezTo>
                    <a:pt x="5579941" y="9729701"/>
                    <a:pt x="5581481" y="9832474"/>
                    <a:pt x="5584667" y="9937901"/>
                  </a:cubicBezTo>
                  <a:cubicBezTo>
                    <a:pt x="5590588" y="10132804"/>
                    <a:pt x="5665300" y="10087655"/>
                    <a:pt x="5205533" y="10091397"/>
                  </a:cubicBezTo>
                  <a:cubicBezTo>
                    <a:pt x="5151690" y="10091823"/>
                    <a:pt x="5170594" y="10165584"/>
                    <a:pt x="5159442" y="9608029"/>
                  </a:cubicBezTo>
                  <a:cubicBezTo>
                    <a:pt x="5546064" y="9608082"/>
                    <a:pt x="5395313" y="9608082"/>
                    <a:pt x="5578481" y="9607206"/>
                  </a:cubicBezTo>
                  <a:close/>
                  <a:moveTo>
                    <a:pt x="5205746" y="10116083"/>
                  </a:moveTo>
                  <a:cubicBezTo>
                    <a:pt x="5207631" y="10116056"/>
                    <a:pt x="5588729" y="10112314"/>
                    <a:pt x="5588835" y="10118922"/>
                  </a:cubicBezTo>
                  <a:cubicBezTo>
                    <a:pt x="5597517" y="10675283"/>
                    <a:pt x="5627147" y="10596531"/>
                    <a:pt x="5523868" y="10597380"/>
                  </a:cubicBezTo>
                  <a:cubicBezTo>
                    <a:pt x="5365019" y="10598680"/>
                    <a:pt x="5355355" y="10597407"/>
                    <a:pt x="5205586" y="10598601"/>
                  </a:cubicBezTo>
                  <a:cubicBezTo>
                    <a:pt x="5164593" y="10598867"/>
                    <a:pt x="5175027" y="10620578"/>
                    <a:pt x="5172850" y="10480911"/>
                  </a:cubicBezTo>
                  <a:cubicBezTo>
                    <a:pt x="5166452" y="10060634"/>
                    <a:pt x="5153734" y="10116507"/>
                    <a:pt x="5205746" y="10116083"/>
                  </a:cubicBezTo>
                  <a:close/>
                  <a:moveTo>
                    <a:pt x="5592791" y="9102047"/>
                  </a:moveTo>
                  <a:cubicBezTo>
                    <a:pt x="5856964" y="9102525"/>
                    <a:pt x="5818997" y="9100879"/>
                    <a:pt x="6001768" y="9100879"/>
                  </a:cubicBezTo>
                  <a:cubicBezTo>
                    <a:pt x="6023432" y="9100879"/>
                    <a:pt x="6013476" y="9043627"/>
                    <a:pt x="6022105" y="9584964"/>
                  </a:cubicBezTo>
                  <a:cubicBezTo>
                    <a:pt x="5857999" y="9585415"/>
                    <a:pt x="5831741" y="9581646"/>
                    <a:pt x="5599960" y="9582442"/>
                  </a:cubicBezTo>
                  <a:cubicBezTo>
                    <a:pt x="5598154" y="9442403"/>
                    <a:pt x="5600146" y="9568879"/>
                    <a:pt x="5592791" y="9102047"/>
                  </a:cubicBezTo>
                  <a:close/>
                  <a:moveTo>
                    <a:pt x="5683194" y="9606994"/>
                  </a:moveTo>
                  <a:cubicBezTo>
                    <a:pt x="5840715" y="9606994"/>
                    <a:pt x="5842361" y="9609675"/>
                    <a:pt x="6001741" y="9609675"/>
                  </a:cubicBezTo>
                  <a:cubicBezTo>
                    <a:pt x="6032831" y="9609675"/>
                    <a:pt x="6022025" y="9549927"/>
                    <a:pt x="6030840" y="10091265"/>
                  </a:cubicBezTo>
                  <a:cubicBezTo>
                    <a:pt x="5872390" y="10091690"/>
                    <a:pt x="5812971" y="10088876"/>
                    <a:pt x="5610102" y="10089593"/>
                  </a:cubicBezTo>
                  <a:cubicBezTo>
                    <a:pt x="5600438" y="9529596"/>
                    <a:pt x="5566613" y="9606994"/>
                    <a:pt x="5683194" y="9606994"/>
                  </a:cubicBezTo>
                  <a:close/>
                  <a:moveTo>
                    <a:pt x="6027627" y="8669428"/>
                  </a:moveTo>
                  <a:cubicBezTo>
                    <a:pt x="6025981" y="8563629"/>
                    <a:pt x="5954349" y="8594843"/>
                    <a:pt x="6451153" y="8593038"/>
                  </a:cubicBezTo>
                  <a:cubicBezTo>
                    <a:pt x="6455613" y="8857960"/>
                    <a:pt x="6452852" y="8862632"/>
                    <a:pt x="6456622" y="9075451"/>
                  </a:cubicBezTo>
                  <a:cubicBezTo>
                    <a:pt x="6368423" y="9076486"/>
                    <a:pt x="6332102" y="9076194"/>
                    <a:pt x="6037318" y="9076247"/>
                  </a:cubicBezTo>
                  <a:cubicBezTo>
                    <a:pt x="6034212" y="8853899"/>
                    <a:pt x="6030468" y="8850449"/>
                    <a:pt x="6027627" y="8669428"/>
                  </a:cubicBezTo>
                  <a:close/>
                  <a:moveTo>
                    <a:pt x="6457073" y="9100109"/>
                  </a:moveTo>
                  <a:cubicBezTo>
                    <a:pt x="6459595" y="9232822"/>
                    <a:pt x="6463552" y="9306532"/>
                    <a:pt x="6465782" y="9575276"/>
                  </a:cubicBezTo>
                  <a:cubicBezTo>
                    <a:pt x="6465835" y="9582548"/>
                    <a:pt x="6514687" y="9582070"/>
                    <a:pt x="6043823" y="9584884"/>
                  </a:cubicBezTo>
                  <a:cubicBezTo>
                    <a:pt x="6036548" y="9128404"/>
                    <a:pt x="6040106" y="9292145"/>
                    <a:pt x="6037663" y="9100879"/>
                  </a:cubicBezTo>
                  <a:cubicBezTo>
                    <a:pt x="6332474" y="9100826"/>
                    <a:pt x="6379839" y="9101065"/>
                    <a:pt x="6457073" y="9100109"/>
                  </a:cubicBezTo>
                  <a:close/>
                  <a:moveTo>
                    <a:pt x="6466074" y="9606862"/>
                  </a:moveTo>
                  <a:cubicBezTo>
                    <a:pt x="6466100" y="9608958"/>
                    <a:pt x="6471410" y="10087495"/>
                    <a:pt x="6471437" y="10089407"/>
                  </a:cubicBezTo>
                  <a:cubicBezTo>
                    <a:pt x="6249877" y="10086461"/>
                    <a:pt x="6159076" y="10090628"/>
                    <a:pt x="6052584" y="10091158"/>
                  </a:cubicBezTo>
                  <a:cubicBezTo>
                    <a:pt x="6050407" y="9956482"/>
                    <a:pt x="6050221" y="9986474"/>
                    <a:pt x="6044221" y="9609542"/>
                  </a:cubicBezTo>
                  <a:cubicBezTo>
                    <a:pt x="6166324" y="9608825"/>
                    <a:pt x="6257922" y="9602429"/>
                    <a:pt x="6466074" y="9606862"/>
                  </a:cubicBezTo>
                  <a:close/>
                  <a:moveTo>
                    <a:pt x="6471065" y="8488088"/>
                  </a:moveTo>
                  <a:cubicBezTo>
                    <a:pt x="6462648" y="8039226"/>
                    <a:pt x="6458719" y="8087427"/>
                    <a:pt x="6479667" y="8087268"/>
                  </a:cubicBezTo>
                  <a:cubicBezTo>
                    <a:pt x="6949602" y="8083446"/>
                    <a:pt x="6884846" y="8076598"/>
                    <a:pt x="6885059" y="8126100"/>
                  </a:cubicBezTo>
                  <a:cubicBezTo>
                    <a:pt x="6887263" y="8646017"/>
                    <a:pt x="6919919" y="8566549"/>
                    <a:pt x="6798108" y="8567371"/>
                  </a:cubicBezTo>
                  <a:cubicBezTo>
                    <a:pt x="6645738" y="8568406"/>
                    <a:pt x="6650437" y="8567610"/>
                    <a:pt x="6479508" y="8568274"/>
                  </a:cubicBezTo>
                  <a:cubicBezTo>
                    <a:pt x="6470030" y="8568327"/>
                    <a:pt x="6472818" y="8580351"/>
                    <a:pt x="6471065" y="8488088"/>
                  </a:cubicBezTo>
                  <a:close/>
                  <a:moveTo>
                    <a:pt x="6479641" y="8592932"/>
                  </a:moveTo>
                  <a:cubicBezTo>
                    <a:pt x="6966328" y="8590941"/>
                    <a:pt x="6889652" y="8569442"/>
                    <a:pt x="6891245" y="8669800"/>
                  </a:cubicBezTo>
                  <a:cubicBezTo>
                    <a:pt x="6898865" y="9158025"/>
                    <a:pt x="6928734" y="9076672"/>
                    <a:pt x="6798294" y="9075080"/>
                  </a:cubicBezTo>
                  <a:cubicBezTo>
                    <a:pt x="6424523" y="9070540"/>
                    <a:pt x="6478685" y="9097163"/>
                    <a:pt x="6477649" y="9031788"/>
                  </a:cubicBezTo>
                  <a:cubicBezTo>
                    <a:pt x="6469950" y="8540722"/>
                    <a:pt x="6472419" y="8592932"/>
                    <a:pt x="6479641" y="8592932"/>
                  </a:cubicBezTo>
                  <a:close/>
                  <a:moveTo>
                    <a:pt x="6479720" y="9099817"/>
                  </a:moveTo>
                  <a:cubicBezTo>
                    <a:pt x="6988339" y="9093632"/>
                    <a:pt x="6898679" y="9075982"/>
                    <a:pt x="6902423" y="9213393"/>
                  </a:cubicBezTo>
                  <a:cubicBezTo>
                    <a:pt x="6905848" y="9339444"/>
                    <a:pt x="6907865" y="9451534"/>
                    <a:pt x="6907468" y="9575116"/>
                  </a:cubicBezTo>
                  <a:cubicBezTo>
                    <a:pt x="6907414" y="9591732"/>
                    <a:pt x="6489543" y="9582654"/>
                    <a:pt x="6487632" y="9582628"/>
                  </a:cubicBezTo>
                  <a:cubicBezTo>
                    <a:pt x="6484500" y="9221780"/>
                    <a:pt x="6476667" y="9099870"/>
                    <a:pt x="6479720" y="9099817"/>
                  </a:cubicBezTo>
                  <a:close/>
                  <a:moveTo>
                    <a:pt x="6907387" y="9609596"/>
                  </a:moveTo>
                  <a:cubicBezTo>
                    <a:pt x="6907281" y="9784857"/>
                    <a:pt x="6913176" y="9939308"/>
                    <a:pt x="6915671" y="10086992"/>
                  </a:cubicBezTo>
                  <a:cubicBezTo>
                    <a:pt x="6790939" y="10087602"/>
                    <a:pt x="6722281" y="10092698"/>
                    <a:pt x="6493155" y="10089699"/>
                  </a:cubicBezTo>
                  <a:cubicBezTo>
                    <a:pt x="6493128" y="10087337"/>
                    <a:pt x="6487844" y="9609224"/>
                    <a:pt x="6487818" y="9607339"/>
                  </a:cubicBezTo>
                  <a:cubicBezTo>
                    <a:pt x="6576256" y="9609224"/>
                    <a:pt x="6904308" y="9609596"/>
                    <a:pt x="6907387" y="9609596"/>
                  </a:cubicBezTo>
                  <a:close/>
                  <a:moveTo>
                    <a:pt x="6916096" y="10111649"/>
                  </a:moveTo>
                  <a:cubicBezTo>
                    <a:pt x="6918990" y="10289831"/>
                    <a:pt x="6918857" y="10398045"/>
                    <a:pt x="6922946" y="10596079"/>
                  </a:cubicBezTo>
                  <a:lnTo>
                    <a:pt x="6501651" y="10596265"/>
                  </a:lnTo>
                  <a:cubicBezTo>
                    <a:pt x="6500297" y="10532112"/>
                    <a:pt x="6493739" y="10126089"/>
                    <a:pt x="6493606" y="10118577"/>
                  </a:cubicBezTo>
                  <a:cubicBezTo>
                    <a:pt x="6493553" y="10114145"/>
                    <a:pt x="6456648" y="10113985"/>
                    <a:pt x="6916096" y="10111649"/>
                  </a:cubicBezTo>
                  <a:close/>
                  <a:moveTo>
                    <a:pt x="6921486" y="9100640"/>
                  </a:moveTo>
                  <a:cubicBezTo>
                    <a:pt x="7104389" y="9100985"/>
                    <a:pt x="7071759" y="9099047"/>
                    <a:pt x="7342330" y="9098941"/>
                  </a:cubicBezTo>
                  <a:cubicBezTo>
                    <a:pt x="7343842" y="9229080"/>
                    <a:pt x="7342330" y="9385576"/>
                    <a:pt x="7350082" y="9579974"/>
                  </a:cubicBezTo>
                  <a:cubicBezTo>
                    <a:pt x="7076086" y="9579841"/>
                    <a:pt x="7140284" y="9585123"/>
                    <a:pt x="6929212" y="9584964"/>
                  </a:cubicBezTo>
                  <a:cubicBezTo>
                    <a:pt x="6929876" y="9364421"/>
                    <a:pt x="6923981" y="9225576"/>
                    <a:pt x="6921486" y="9100640"/>
                  </a:cubicBezTo>
                  <a:close/>
                  <a:moveTo>
                    <a:pt x="6957461" y="9609622"/>
                  </a:moveTo>
                  <a:cubicBezTo>
                    <a:pt x="7427953" y="9609622"/>
                    <a:pt x="7351728" y="9551732"/>
                    <a:pt x="7354914" y="9756456"/>
                  </a:cubicBezTo>
                  <a:cubicBezTo>
                    <a:pt x="7357622" y="9929965"/>
                    <a:pt x="7355657" y="9929010"/>
                    <a:pt x="7357914" y="10088850"/>
                  </a:cubicBezTo>
                  <a:cubicBezTo>
                    <a:pt x="7356029" y="10088823"/>
                    <a:pt x="6989162" y="10086805"/>
                    <a:pt x="6937416" y="10086938"/>
                  </a:cubicBezTo>
                  <a:cubicBezTo>
                    <a:pt x="6928389" y="9554705"/>
                    <a:pt x="6914902" y="9609622"/>
                    <a:pt x="6957461" y="9609622"/>
                  </a:cubicBezTo>
                  <a:close/>
                  <a:moveTo>
                    <a:pt x="6957461" y="10111543"/>
                  </a:moveTo>
                  <a:cubicBezTo>
                    <a:pt x="7403209" y="10111543"/>
                    <a:pt x="7358286" y="10112499"/>
                    <a:pt x="7358365" y="10118949"/>
                  </a:cubicBezTo>
                  <a:cubicBezTo>
                    <a:pt x="7367127" y="10678840"/>
                    <a:pt x="7394182" y="10594248"/>
                    <a:pt x="7275955" y="10594248"/>
                  </a:cubicBezTo>
                  <a:cubicBezTo>
                    <a:pt x="7117186" y="10594248"/>
                    <a:pt x="7113628" y="10596079"/>
                    <a:pt x="6957434" y="10596079"/>
                  </a:cubicBezTo>
                  <a:cubicBezTo>
                    <a:pt x="6940177" y="10596079"/>
                    <a:pt x="6944690" y="10613837"/>
                    <a:pt x="6942593" y="10480964"/>
                  </a:cubicBezTo>
                  <a:cubicBezTo>
                    <a:pt x="6936141" y="10066129"/>
                    <a:pt x="6927618" y="10111543"/>
                    <a:pt x="6957461" y="10111543"/>
                  </a:cubicBezTo>
                  <a:close/>
                  <a:moveTo>
                    <a:pt x="7780112" y="8669747"/>
                  </a:moveTo>
                  <a:cubicBezTo>
                    <a:pt x="7787467" y="9137003"/>
                    <a:pt x="7799361" y="9075902"/>
                    <a:pt x="7754306" y="9075186"/>
                  </a:cubicBezTo>
                  <a:cubicBezTo>
                    <a:pt x="7662469" y="9073699"/>
                    <a:pt x="7582501" y="9073725"/>
                    <a:pt x="7435228" y="9074124"/>
                  </a:cubicBezTo>
                  <a:cubicBezTo>
                    <a:pt x="7339727" y="9074363"/>
                    <a:pt x="7364233" y="9142923"/>
                    <a:pt x="7356853" y="8669375"/>
                  </a:cubicBezTo>
                  <a:cubicBezTo>
                    <a:pt x="7355339" y="8571194"/>
                    <a:pt x="7334975" y="8592163"/>
                    <a:pt x="7435387" y="8590941"/>
                  </a:cubicBezTo>
                  <a:cubicBezTo>
                    <a:pt x="7839850" y="8586057"/>
                    <a:pt x="7778679" y="8576661"/>
                    <a:pt x="7780112" y="8669747"/>
                  </a:cubicBezTo>
                  <a:close/>
                  <a:moveTo>
                    <a:pt x="7769598" y="8126631"/>
                  </a:moveTo>
                  <a:cubicBezTo>
                    <a:pt x="7774006" y="8233014"/>
                    <a:pt x="7774165" y="8263432"/>
                    <a:pt x="7777431" y="8488566"/>
                  </a:cubicBezTo>
                  <a:cubicBezTo>
                    <a:pt x="7778731" y="8583908"/>
                    <a:pt x="7785635" y="8568884"/>
                    <a:pt x="7754518" y="8567903"/>
                  </a:cubicBezTo>
                  <a:cubicBezTo>
                    <a:pt x="7246457" y="8551287"/>
                    <a:pt x="7353667" y="8705022"/>
                    <a:pt x="7349047" y="8084003"/>
                  </a:cubicBezTo>
                  <a:cubicBezTo>
                    <a:pt x="7832628" y="8085888"/>
                    <a:pt x="7767103" y="8066565"/>
                    <a:pt x="7769598" y="8126631"/>
                  </a:cubicBezTo>
                  <a:close/>
                  <a:moveTo>
                    <a:pt x="7759854" y="7582692"/>
                  </a:moveTo>
                  <a:cubicBezTo>
                    <a:pt x="7768218" y="8118801"/>
                    <a:pt x="7770713" y="8059955"/>
                    <a:pt x="7754146" y="8060088"/>
                  </a:cubicBezTo>
                  <a:cubicBezTo>
                    <a:pt x="7264432" y="8063353"/>
                    <a:pt x="7349604" y="8087427"/>
                    <a:pt x="7347374" y="7944575"/>
                  </a:cubicBezTo>
                  <a:cubicBezTo>
                    <a:pt x="7344480" y="7761670"/>
                    <a:pt x="7343710" y="7774755"/>
                    <a:pt x="7340604" y="7582214"/>
                  </a:cubicBezTo>
                  <a:cubicBezTo>
                    <a:pt x="7340524" y="7575659"/>
                    <a:pt x="7759775" y="7578154"/>
                    <a:pt x="7759854" y="7582692"/>
                  </a:cubicBezTo>
                  <a:close/>
                  <a:moveTo>
                    <a:pt x="7759376" y="7553177"/>
                  </a:moveTo>
                  <a:cubicBezTo>
                    <a:pt x="7543419" y="7557451"/>
                    <a:pt x="7459176" y="7553336"/>
                    <a:pt x="7340126" y="7552699"/>
                  </a:cubicBezTo>
                  <a:cubicBezTo>
                    <a:pt x="7337656" y="7404219"/>
                    <a:pt x="7332453" y="7235754"/>
                    <a:pt x="7332160" y="7070499"/>
                  </a:cubicBezTo>
                  <a:cubicBezTo>
                    <a:pt x="7482301" y="7071110"/>
                    <a:pt x="7425112" y="7073126"/>
                    <a:pt x="7751013" y="7072330"/>
                  </a:cubicBezTo>
                  <a:cubicBezTo>
                    <a:pt x="7756801" y="7429064"/>
                    <a:pt x="7757386" y="7430151"/>
                    <a:pt x="7759376" y="7553177"/>
                  </a:cubicBezTo>
                  <a:close/>
                  <a:moveTo>
                    <a:pt x="7750642" y="7047619"/>
                  </a:moveTo>
                  <a:cubicBezTo>
                    <a:pt x="7277733" y="7048866"/>
                    <a:pt x="7332160" y="7046690"/>
                    <a:pt x="7332160" y="7039524"/>
                  </a:cubicBezTo>
                  <a:cubicBezTo>
                    <a:pt x="7331922" y="6805577"/>
                    <a:pt x="7326001" y="6681304"/>
                    <a:pt x="7323505" y="6561384"/>
                  </a:cubicBezTo>
                  <a:cubicBezTo>
                    <a:pt x="7462017" y="6562340"/>
                    <a:pt x="7474654" y="6567648"/>
                    <a:pt x="7743712" y="6564862"/>
                  </a:cubicBezTo>
                  <a:cubicBezTo>
                    <a:pt x="7746421" y="6757163"/>
                    <a:pt x="7743420" y="6602127"/>
                    <a:pt x="7750642" y="7047619"/>
                  </a:cubicBezTo>
                  <a:close/>
                  <a:moveTo>
                    <a:pt x="7740473" y="6133464"/>
                  </a:moveTo>
                  <a:cubicBezTo>
                    <a:pt x="7743287" y="6312786"/>
                    <a:pt x="7739809" y="6314405"/>
                    <a:pt x="7742651" y="6495770"/>
                  </a:cubicBezTo>
                  <a:cubicBezTo>
                    <a:pt x="7743712" y="6561729"/>
                    <a:pt x="7804963" y="6539885"/>
                    <a:pt x="7323001" y="6536752"/>
                  </a:cubicBezTo>
                  <a:cubicBezTo>
                    <a:pt x="7319099" y="6331843"/>
                    <a:pt x="7322975" y="6309892"/>
                    <a:pt x="7318116" y="6056729"/>
                  </a:cubicBezTo>
                  <a:cubicBezTo>
                    <a:pt x="7817893" y="6057472"/>
                    <a:pt x="7738906" y="6033849"/>
                    <a:pt x="7740473" y="6133464"/>
                  </a:cubicBezTo>
                  <a:close/>
                  <a:moveTo>
                    <a:pt x="7727517" y="5548516"/>
                  </a:moveTo>
                  <a:cubicBezTo>
                    <a:pt x="7736278" y="6061135"/>
                    <a:pt x="7733092" y="5833319"/>
                    <a:pt x="7738428" y="6033053"/>
                  </a:cubicBezTo>
                  <a:cubicBezTo>
                    <a:pt x="7239979" y="6033212"/>
                    <a:pt x="7318381" y="6056224"/>
                    <a:pt x="7315780" y="5951726"/>
                  </a:cubicBezTo>
                  <a:cubicBezTo>
                    <a:pt x="7312673" y="5827506"/>
                    <a:pt x="7310788" y="5716637"/>
                    <a:pt x="7310257" y="5589790"/>
                  </a:cubicBezTo>
                  <a:cubicBezTo>
                    <a:pt x="7309965" y="5531662"/>
                    <a:pt x="7244599" y="5544376"/>
                    <a:pt x="7727517" y="5548516"/>
                  </a:cubicBezTo>
                  <a:close/>
                  <a:moveTo>
                    <a:pt x="7723136" y="5046701"/>
                  </a:moveTo>
                  <a:cubicBezTo>
                    <a:pt x="7726402" y="5254344"/>
                    <a:pt x="7721198" y="5166939"/>
                    <a:pt x="7727092" y="5523885"/>
                  </a:cubicBezTo>
                  <a:cubicBezTo>
                    <a:pt x="7724410" y="5523858"/>
                    <a:pt x="7313045" y="5522292"/>
                    <a:pt x="7309833" y="5522266"/>
                  </a:cubicBezTo>
                  <a:cubicBezTo>
                    <a:pt x="7307549" y="5246089"/>
                    <a:pt x="7302425" y="5246886"/>
                    <a:pt x="7299398" y="5040835"/>
                  </a:cubicBezTo>
                  <a:cubicBezTo>
                    <a:pt x="7301336" y="5040835"/>
                    <a:pt x="7723109" y="5044816"/>
                    <a:pt x="7723136" y="5046701"/>
                  </a:cubicBezTo>
                  <a:close/>
                  <a:moveTo>
                    <a:pt x="7712250" y="4535038"/>
                  </a:moveTo>
                  <a:cubicBezTo>
                    <a:pt x="7726163" y="5186103"/>
                    <a:pt x="7721304" y="4938991"/>
                    <a:pt x="7722685" y="5018327"/>
                  </a:cubicBezTo>
                  <a:cubicBezTo>
                    <a:pt x="7548437" y="5022600"/>
                    <a:pt x="7429333" y="5016496"/>
                    <a:pt x="7299053" y="5016204"/>
                  </a:cubicBezTo>
                  <a:cubicBezTo>
                    <a:pt x="7296770" y="4863026"/>
                    <a:pt x="7296664" y="4754493"/>
                    <a:pt x="7292177" y="4534879"/>
                  </a:cubicBezTo>
                  <a:cubicBezTo>
                    <a:pt x="7419935" y="4534932"/>
                    <a:pt x="7591554" y="4536764"/>
                    <a:pt x="7712250" y="4535038"/>
                  </a:cubicBezTo>
                  <a:close/>
                  <a:moveTo>
                    <a:pt x="7711560" y="4503612"/>
                  </a:moveTo>
                  <a:cubicBezTo>
                    <a:pt x="7711826" y="4515131"/>
                    <a:pt x="7745491" y="4510380"/>
                    <a:pt x="7291672" y="4510221"/>
                  </a:cubicBezTo>
                  <a:cubicBezTo>
                    <a:pt x="7291619" y="4507779"/>
                    <a:pt x="7282486" y="4027569"/>
                    <a:pt x="7282459" y="4025605"/>
                  </a:cubicBezTo>
                  <a:cubicBezTo>
                    <a:pt x="7284371" y="4025605"/>
                    <a:pt x="7702215" y="4027967"/>
                    <a:pt x="7704232" y="4027994"/>
                  </a:cubicBezTo>
                  <a:cubicBezTo>
                    <a:pt x="7705772" y="4135571"/>
                    <a:pt x="7707100" y="4299870"/>
                    <a:pt x="7711560" y="4503612"/>
                  </a:cubicBezTo>
                  <a:close/>
                  <a:moveTo>
                    <a:pt x="7698471" y="3598188"/>
                  </a:moveTo>
                  <a:cubicBezTo>
                    <a:pt x="7701312" y="3779156"/>
                    <a:pt x="7700356" y="3778811"/>
                    <a:pt x="7703197" y="3960230"/>
                  </a:cubicBezTo>
                  <a:cubicBezTo>
                    <a:pt x="7704179" y="4022606"/>
                    <a:pt x="7768696" y="4001132"/>
                    <a:pt x="7282034" y="4000947"/>
                  </a:cubicBezTo>
                  <a:cubicBezTo>
                    <a:pt x="7277681" y="3740829"/>
                    <a:pt x="7281530" y="3800736"/>
                    <a:pt x="7276512" y="3521852"/>
                  </a:cubicBezTo>
                  <a:cubicBezTo>
                    <a:pt x="7769625" y="3521852"/>
                    <a:pt x="7696825" y="3492151"/>
                    <a:pt x="7698471" y="3598188"/>
                  </a:cubicBezTo>
                  <a:close/>
                  <a:moveTo>
                    <a:pt x="7691489" y="3054914"/>
                  </a:moveTo>
                  <a:cubicBezTo>
                    <a:pt x="7702480" y="3581440"/>
                    <a:pt x="7721198" y="3496132"/>
                    <a:pt x="7594661" y="3496132"/>
                  </a:cubicBezTo>
                  <a:cubicBezTo>
                    <a:pt x="7435042" y="3496132"/>
                    <a:pt x="7435732" y="3497194"/>
                    <a:pt x="7276034" y="3497194"/>
                  </a:cubicBezTo>
                  <a:cubicBezTo>
                    <a:pt x="7271813" y="3276757"/>
                    <a:pt x="7271096" y="3313572"/>
                    <a:pt x="7268441" y="3012366"/>
                  </a:cubicBezTo>
                  <a:cubicBezTo>
                    <a:pt x="7748411" y="3012392"/>
                    <a:pt x="7690240" y="2994688"/>
                    <a:pt x="7691489" y="3054914"/>
                  </a:cubicBezTo>
                  <a:close/>
                  <a:moveTo>
                    <a:pt x="7681319" y="2511851"/>
                  </a:moveTo>
                  <a:cubicBezTo>
                    <a:pt x="7690187" y="3077316"/>
                    <a:pt x="7721755" y="2987309"/>
                    <a:pt x="7594661" y="2987309"/>
                  </a:cubicBezTo>
                  <a:cubicBezTo>
                    <a:pt x="7437033" y="2987309"/>
                    <a:pt x="7435228" y="2987734"/>
                    <a:pt x="7275955" y="2987734"/>
                  </a:cubicBezTo>
                  <a:cubicBezTo>
                    <a:pt x="7265388" y="2987734"/>
                    <a:pt x="7268653" y="3002333"/>
                    <a:pt x="7266635" y="2873415"/>
                  </a:cubicBezTo>
                  <a:cubicBezTo>
                    <a:pt x="7260051" y="2450829"/>
                    <a:pt x="7257661" y="2505958"/>
                    <a:pt x="7275955" y="2505958"/>
                  </a:cubicBezTo>
                  <a:cubicBezTo>
                    <a:pt x="7710524" y="2505958"/>
                    <a:pt x="7681107" y="2497677"/>
                    <a:pt x="7681319" y="2511851"/>
                  </a:cubicBezTo>
                  <a:close/>
                  <a:moveTo>
                    <a:pt x="7680842" y="2479602"/>
                  </a:moveTo>
                  <a:cubicBezTo>
                    <a:pt x="7530888" y="2477876"/>
                    <a:pt x="7432334" y="2481274"/>
                    <a:pt x="7262680" y="2481300"/>
                  </a:cubicBezTo>
                  <a:cubicBezTo>
                    <a:pt x="7253308" y="1936884"/>
                    <a:pt x="7239714" y="1996366"/>
                    <a:pt x="7275981" y="1996366"/>
                  </a:cubicBezTo>
                  <a:cubicBezTo>
                    <a:pt x="7409953" y="1996366"/>
                    <a:pt x="7445795" y="1996685"/>
                    <a:pt x="7594687" y="1996685"/>
                  </a:cubicBezTo>
                  <a:cubicBezTo>
                    <a:pt x="7701073" y="1996711"/>
                    <a:pt x="7672213" y="1909279"/>
                    <a:pt x="7680842" y="2479602"/>
                  </a:cubicBezTo>
                  <a:close/>
                  <a:moveTo>
                    <a:pt x="7666478" y="1606746"/>
                  </a:moveTo>
                  <a:cubicBezTo>
                    <a:pt x="7669824" y="1716978"/>
                    <a:pt x="7669876" y="1741344"/>
                    <a:pt x="7673646" y="1972531"/>
                  </a:cubicBezTo>
                  <a:cubicBezTo>
                    <a:pt x="7626626" y="1971920"/>
                    <a:pt x="7285141" y="1971681"/>
                    <a:pt x="7252352" y="1971787"/>
                  </a:cubicBezTo>
                  <a:cubicBezTo>
                    <a:pt x="7243564" y="1418957"/>
                    <a:pt x="7229518" y="1493064"/>
                    <a:pt x="7275981" y="1493064"/>
                  </a:cubicBezTo>
                  <a:cubicBezTo>
                    <a:pt x="7742969" y="1493064"/>
                    <a:pt x="7661752" y="1449985"/>
                    <a:pt x="7666478" y="1606746"/>
                  </a:cubicBezTo>
                  <a:close/>
                  <a:moveTo>
                    <a:pt x="7658885" y="1063259"/>
                  </a:moveTo>
                  <a:cubicBezTo>
                    <a:pt x="7666106" y="1537550"/>
                    <a:pt x="7682063" y="1464902"/>
                    <a:pt x="7594661" y="1464902"/>
                  </a:cubicBezTo>
                  <a:cubicBezTo>
                    <a:pt x="7191180" y="1464902"/>
                    <a:pt x="7243458" y="1489189"/>
                    <a:pt x="7242475" y="1425141"/>
                  </a:cubicBezTo>
                  <a:cubicBezTo>
                    <a:pt x="7234510" y="916982"/>
                    <a:pt x="7225589" y="984560"/>
                    <a:pt x="7275981" y="984560"/>
                  </a:cubicBezTo>
                  <a:cubicBezTo>
                    <a:pt x="7727623" y="984560"/>
                    <a:pt x="7657266" y="959902"/>
                    <a:pt x="7658885" y="1063259"/>
                  </a:cubicBezTo>
                  <a:close/>
                  <a:moveTo>
                    <a:pt x="7275981" y="475605"/>
                  </a:moveTo>
                  <a:cubicBezTo>
                    <a:pt x="7709197" y="475605"/>
                    <a:pt x="7650230" y="465279"/>
                    <a:pt x="7650283" y="519745"/>
                  </a:cubicBezTo>
                  <a:cubicBezTo>
                    <a:pt x="7650283" y="1033797"/>
                    <a:pt x="7684107" y="958999"/>
                    <a:pt x="7594661" y="958999"/>
                  </a:cubicBezTo>
                  <a:cubicBezTo>
                    <a:pt x="7171082" y="958999"/>
                    <a:pt x="7237775" y="981932"/>
                    <a:pt x="7235465" y="881654"/>
                  </a:cubicBezTo>
                  <a:cubicBezTo>
                    <a:pt x="7225138" y="410522"/>
                    <a:pt x="7211013" y="475605"/>
                    <a:pt x="7275981" y="475605"/>
                  </a:cubicBezTo>
                  <a:close/>
                  <a:moveTo>
                    <a:pt x="7230607" y="1971894"/>
                  </a:moveTo>
                  <a:cubicBezTo>
                    <a:pt x="7118513" y="1972610"/>
                    <a:pt x="6810507" y="1984555"/>
                    <a:pt x="6809843" y="1967886"/>
                  </a:cubicBezTo>
                  <a:cubicBezTo>
                    <a:pt x="6802993" y="1798384"/>
                    <a:pt x="6803338" y="1635572"/>
                    <a:pt x="6801426" y="1492480"/>
                  </a:cubicBezTo>
                  <a:cubicBezTo>
                    <a:pt x="7255723" y="1492639"/>
                    <a:pt x="7034509" y="1492905"/>
                    <a:pt x="7221845" y="1493064"/>
                  </a:cubicBezTo>
                  <a:cubicBezTo>
                    <a:pt x="7225881" y="1718916"/>
                    <a:pt x="7222562" y="1465486"/>
                    <a:pt x="7230607" y="1971894"/>
                  </a:cubicBezTo>
                  <a:close/>
                  <a:moveTo>
                    <a:pt x="7220730" y="1425566"/>
                  </a:moveTo>
                  <a:cubicBezTo>
                    <a:pt x="7221660" y="1485446"/>
                    <a:pt x="7287637" y="1468008"/>
                    <a:pt x="6801081" y="1467849"/>
                  </a:cubicBezTo>
                  <a:cubicBezTo>
                    <a:pt x="6795878" y="1103683"/>
                    <a:pt x="6801029" y="1374870"/>
                    <a:pt x="6795188" y="982994"/>
                  </a:cubicBezTo>
                  <a:cubicBezTo>
                    <a:pt x="7382606" y="985144"/>
                    <a:pt x="7166250" y="984374"/>
                    <a:pt x="7215845" y="984507"/>
                  </a:cubicBezTo>
                  <a:cubicBezTo>
                    <a:pt x="7220624" y="1243457"/>
                    <a:pt x="7217438" y="1215455"/>
                    <a:pt x="7220730" y="1425566"/>
                  </a:cubicBezTo>
                  <a:close/>
                  <a:moveTo>
                    <a:pt x="6798241" y="478020"/>
                  </a:moveTo>
                  <a:cubicBezTo>
                    <a:pt x="7269662" y="477091"/>
                    <a:pt x="7204880" y="457582"/>
                    <a:pt x="7206526" y="520116"/>
                  </a:cubicBezTo>
                  <a:cubicBezTo>
                    <a:pt x="7220226" y="1044467"/>
                    <a:pt x="7239156" y="960247"/>
                    <a:pt x="7116814" y="959238"/>
                  </a:cubicBezTo>
                  <a:cubicBezTo>
                    <a:pt x="6729795" y="956106"/>
                    <a:pt x="6795267" y="985197"/>
                    <a:pt x="6793807" y="887440"/>
                  </a:cubicBezTo>
                  <a:cubicBezTo>
                    <a:pt x="6787355" y="429208"/>
                    <a:pt x="6781674" y="478073"/>
                    <a:pt x="6798241" y="478020"/>
                  </a:cubicBezTo>
                  <a:close/>
                  <a:moveTo>
                    <a:pt x="6788125" y="1969000"/>
                  </a:moveTo>
                  <a:cubicBezTo>
                    <a:pt x="6788338" y="1974282"/>
                    <a:pt x="6838225" y="1972079"/>
                    <a:pt x="6368768" y="1974654"/>
                  </a:cubicBezTo>
                  <a:cubicBezTo>
                    <a:pt x="6362290" y="1695186"/>
                    <a:pt x="6363909" y="1627078"/>
                    <a:pt x="6362157" y="1489879"/>
                  </a:cubicBezTo>
                  <a:cubicBezTo>
                    <a:pt x="6570548" y="1490622"/>
                    <a:pt x="6364945" y="1492347"/>
                    <a:pt x="6779709" y="1492480"/>
                  </a:cubicBezTo>
                  <a:cubicBezTo>
                    <a:pt x="6781620" y="1637323"/>
                    <a:pt x="6781302" y="1799632"/>
                    <a:pt x="6788125" y="1969000"/>
                  </a:cubicBezTo>
                  <a:close/>
                  <a:moveTo>
                    <a:pt x="6774664" y="1063259"/>
                  </a:moveTo>
                  <a:cubicBezTo>
                    <a:pt x="6777452" y="1241068"/>
                    <a:pt x="6775912" y="1245076"/>
                    <a:pt x="6778727" y="1425566"/>
                  </a:cubicBezTo>
                  <a:cubicBezTo>
                    <a:pt x="6779709" y="1487915"/>
                    <a:pt x="6843110" y="1466866"/>
                    <a:pt x="6361812" y="1465221"/>
                  </a:cubicBezTo>
                  <a:cubicBezTo>
                    <a:pt x="6359502" y="1298692"/>
                    <a:pt x="6358361" y="1296224"/>
                    <a:pt x="6353316" y="983366"/>
                  </a:cubicBezTo>
                  <a:cubicBezTo>
                    <a:pt x="6847783" y="983047"/>
                    <a:pt x="6773044" y="955681"/>
                    <a:pt x="6774664" y="1063259"/>
                  </a:cubicBezTo>
                  <a:close/>
                  <a:moveTo>
                    <a:pt x="6638861" y="478232"/>
                  </a:moveTo>
                  <a:cubicBezTo>
                    <a:pt x="6788045" y="478232"/>
                    <a:pt x="6764761" y="466527"/>
                    <a:pt x="6765876" y="519984"/>
                  </a:cubicBezTo>
                  <a:cubicBezTo>
                    <a:pt x="6768505" y="645796"/>
                    <a:pt x="6770150" y="755099"/>
                    <a:pt x="6772009" y="887838"/>
                  </a:cubicBezTo>
                  <a:cubicBezTo>
                    <a:pt x="6773390" y="980207"/>
                    <a:pt x="6850066" y="958309"/>
                    <a:pt x="6352944" y="958707"/>
                  </a:cubicBezTo>
                  <a:cubicBezTo>
                    <a:pt x="6347714" y="632843"/>
                    <a:pt x="6347740" y="624535"/>
                    <a:pt x="6345112" y="519347"/>
                  </a:cubicBezTo>
                  <a:cubicBezTo>
                    <a:pt x="6343731" y="464218"/>
                    <a:pt x="6292039" y="477967"/>
                    <a:pt x="6638861" y="478232"/>
                  </a:cubicBezTo>
                  <a:close/>
                  <a:moveTo>
                    <a:pt x="6320314" y="1974787"/>
                  </a:moveTo>
                  <a:cubicBezTo>
                    <a:pt x="6162687" y="1974787"/>
                    <a:pt x="6163563" y="1971628"/>
                    <a:pt x="6001768" y="1971628"/>
                  </a:cubicBezTo>
                  <a:cubicBezTo>
                    <a:pt x="5895992" y="1971628"/>
                    <a:pt x="5925808" y="2062563"/>
                    <a:pt x="5916144" y="1491949"/>
                  </a:cubicBezTo>
                  <a:cubicBezTo>
                    <a:pt x="6096126" y="1493860"/>
                    <a:pt x="6160563" y="1489507"/>
                    <a:pt x="6340412" y="1489799"/>
                  </a:cubicBezTo>
                  <a:cubicBezTo>
                    <a:pt x="6347342" y="2046532"/>
                    <a:pt x="6358759" y="1974787"/>
                    <a:pt x="6320314" y="1974787"/>
                  </a:cubicBezTo>
                  <a:close/>
                  <a:moveTo>
                    <a:pt x="6332872" y="1063206"/>
                  </a:moveTo>
                  <a:cubicBezTo>
                    <a:pt x="6340200" y="1526800"/>
                    <a:pt x="6348218" y="1465168"/>
                    <a:pt x="6320314" y="1465168"/>
                  </a:cubicBezTo>
                  <a:cubicBezTo>
                    <a:pt x="5855610" y="1465168"/>
                    <a:pt x="5916038" y="1487357"/>
                    <a:pt x="5915055" y="1425141"/>
                  </a:cubicBezTo>
                  <a:cubicBezTo>
                    <a:pt x="5912161" y="1239688"/>
                    <a:pt x="5914338" y="1243165"/>
                    <a:pt x="5911497" y="1062834"/>
                  </a:cubicBezTo>
                  <a:cubicBezTo>
                    <a:pt x="5909958" y="967281"/>
                    <a:pt x="5886487" y="983817"/>
                    <a:pt x="6001741" y="983817"/>
                  </a:cubicBezTo>
                  <a:cubicBezTo>
                    <a:pt x="6398371" y="983817"/>
                    <a:pt x="6331093" y="953266"/>
                    <a:pt x="6332872" y="1063206"/>
                  </a:cubicBezTo>
                  <a:close/>
                  <a:moveTo>
                    <a:pt x="6323367" y="520063"/>
                  </a:moveTo>
                  <a:cubicBezTo>
                    <a:pt x="6326102" y="628782"/>
                    <a:pt x="6326182" y="646168"/>
                    <a:pt x="6331200" y="958734"/>
                  </a:cubicBezTo>
                  <a:cubicBezTo>
                    <a:pt x="6284684" y="958734"/>
                    <a:pt x="5956739" y="959106"/>
                    <a:pt x="5909825" y="959610"/>
                  </a:cubicBezTo>
                  <a:lnTo>
                    <a:pt x="5901993" y="476321"/>
                  </a:lnTo>
                  <a:cubicBezTo>
                    <a:pt x="6402699" y="468358"/>
                    <a:pt x="6322067" y="468491"/>
                    <a:pt x="6323367" y="520063"/>
                  </a:cubicBezTo>
                  <a:close/>
                  <a:moveTo>
                    <a:pt x="5896470" y="1606534"/>
                  </a:moveTo>
                  <a:cubicBezTo>
                    <a:pt x="5898621" y="1720827"/>
                    <a:pt x="5897877" y="1677987"/>
                    <a:pt x="5902603" y="1972478"/>
                  </a:cubicBezTo>
                  <a:cubicBezTo>
                    <a:pt x="5765579" y="1975158"/>
                    <a:pt x="5820936" y="1978343"/>
                    <a:pt x="5481122" y="1975105"/>
                  </a:cubicBezTo>
                  <a:cubicBezTo>
                    <a:pt x="5474963" y="1479713"/>
                    <a:pt x="5478547" y="1643163"/>
                    <a:pt x="5476980" y="1489242"/>
                  </a:cubicBezTo>
                  <a:cubicBezTo>
                    <a:pt x="5980767" y="1489003"/>
                    <a:pt x="5893736" y="1468512"/>
                    <a:pt x="5896470" y="1606534"/>
                  </a:cubicBezTo>
                  <a:close/>
                  <a:moveTo>
                    <a:pt x="5889753" y="1063259"/>
                  </a:moveTo>
                  <a:cubicBezTo>
                    <a:pt x="5896895" y="1532241"/>
                    <a:pt x="5909188" y="1467477"/>
                    <a:pt x="5842653" y="1466123"/>
                  </a:cubicBezTo>
                  <a:cubicBezTo>
                    <a:pt x="5743091" y="1464106"/>
                    <a:pt x="5724718" y="1464504"/>
                    <a:pt x="5476688" y="1464610"/>
                  </a:cubicBezTo>
                  <a:cubicBezTo>
                    <a:pt x="5473715" y="1231221"/>
                    <a:pt x="5468962" y="1232521"/>
                    <a:pt x="5466361" y="984878"/>
                  </a:cubicBezTo>
                  <a:cubicBezTo>
                    <a:pt x="5963509" y="989736"/>
                    <a:pt x="5888001" y="953930"/>
                    <a:pt x="5889753" y="1063259"/>
                  </a:cubicBezTo>
                  <a:close/>
                  <a:moveTo>
                    <a:pt x="5523814" y="478498"/>
                  </a:moveTo>
                  <a:cubicBezTo>
                    <a:pt x="5631820" y="479931"/>
                    <a:pt x="5735976" y="480170"/>
                    <a:pt x="5842706" y="477595"/>
                  </a:cubicBezTo>
                  <a:cubicBezTo>
                    <a:pt x="5895435" y="476268"/>
                    <a:pt x="5879106" y="404470"/>
                    <a:pt x="5888080" y="959902"/>
                  </a:cubicBezTo>
                  <a:cubicBezTo>
                    <a:pt x="5698859" y="962609"/>
                    <a:pt x="5773119" y="963273"/>
                    <a:pt x="5466122" y="960273"/>
                  </a:cubicBezTo>
                  <a:cubicBezTo>
                    <a:pt x="5461555" y="397038"/>
                    <a:pt x="5435961" y="477356"/>
                    <a:pt x="5523814" y="478498"/>
                  </a:cubicBezTo>
                  <a:close/>
                  <a:moveTo>
                    <a:pt x="5467422" y="2483663"/>
                  </a:moveTo>
                  <a:cubicBezTo>
                    <a:pt x="5363373" y="2484406"/>
                    <a:pt x="5228419" y="2483663"/>
                    <a:pt x="5050083" y="2483663"/>
                  </a:cubicBezTo>
                  <a:cubicBezTo>
                    <a:pt x="5049791" y="2466038"/>
                    <a:pt x="5042649" y="2053247"/>
                    <a:pt x="5041322" y="1997666"/>
                  </a:cubicBezTo>
                  <a:cubicBezTo>
                    <a:pt x="5043260" y="1997666"/>
                    <a:pt x="5456723" y="1999551"/>
                    <a:pt x="5459643" y="1999577"/>
                  </a:cubicBezTo>
                  <a:cubicBezTo>
                    <a:pt x="5461820" y="2176325"/>
                    <a:pt x="5465564" y="2367220"/>
                    <a:pt x="5467422" y="2483663"/>
                  </a:cubicBezTo>
                  <a:close/>
                  <a:moveTo>
                    <a:pt x="5455581" y="1606269"/>
                  </a:moveTo>
                  <a:cubicBezTo>
                    <a:pt x="5454652" y="2049106"/>
                    <a:pt x="5502787" y="1974628"/>
                    <a:pt x="5364780" y="1974628"/>
                  </a:cubicBezTo>
                  <a:cubicBezTo>
                    <a:pt x="5003966" y="1974628"/>
                    <a:pt x="5040764" y="1974601"/>
                    <a:pt x="5040605" y="1968151"/>
                  </a:cubicBezTo>
                  <a:cubicBezTo>
                    <a:pt x="5038481" y="1880109"/>
                    <a:pt x="5024861" y="1490383"/>
                    <a:pt x="5046499" y="1490383"/>
                  </a:cubicBezTo>
                  <a:cubicBezTo>
                    <a:pt x="5538550" y="1490383"/>
                    <a:pt x="5455900" y="1454153"/>
                    <a:pt x="5455581" y="1606269"/>
                  </a:cubicBezTo>
                  <a:close/>
                  <a:moveTo>
                    <a:pt x="5445678" y="1063259"/>
                  </a:moveTo>
                  <a:cubicBezTo>
                    <a:pt x="5453086" y="1535718"/>
                    <a:pt x="5484706" y="1464610"/>
                    <a:pt x="5364780" y="1464663"/>
                  </a:cubicBezTo>
                  <a:cubicBezTo>
                    <a:pt x="4985168" y="1464663"/>
                    <a:pt x="5033304" y="1483695"/>
                    <a:pt x="5032374" y="1425088"/>
                  </a:cubicBezTo>
                  <a:cubicBezTo>
                    <a:pt x="5032162" y="1410915"/>
                    <a:pt x="5025896" y="1004228"/>
                    <a:pt x="5025551" y="981693"/>
                  </a:cubicBezTo>
                  <a:cubicBezTo>
                    <a:pt x="5529815" y="980632"/>
                    <a:pt x="5444111" y="964414"/>
                    <a:pt x="5445678" y="1063259"/>
                  </a:cubicBezTo>
                  <a:close/>
                  <a:moveTo>
                    <a:pt x="5046499" y="478790"/>
                  </a:moveTo>
                  <a:cubicBezTo>
                    <a:pt x="5498167" y="478790"/>
                    <a:pt x="5437554" y="459997"/>
                    <a:pt x="5438855" y="518789"/>
                  </a:cubicBezTo>
                  <a:cubicBezTo>
                    <a:pt x="5450855" y="1046537"/>
                    <a:pt x="5460838" y="959822"/>
                    <a:pt x="5364780" y="959822"/>
                  </a:cubicBezTo>
                  <a:cubicBezTo>
                    <a:pt x="5206065" y="959822"/>
                    <a:pt x="5205905" y="957035"/>
                    <a:pt x="5046499" y="957035"/>
                  </a:cubicBezTo>
                  <a:cubicBezTo>
                    <a:pt x="5018117" y="957035"/>
                    <a:pt x="5025365" y="970890"/>
                    <a:pt x="5024144" y="881707"/>
                  </a:cubicBezTo>
                  <a:cubicBezTo>
                    <a:pt x="5017852" y="416759"/>
                    <a:pt x="5005744" y="478790"/>
                    <a:pt x="5046499" y="478790"/>
                  </a:cubicBezTo>
                  <a:close/>
                  <a:moveTo>
                    <a:pt x="5011586" y="1490436"/>
                  </a:moveTo>
                  <a:cubicBezTo>
                    <a:pt x="5013417" y="1623574"/>
                    <a:pt x="5013444" y="1747449"/>
                    <a:pt x="5018966" y="1973061"/>
                  </a:cubicBezTo>
                  <a:cubicBezTo>
                    <a:pt x="4575343" y="1973858"/>
                    <a:pt x="4598972" y="1979087"/>
                    <a:pt x="4598707" y="1969186"/>
                  </a:cubicBezTo>
                  <a:cubicBezTo>
                    <a:pt x="4597698" y="1926373"/>
                    <a:pt x="4589627" y="1493887"/>
                    <a:pt x="4589600" y="1491949"/>
                  </a:cubicBezTo>
                  <a:cubicBezTo>
                    <a:pt x="4812036" y="1493834"/>
                    <a:pt x="4876712" y="1490728"/>
                    <a:pt x="5011586" y="1490436"/>
                  </a:cubicBezTo>
                  <a:close/>
                  <a:moveTo>
                    <a:pt x="5011240" y="1465778"/>
                  </a:moveTo>
                  <a:cubicBezTo>
                    <a:pt x="4524845" y="1466813"/>
                    <a:pt x="4589468" y="1485287"/>
                    <a:pt x="4588512" y="1425088"/>
                  </a:cubicBezTo>
                  <a:cubicBezTo>
                    <a:pt x="4585671" y="1243775"/>
                    <a:pt x="4586441" y="1243669"/>
                    <a:pt x="4583600" y="1062834"/>
                  </a:cubicBezTo>
                  <a:cubicBezTo>
                    <a:pt x="4582007" y="961919"/>
                    <a:pt x="4499516" y="984613"/>
                    <a:pt x="5003780" y="981799"/>
                  </a:cubicBezTo>
                  <a:cubicBezTo>
                    <a:pt x="5003806" y="983817"/>
                    <a:pt x="5010577" y="1419700"/>
                    <a:pt x="5011240" y="1465778"/>
                  </a:cubicBezTo>
                  <a:close/>
                  <a:moveTo>
                    <a:pt x="4995576" y="478657"/>
                  </a:moveTo>
                  <a:cubicBezTo>
                    <a:pt x="5000939" y="749180"/>
                    <a:pt x="5000514" y="757833"/>
                    <a:pt x="5003435" y="957141"/>
                  </a:cubicBezTo>
                  <a:cubicBezTo>
                    <a:pt x="4515552" y="959716"/>
                    <a:pt x="4582644" y="991806"/>
                    <a:pt x="4580122" y="881601"/>
                  </a:cubicBezTo>
                  <a:cubicBezTo>
                    <a:pt x="4576166" y="709047"/>
                    <a:pt x="4575157" y="610096"/>
                    <a:pt x="4574785" y="519665"/>
                  </a:cubicBezTo>
                  <a:cubicBezTo>
                    <a:pt x="4574520" y="458060"/>
                    <a:pt x="4512552" y="476268"/>
                    <a:pt x="4995576" y="478657"/>
                  </a:cubicBezTo>
                  <a:close/>
                  <a:moveTo>
                    <a:pt x="4568918" y="1973566"/>
                  </a:moveTo>
                  <a:cubicBezTo>
                    <a:pt x="4309365" y="1967965"/>
                    <a:pt x="4153225" y="1977680"/>
                    <a:pt x="4153118" y="1968363"/>
                  </a:cubicBezTo>
                  <a:cubicBezTo>
                    <a:pt x="4147224" y="1403615"/>
                    <a:pt x="4112045" y="1488101"/>
                    <a:pt x="4250132" y="1489959"/>
                  </a:cubicBezTo>
                  <a:cubicBezTo>
                    <a:pt x="4381130" y="1491710"/>
                    <a:pt x="4415751" y="1490304"/>
                    <a:pt x="4567882" y="1491710"/>
                  </a:cubicBezTo>
                  <a:cubicBezTo>
                    <a:pt x="4577095" y="2036100"/>
                    <a:pt x="4581927" y="1973805"/>
                    <a:pt x="4568918" y="1973566"/>
                  </a:cubicBezTo>
                  <a:close/>
                  <a:moveTo>
                    <a:pt x="4561855" y="1063259"/>
                  </a:moveTo>
                  <a:cubicBezTo>
                    <a:pt x="4564696" y="1244174"/>
                    <a:pt x="4563926" y="1243988"/>
                    <a:pt x="4566767" y="1425513"/>
                  </a:cubicBezTo>
                  <a:cubicBezTo>
                    <a:pt x="4567723" y="1485579"/>
                    <a:pt x="4633248" y="1466097"/>
                    <a:pt x="4146162" y="1464345"/>
                  </a:cubicBezTo>
                  <a:cubicBezTo>
                    <a:pt x="4142259" y="1207518"/>
                    <a:pt x="4145950" y="1210172"/>
                    <a:pt x="4141277" y="985701"/>
                  </a:cubicBezTo>
                  <a:cubicBezTo>
                    <a:pt x="4625920" y="982808"/>
                    <a:pt x="4560130" y="951806"/>
                    <a:pt x="4561855" y="1063259"/>
                  </a:cubicBezTo>
                  <a:close/>
                  <a:moveTo>
                    <a:pt x="4552775" y="477887"/>
                  </a:moveTo>
                  <a:cubicBezTo>
                    <a:pt x="4554448" y="751117"/>
                    <a:pt x="4556572" y="789843"/>
                    <a:pt x="4560023" y="959079"/>
                  </a:cubicBezTo>
                  <a:cubicBezTo>
                    <a:pt x="4461417" y="956982"/>
                    <a:pt x="4355881" y="956956"/>
                    <a:pt x="4250026" y="959371"/>
                  </a:cubicBezTo>
                  <a:cubicBezTo>
                    <a:pt x="4107213" y="962636"/>
                    <a:pt x="4144489" y="1040937"/>
                    <a:pt x="4130869" y="519400"/>
                  </a:cubicBezTo>
                  <a:cubicBezTo>
                    <a:pt x="4128958" y="446859"/>
                    <a:pt x="4076176" y="487761"/>
                    <a:pt x="4552775" y="477887"/>
                  </a:cubicBezTo>
                  <a:close/>
                  <a:moveTo>
                    <a:pt x="4090965" y="1972584"/>
                  </a:moveTo>
                  <a:cubicBezTo>
                    <a:pt x="3779135" y="1972637"/>
                    <a:pt x="3750939" y="1972584"/>
                    <a:pt x="3711300" y="1972770"/>
                  </a:cubicBezTo>
                  <a:cubicBezTo>
                    <a:pt x="3703919" y="1711802"/>
                    <a:pt x="3707264" y="1612586"/>
                    <a:pt x="3706069" y="1491339"/>
                  </a:cubicBezTo>
                  <a:cubicBezTo>
                    <a:pt x="3935594" y="1490649"/>
                    <a:pt x="3994031" y="1488631"/>
                    <a:pt x="4124763" y="1488923"/>
                  </a:cubicBezTo>
                  <a:cubicBezTo>
                    <a:pt x="4133099" y="2059113"/>
                    <a:pt x="4149216" y="1972584"/>
                    <a:pt x="4090965" y="1972584"/>
                  </a:cubicBezTo>
                  <a:close/>
                  <a:moveTo>
                    <a:pt x="4120940" y="1063206"/>
                  </a:moveTo>
                  <a:cubicBezTo>
                    <a:pt x="4128188" y="1527224"/>
                    <a:pt x="4132356" y="1464239"/>
                    <a:pt x="4090991" y="1464239"/>
                  </a:cubicBezTo>
                  <a:cubicBezTo>
                    <a:pt x="3646757" y="1464239"/>
                    <a:pt x="3706176" y="1485738"/>
                    <a:pt x="3705247" y="1425088"/>
                  </a:cubicBezTo>
                  <a:cubicBezTo>
                    <a:pt x="3697096" y="904640"/>
                    <a:pt x="3672059" y="983711"/>
                    <a:pt x="3772444" y="983711"/>
                  </a:cubicBezTo>
                  <a:cubicBezTo>
                    <a:pt x="3931532" y="983711"/>
                    <a:pt x="3931585" y="985860"/>
                    <a:pt x="4090991" y="985860"/>
                  </a:cubicBezTo>
                  <a:cubicBezTo>
                    <a:pt x="4126754" y="985834"/>
                    <a:pt x="4119426" y="970280"/>
                    <a:pt x="4120940" y="1063206"/>
                  </a:cubicBezTo>
                  <a:close/>
                  <a:moveTo>
                    <a:pt x="3772418" y="476348"/>
                  </a:moveTo>
                  <a:cubicBezTo>
                    <a:pt x="3785109" y="476348"/>
                    <a:pt x="4088416" y="476534"/>
                    <a:pt x="4108010" y="476560"/>
                  </a:cubicBezTo>
                  <a:cubicBezTo>
                    <a:pt x="4109656" y="544960"/>
                    <a:pt x="4103151" y="276402"/>
                    <a:pt x="4118949" y="961176"/>
                  </a:cubicBezTo>
                  <a:cubicBezTo>
                    <a:pt x="3941780" y="961680"/>
                    <a:pt x="3868396" y="957805"/>
                    <a:pt x="3696591" y="959371"/>
                  </a:cubicBezTo>
                  <a:cubicBezTo>
                    <a:pt x="3689954" y="388810"/>
                    <a:pt x="3659103" y="476348"/>
                    <a:pt x="3772418" y="476348"/>
                  </a:cubicBezTo>
                  <a:close/>
                  <a:moveTo>
                    <a:pt x="3684325" y="1491418"/>
                  </a:moveTo>
                  <a:cubicBezTo>
                    <a:pt x="3685918" y="1660150"/>
                    <a:pt x="3681351" y="1623017"/>
                    <a:pt x="3689529" y="1972876"/>
                  </a:cubicBezTo>
                  <a:cubicBezTo>
                    <a:pt x="3199177" y="1975955"/>
                    <a:pt x="3322289" y="1975158"/>
                    <a:pt x="3271234" y="1975636"/>
                  </a:cubicBezTo>
                  <a:cubicBezTo>
                    <a:pt x="3269667" y="1775982"/>
                    <a:pt x="3266296" y="1641013"/>
                    <a:pt x="3263773" y="1490118"/>
                  </a:cubicBezTo>
                  <a:cubicBezTo>
                    <a:pt x="3469562" y="1494020"/>
                    <a:pt x="3521680" y="1492135"/>
                    <a:pt x="3684325" y="1491418"/>
                  </a:cubicBezTo>
                  <a:close/>
                  <a:moveTo>
                    <a:pt x="3676307" y="1063259"/>
                  </a:moveTo>
                  <a:cubicBezTo>
                    <a:pt x="3683715" y="1536408"/>
                    <a:pt x="3707742" y="1466415"/>
                    <a:pt x="3613091" y="1467185"/>
                  </a:cubicBezTo>
                  <a:cubicBezTo>
                    <a:pt x="3207408" y="1470476"/>
                    <a:pt x="3263534" y="1474909"/>
                    <a:pt x="3262738" y="1425088"/>
                  </a:cubicBezTo>
                  <a:cubicBezTo>
                    <a:pt x="3255835" y="995310"/>
                    <a:pt x="3256313" y="1022410"/>
                    <a:pt x="3255543" y="985038"/>
                  </a:cubicBezTo>
                  <a:cubicBezTo>
                    <a:pt x="3749479" y="992178"/>
                    <a:pt x="3674528" y="949205"/>
                    <a:pt x="3676307" y="1063259"/>
                  </a:cubicBezTo>
                  <a:close/>
                  <a:moveTo>
                    <a:pt x="3294837" y="478763"/>
                  </a:moveTo>
                  <a:cubicBezTo>
                    <a:pt x="3725876" y="474994"/>
                    <a:pt x="3666218" y="464802"/>
                    <a:pt x="3667811" y="520143"/>
                  </a:cubicBezTo>
                  <a:cubicBezTo>
                    <a:pt x="3682732" y="1029895"/>
                    <a:pt x="3684803" y="959185"/>
                    <a:pt x="3613012" y="960725"/>
                  </a:cubicBezTo>
                  <a:cubicBezTo>
                    <a:pt x="3504661" y="963060"/>
                    <a:pt x="3402231" y="962928"/>
                    <a:pt x="3294890" y="961043"/>
                  </a:cubicBezTo>
                  <a:cubicBezTo>
                    <a:pt x="3244524" y="960167"/>
                    <a:pt x="3255649" y="976252"/>
                    <a:pt x="3253074" y="881548"/>
                  </a:cubicBezTo>
                  <a:cubicBezTo>
                    <a:pt x="3240436" y="416547"/>
                    <a:pt x="3234542" y="479320"/>
                    <a:pt x="3294837" y="478763"/>
                  </a:cubicBezTo>
                  <a:close/>
                  <a:moveTo>
                    <a:pt x="3249410" y="1967461"/>
                  </a:moveTo>
                  <a:cubicBezTo>
                    <a:pt x="3249543" y="1982405"/>
                    <a:pt x="3282597" y="1974442"/>
                    <a:pt x="2827982" y="1974176"/>
                  </a:cubicBezTo>
                  <a:cubicBezTo>
                    <a:pt x="2827557" y="1886453"/>
                    <a:pt x="2822353" y="1492480"/>
                    <a:pt x="2822300" y="1489454"/>
                  </a:cubicBezTo>
                  <a:cubicBezTo>
                    <a:pt x="3044948" y="1489454"/>
                    <a:pt x="3148520" y="1488366"/>
                    <a:pt x="3242029" y="1489799"/>
                  </a:cubicBezTo>
                  <a:cubicBezTo>
                    <a:pt x="3244684" y="1649215"/>
                    <a:pt x="3248082" y="1785060"/>
                    <a:pt x="3249410" y="1967461"/>
                  </a:cubicBezTo>
                  <a:close/>
                  <a:moveTo>
                    <a:pt x="3241631" y="1465115"/>
                  </a:moveTo>
                  <a:cubicBezTo>
                    <a:pt x="2762324" y="1457842"/>
                    <a:pt x="2822353" y="1488791"/>
                    <a:pt x="2821344" y="1425035"/>
                  </a:cubicBezTo>
                  <a:cubicBezTo>
                    <a:pt x="2815291" y="1041361"/>
                    <a:pt x="2815185" y="1030293"/>
                    <a:pt x="2814123" y="981614"/>
                  </a:cubicBezTo>
                  <a:cubicBezTo>
                    <a:pt x="2817096" y="981614"/>
                    <a:pt x="3231727" y="984746"/>
                    <a:pt x="3233798" y="984772"/>
                  </a:cubicBezTo>
                  <a:cubicBezTo>
                    <a:pt x="3234887" y="1037884"/>
                    <a:pt x="3235020" y="1053491"/>
                    <a:pt x="3241631" y="1465115"/>
                  </a:cubicBezTo>
                  <a:close/>
                  <a:moveTo>
                    <a:pt x="2817043" y="479851"/>
                  </a:moveTo>
                  <a:cubicBezTo>
                    <a:pt x="3288783" y="479851"/>
                    <a:pt x="3224798" y="463660"/>
                    <a:pt x="3225276" y="519851"/>
                  </a:cubicBezTo>
                  <a:cubicBezTo>
                    <a:pt x="3229046" y="1038707"/>
                    <a:pt x="3266933" y="959663"/>
                    <a:pt x="3135537" y="959663"/>
                  </a:cubicBezTo>
                  <a:cubicBezTo>
                    <a:pt x="2979343" y="959663"/>
                    <a:pt x="2975334" y="956982"/>
                    <a:pt x="2817017" y="956982"/>
                  </a:cubicBezTo>
                  <a:cubicBezTo>
                    <a:pt x="2812211" y="956956"/>
                    <a:pt x="2791821" y="479851"/>
                    <a:pt x="2817043" y="479851"/>
                  </a:cubicBezTo>
                  <a:close/>
                  <a:moveTo>
                    <a:pt x="2806158" y="1968523"/>
                  </a:moveTo>
                  <a:cubicBezTo>
                    <a:pt x="2806211" y="1976963"/>
                    <a:pt x="2467858" y="1976353"/>
                    <a:pt x="2386721" y="1975238"/>
                  </a:cubicBezTo>
                  <a:cubicBezTo>
                    <a:pt x="2378464" y="1501319"/>
                    <a:pt x="2379818" y="1629361"/>
                    <a:pt x="2377216" y="1491604"/>
                  </a:cubicBezTo>
                  <a:cubicBezTo>
                    <a:pt x="2573421" y="1494657"/>
                    <a:pt x="2643619" y="1489667"/>
                    <a:pt x="2800582" y="1489454"/>
                  </a:cubicBezTo>
                  <a:cubicBezTo>
                    <a:pt x="2800582" y="1491365"/>
                    <a:pt x="2805892" y="1901476"/>
                    <a:pt x="2806158" y="1968523"/>
                  </a:cubicBezTo>
                  <a:close/>
                  <a:moveTo>
                    <a:pt x="2800211" y="1464796"/>
                  </a:moveTo>
                  <a:cubicBezTo>
                    <a:pt x="2315779" y="1465513"/>
                    <a:pt x="2377030" y="1487012"/>
                    <a:pt x="2376075" y="1425088"/>
                  </a:cubicBezTo>
                  <a:cubicBezTo>
                    <a:pt x="2373711" y="1273105"/>
                    <a:pt x="2373632" y="1241068"/>
                    <a:pt x="2370817" y="1062834"/>
                  </a:cubicBezTo>
                  <a:cubicBezTo>
                    <a:pt x="2369225" y="957938"/>
                    <a:pt x="2295708" y="981799"/>
                    <a:pt x="2792378" y="981614"/>
                  </a:cubicBezTo>
                  <a:cubicBezTo>
                    <a:pt x="2793706" y="1041839"/>
                    <a:pt x="2800184" y="1462805"/>
                    <a:pt x="2800211" y="1464796"/>
                  </a:cubicBezTo>
                  <a:close/>
                  <a:moveTo>
                    <a:pt x="2783617" y="479772"/>
                  </a:moveTo>
                  <a:cubicBezTo>
                    <a:pt x="2785157" y="804893"/>
                    <a:pt x="2788635" y="831488"/>
                    <a:pt x="2791768" y="956982"/>
                  </a:cubicBezTo>
                  <a:cubicBezTo>
                    <a:pt x="2486788" y="957115"/>
                    <a:pt x="2426466" y="957407"/>
                    <a:pt x="2369198" y="958813"/>
                  </a:cubicBezTo>
                  <a:cubicBezTo>
                    <a:pt x="2363384" y="578351"/>
                    <a:pt x="2364764" y="656148"/>
                    <a:pt x="2360649" y="476613"/>
                  </a:cubicBezTo>
                  <a:cubicBezTo>
                    <a:pt x="2567420" y="471039"/>
                    <a:pt x="2648371" y="479082"/>
                    <a:pt x="2783617" y="479772"/>
                  </a:cubicBezTo>
                  <a:close/>
                  <a:moveTo>
                    <a:pt x="2358100" y="1606640"/>
                  </a:moveTo>
                  <a:cubicBezTo>
                    <a:pt x="2369225" y="2032650"/>
                    <a:pt x="2373419" y="1975052"/>
                    <a:pt x="2339621" y="1974468"/>
                  </a:cubicBezTo>
                  <a:cubicBezTo>
                    <a:pt x="1944849" y="1967063"/>
                    <a:pt x="1943734" y="1980945"/>
                    <a:pt x="1943522" y="1968310"/>
                  </a:cubicBezTo>
                  <a:cubicBezTo>
                    <a:pt x="1934123" y="1405633"/>
                    <a:pt x="1901785" y="1490224"/>
                    <a:pt x="2021101" y="1489746"/>
                  </a:cubicBezTo>
                  <a:cubicBezTo>
                    <a:pt x="2167312" y="1489162"/>
                    <a:pt x="2235784" y="1488976"/>
                    <a:pt x="2339223" y="1490914"/>
                  </a:cubicBezTo>
                  <a:cubicBezTo>
                    <a:pt x="2361153" y="1491339"/>
                    <a:pt x="2354622" y="1473184"/>
                    <a:pt x="2358100" y="1606640"/>
                  </a:cubicBezTo>
                  <a:close/>
                  <a:moveTo>
                    <a:pt x="2349073" y="1063259"/>
                  </a:moveTo>
                  <a:cubicBezTo>
                    <a:pt x="2356136" y="1514802"/>
                    <a:pt x="2360569" y="1466628"/>
                    <a:pt x="2339621" y="1466230"/>
                  </a:cubicBezTo>
                  <a:cubicBezTo>
                    <a:pt x="1874997" y="1457497"/>
                    <a:pt x="1932743" y="1488366"/>
                    <a:pt x="1931760" y="1425141"/>
                  </a:cubicBezTo>
                  <a:cubicBezTo>
                    <a:pt x="1928946" y="1245501"/>
                    <a:pt x="1933247" y="1246032"/>
                    <a:pt x="1930380" y="1062781"/>
                  </a:cubicBezTo>
                  <a:cubicBezTo>
                    <a:pt x="1928574" y="948515"/>
                    <a:pt x="1864881" y="997274"/>
                    <a:pt x="2339701" y="984295"/>
                  </a:cubicBezTo>
                  <a:cubicBezTo>
                    <a:pt x="2351197" y="983976"/>
                    <a:pt x="2347693" y="972191"/>
                    <a:pt x="2349073" y="1063259"/>
                  </a:cubicBezTo>
                  <a:close/>
                  <a:moveTo>
                    <a:pt x="2338905" y="477224"/>
                  </a:moveTo>
                  <a:cubicBezTo>
                    <a:pt x="2351038" y="1013067"/>
                    <a:pt x="2349976" y="959318"/>
                    <a:pt x="2339144" y="959583"/>
                  </a:cubicBezTo>
                  <a:cubicBezTo>
                    <a:pt x="2234377" y="962609"/>
                    <a:pt x="2216005" y="961521"/>
                    <a:pt x="2021021" y="962052"/>
                  </a:cubicBezTo>
                  <a:cubicBezTo>
                    <a:pt x="1898759" y="962370"/>
                    <a:pt x="1933247" y="1042609"/>
                    <a:pt x="1919627" y="519347"/>
                  </a:cubicBezTo>
                  <a:cubicBezTo>
                    <a:pt x="1917795" y="446806"/>
                    <a:pt x="1867908" y="490734"/>
                    <a:pt x="2338905" y="477224"/>
                  </a:cubicBezTo>
                  <a:close/>
                  <a:moveTo>
                    <a:pt x="1921804" y="1968788"/>
                  </a:moveTo>
                  <a:cubicBezTo>
                    <a:pt x="1921963" y="1978715"/>
                    <a:pt x="1500270" y="1971602"/>
                    <a:pt x="1500137" y="1967992"/>
                  </a:cubicBezTo>
                  <a:cubicBezTo>
                    <a:pt x="1479986" y="1410171"/>
                    <a:pt x="1486756" y="1488844"/>
                    <a:pt x="1543467" y="1488844"/>
                  </a:cubicBezTo>
                  <a:cubicBezTo>
                    <a:pt x="1695412" y="1488844"/>
                    <a:pt x="1699528" y="1490065"/>
                    <a:pt x="1861881" y="1490065"/>
                  </a:cubicBezTo>
                  <a:cubicBezTo>
                    <a:pt x="1926158" y="1490065"/>
                    <a:pt x="1911928" y="1412534"/>
                    <a:pt x="1921804" y="1968788"/>
                  </a:cubicBezTo>
                  <a:close/>
                  <a:moveTo>
                    <a:pt x="1908662" y="1063206"/>
                  </a:moveTo>
                  <a:cubicBezTo>
                    <a:pt x="1916016" y="1531365"/>
                    <a:pt x="1921804" y="1465433"/>
                    <a:pt x="1861881" y="1465433"/>
                  </a:cubicBezTo>
                  <a:cubicBezTo>
                    <a:pt x="1434028" y="1465433"/>
                    <a:pt x="1492464" y="1475068"/>
                    <a:pt x="1491694" y="1425088"/>
                  </a:cubicBezTo>
                  <a:cubicBezTo>
                    <a:pt x="1483650" y="911594"/>
                    <a:pt x="1462118" y="985144"/>
                    <a:pt x="1543467" y="985144"/>
                  </a:cubicBezTo>
                  <a:cubicBezTo>
                    <a:pt x="1977665" y="985144"/>
                    <a:pt x="1907202" y="969457"/>
                    <a:pt x="1908662" y="1063206"/>
                  </a:cubicBezTo>
                  <a:close/>
                  <a:moveTo>
                    <a:pt x="1543467" y="477542"/>
                  </a:moveTo>
                  <a:cubicBezTo>
                    <a:pt x="1869102" y="477622"/>
                    <a:pt x="1869978" y="477622"/>
                    <a:pt x="1896821" y="477675"/>
                  </a:cubicBezTo>
                  <a:cubicBezTo>
                    <a:pt x="1899369" y="583554"/>
                    <a:pt x="1906830" y="960220"/>
                    <a:pt x="1906883" y="962317"/>
                  </a:cubicBezTo>
                  <a:cubicBezTo>
                    <a:pt x="1769779" y="962450"/>
                    <a:pt x="1894351" y="962450"/>
                    <a:pt x="1482561" y="960380"/>
                  </a:cubicBezTo>
                  <a:cubicBezTo>
                    <a:pt x="1473561" y="389978"/>
                    <a:pt x="1455613" y="477542"/>
                    <a:pt x="1543467" y="477542"/>
                  </a:cubicBezTo>
                  <a:close/>
                  <a:moveTo>
                    <a:pt x="1471782" y="1606428"/>
                  </a:moveTo>
                  <a:cubicBezTo>
                    <a:pt x="1472419" y="1729559"/>
                    <a:pt x="1473959" y="1847382"/>
                    <a:pt x="1478340" y="1968947"/>
                  </a:cubicBezTo>
                  <a:cubicBezTo>
                    <a:pt x="1478446" y="1971787"/>
                    <a:pt x="1057814" y="1988377"/>
                    <a:pt x="1057814" y="1969054"/>
                  </a:cubicBezTo>
                  <a:cubicBezTo>
                    <a:pt x="1057814" y="1449561"/>
                    <a:pt x="1033203" y="1491020"/>
                    <a:pt x="1065886" y="1491233"/>
                  </a:cubicBezTo>
                  <a:cubicBezTo>
                    <a:pt x="1552308" y="1494550"/>
                    <a:pt x="1470959" y="1448021"/>
                    <a:pt x="1471782" y="1606428"/>
                  </a:cubicBezTo>
                  <a:close/>
                  <a:moveTo>
                    <a:pt x="1462436" y="1063312"/>
                  </a:moveTo>
                  <a:cubicBezTo>
                    <a:pt x="1469844" y="1538319"/>
                    <a:pt x="1497509" y="1463496"/>
                    <a:pt x="1384140" y="1465646"/>
                  </a:cubicBezTo>
                  <a:cubicBezTo>
                    <a:pt x="988068" y="1472573"/>
                    <a:pt x="1048787" y="1475201"/>
                    <a:pt x="1048017" y="1425141"/>
                  </a:cubicBezTo>
                  <a:cubicBezTo>
                    <a:pt x="1040265" y="929855"/>
                    <a:pt x="1035831" y="984613"/>
                    <a:pt x="1066125" y="984135"/>
                  </a:cubicBezTo>
                  <a:cubicBezTo>
                    <a:pt x="1542325" y="976438"/>
                    <a:pt x="1461002" y="972510"/>
                    <a:pt x="1462436" y="1063312"/>
                  </a:cubicBezTo>
                  <a:close/>
                  <a:moveTo>
                    <a:pt x="1066018" y="476427"/>
                  </a:moveTo>
                  <a:cubicBezTo>
                    <a:pt x="1513917" y="473720"/>
                    <a:pt x="1452613" y="463846"/>
                    <a:pt x="1453701" y="523806"/>
                  </a:cubicBezTo>
                  <a:cubicBezTo>
                    <a:pt x="1455958" y="646964"/>
                    <a:pt x="1457286" y="736784"/>
                    <a:pt x="1460817" y="960220"/>
                  </a:cubicBezTo>
                  <a:cubicBezTo>
                    <a:pt x="1359236" y="959451"/>
                    <a:pt x="1277993" y="956265"/>
                    <a:pt x="1042548" y="959849"/>
                  </a:cubicBezTo>
                  <a:cubicBezTo>
                    <a:pt x="1035964" y="410230"/>
                    <a:pt x="1017989" y="476693"/>
                    <a:pt x="1066018" y="476427"/>
                  </a:cubicBezTo>
                  <a:close/>
                  <a:moveTo>
                    <a:pt x="1036070" y="1969054"/>
                  </a:moveTo>
                  <a:cubicBezTo>
                    <a:pt x="1036070" y="1981077"/>
                    <a:pt x="1072762" y="1975928"/>
                    <a:pt x="615492" y="1975503"/>
                  </a:cubicBezTo>
                  <a:cubicBezTo>
                    <a:pt x="616129" y="1757164"/>
                    <a:pt x="610235" y="1615293"/>
                    <a:pt x="607845" y="1491472"/>
                  </a:cubicBezTo>
                  <a:cubicBezTo>
                    <a:pt x="740356" y="1491418"/>
                    <a:pt x="866522" y="1490118"/>
                    <a:pt x="1027468" y="1491020"/>
                  </a:cubicBezTo>
                  <a:cubicBezTo>
                    <a:pt x="1030017" y="1618956"/>
                    <a:pt x="1036070" y="1737655"/>
                    <a:pt x="1036070" y="1969054"/>
                  </a:cubicBezTo>
                  <a:close/>
                  <a:moveTo>
                    <a:pt x="1026273" y="1425566"/>
                  </a:moveTo>
                  <a:cubicBezTo>
                    <a:pt x="1027123" y="1479129"/>
                    <a:pt x="1095834" y="1466575"/>
                    <a:pt x="607341" y="1466813"/>
                  </a:cubicBezTo>
                  <a:cubicBezTo>
                    <a:pt x="602057" y="1168447"/>
                    <a:pt x="600066" y="1133252"/>
                    <a:pt x="598526" y="985224"/>
                  </a:cubicBezTo>
                  <a:cubicBezTo>
                    <a:pt x="898727" y="985436"/>
                    <a:pt x="948189" y="985728"/>
                    <a:pt x="1021096" y="984799"/>
                  </a:cubicBezTo>
                  <a:cubicBezTo>
                    <a:pt x="1024813" y="1261426"/>
                    <a:pt x="1024361" y="1303045"/>
                    <a:pt x="1026273" y="1425566"/>
                  </a:cubicBezTo>
                  <a:close/>
                  <a:moveTo>
                    <a:pt x="1011511" y="476693"/>
                  </a:moveTo>
                  <a:cubicBezTo>
                    <a:pt x="1019264" y="720142"/>
                    <a:pt x="1016874" y="646300"/>
                    <a:pt x="1020777" y="960167"/>
                  </a:cubicBezTo>
                  <a:cubicBezTo>
                    <a:pt x="956075" y="960963"/>
                    <a:pt x="931675" y="960804"/>
                    <a:pt x="598314" y="960592"/>
                  </a:cubicBezTo>
                  <a:cubicBezTo>
                    <a:pt x="597092" y="809166"/>
                    <a:pt x="599721" y="849458"/>
                    <a:pt x="592128" y="479320"/>
                  </a:cubicBezTo>
                  <a:cubicBezTo>
                    <a:pt x="727851" y="479241"/>
                    <a:pt x="619129" y="478285"/>
                    <a:pt x="1011511" y="476693"/>
                  </a:cubicBezTo>
                  <a:close/>
                  <a:moveTo>
                    <a:pt x="270236" y="476932"/>
                  </a:moveTo>
                  <a:cubicBezTo>
                    <a:pt x="426349" y="476932"/>
                    <a:pt x="425447" y="479108"/>
                    <a:pt x="570357" y="479267"/>
                  </a:cubicBezTo>
                  <a:cubicBezTo>
                    <a:pt x="578162" y="861667"/>
                    <a:pt x="575321" y="813280"/>
                    <a:pt x="576569" y="960539"/>
                  </a:cubicBezTo>
                  <a:cubicBezTo>
                    <a:pt x="277484" y="960327"/>
                    <a:pt x="230357" y="960141"/>
                    <a:pt x="157053" y="960698"/>
                  </a:cubicBezTo>
                  <a:cubicBezTo>
                    <a:pt x="151238" y="377025"/>
                    <a:pt x="110113" y="476932"/>
                    <a:pt x="270236" y="476932"/>
                  </a:cubicBezTo>
                  <a:close/>
                  <a:moveTo>
                    <a:pt x="270236" y="984985"/>
                  </a:moveTo>
                  <a:cubicBezTo>
                    <a:pt x="635377" y="985224"/>
                    <a:pt x="576198" y="959132"/>
                    <a:pt x="577817" y="1063312"/>
                  </a:cubicBezTo>
                  <a:cubicBezTo>
                    <a:pt x="580685" y="1247598"/>
                    <a:pt x="582065" y="1244492"/>
                    <a:pt x="584906" y="1425513"/>
                  </a:cubicBezTo>
                  <a:cubicBezTo>
                    <a:pt x="585835" y="1484889"/>
                    <a:pt x="651653" y="1466309"/>
                    <a:pt x="163744" y="1466070"/>
                  </a:cubicBezTo>
                  <a:cubicBezTo>
                    <a:pt x="154026" y="896385"/>
                    <a:pt x="126308" y="984985"/>
                    <a:pt x="270236" y="984985"/>
                  </a:cubicBezTo>
                  <a:close/>
                  <a:moveTo>
                    <a:pt x="171815" y="1967779"/>
                  </a:moveTo>
                  <a:cubicBezTo>
                    <a:pt x="170036" y="1401651"/>
                    <a:pt x="122352" y="1490702"/>
                    <a:pt x="270236" y="1490781"/>
                  </a:cubicBezTo>
                  <a:cubicBezTo>
                    <a:pt x="408587" y="1490781"/>
                    <a:pt x="430863" y="1491472"/>
                    <a:pt x="586048" y="1491472"/>
                  </a:cubicBezTo>
                  <a:cubicBezTo>
                    <a:pt x="588835" y="1637854"/>
                    <a:pt x="594331" y="1750634"/>
                    <a:pt x="593667" y="1975503"/>
                  </a:cubicBezTo>
                  <a:cubicBezTo>
                    <a:pt x="591013" y="1975503"/>
                    <a:pt x="171841" y="1975503"/>
                    <a:pt x="171815" y="1967779"/>
                  </a:cubicBezTo>
                  <a:close/>
                  <a:moveTo>
                    <a:pt x="176647" y="2330405"/>
                  </a:moveTo>
                  <a:cubicBezTo>
                    <a:pt x="174788" y="2231640"/>
                    <a:pt x="172372" y="2097653"/>
                    <a:pt x="171947" y="1998649"/>
                  </a:cubicBezTo>
                  <a:cubicBezTo>
                    <a:pt x="414110" y="1997666"/>
                    <a:pt x="393348" y="2000135"/>
                    <a:pt x="593641" y="2000135"/>
                  </a:cubicBezTo>
                  <a:cubicBezTo>
                    <a:pt x="593004" y="2507737"/>
                    <a:pt x="613208" y="2479814"/>
                    <a:pt x="588464" y="2479814"/>
                  </a:cubicBezTo>
                  <a:cubicBezTo>
                    <a:pt x="93094" y="2479814"/>
                    <a:pt x="180151" y="2518725"/>
                    <a:pt x="176647" y="2330405"/>
                  </a:cubicBezTo>
                  <a:close/>
                  <a:moveTo>
                    <a:pt x="179753" y="2511479"/>
                  </a:moveTo>
                  <a:cubicBezTo>
                    <a:pt x="179594" y="2501897"/>
                    <a:pt x="600809" y="2501393"/>
                    <a:pt x="600969" y="2511904"/>
                  </a:cubicBezTo>
                  <a:cubicBezTo>
                    <a:pt x="609305" y="3043580"/>
                    <a:pt x="625501" y="2986009"/>
                    <a:pt x="588437" y="2986009"/>
                  </a:cubicBezTo>
                  <a:cubicBezTo>
                    <a:pt x="297237" y="2985956"/>
                    <a:pt x="245517" y="2985770"/>
                    <a:pt x="188462" y="2986301"/>
                  </a:cubicBezTo>
                  <a:cubicBezTo>
                    <a:pt x="187001" y="2928146"/>
                    <a:pt x="179992" y="2526502"/>
                    <a:pt x="179753" y="2511479"/>
                  </a:cubicBezTo>
                  <a:close/>
                  <a:moveTo>
                    <a:pt x="197276" y="3416637"/>
                  </a:moveTo>
                  <a:cubicBezTo>
                    <a:pt x="191276" y="2936905"/>
                    <a:pt x="164832" y="3010614"/>
                    <a:pt x="270236" y="3010614"/>
                  </a:cubicBezTo>
                  <a:cubicBezTo>
                    <a:pt x="292299" y="3010614"/>
                    <a:pt x="592632" y="3010667"/>
                    <a:pt x="611376" y="3010694"/>
                  </a:cubicBezTo>
                  <a:cubicBezTo>
                    <a:pt x="612890" y="3138045"/>
                    <a:pt x="611881" y="3075272"/>
                    <a:pt x="618173" y="3497088"/>
                  </a:cubicBezTo>
                  <a:cubicBezTo>
                    <a:pt x="120786" y="3497459"/>
                    <a:pt x="198497" y="3512987"/>
                    <a:pt x="197276" y="3416637"/>
                  </a:cubicBezTo>
                  <a:close/>
                  <a:moveTo>
                    <a:pt x="205560" y="3959753"/>
                  </a:moveTo>
                  <a:cubicBezTo>
                    <a:pt x="200542" y="3644585"/>
                    <a:pt x="199533" y="3584148"/>
                    <a:pt x="198630" y="3518826"/>
                  </a:cubicBezTo>
                  <a:cubicBezTo>
                    <a:pt x="364780" y="3517074"/>
                    <a:pt x="428686" y="3521878"/>
                    <a:pt x="618571" y="3521746"/>
                  </a:cubicBezTo>
                  <a:cubicBezTo>
                    <a:pt x="623271" y="3829773"/>
                    <a:pt x="619049" y="3794551"/>
                    <a:pt x="623244" y="4005300"/>
                  </a:cubicBezTo>
                  <a:cubicBezTo>
                    <a:pt x="133822" y="4006892"/>
                    <a:pt x="206330" y="4009520"/>
                    <a:pt x="205560" y="3959753"/>
                  </a:cubicBezTo>
                  <a:close/>
                  <a:moveTo>
                    <a:pt x="213126" y="4502975"/>
                  </a:moveTo>
                  <a:cubicBezTo>
                    <a:pt x="201020" y="3948552"/>
                    <a:pt x="188408" y="4026667"/>
                    <a:pt x="270262" y="4026667"/>
                  </a:cubicBezTo>
                  <a:cubicBezTo>
                    <a:pt x="426854" y="4026667"/>
                    <a:pt x="429774" y="4029984"/>
                    <a:pt x="588490" y="4029984"/>
                  </a:cubicBezTo>
                  <a:cubicBezTo>
                    <a:pt x="629829" y="4029984"/>
                    <a:pt x="629006" y="3953037"/>
                    <a:pt x="634236" y="4502072"/>
                  </a:cubicBezTo>
                  <a:cubicBezTo>
                    <a:pt x="634342" y="4514149"/>
                    <a:pt x="642573" y="4511017"/>
                    <a:pt x="588490" y="4511017"/>
                  </a:cubicBezTo>
                  <a:cubicBezTo>
                    <a:pt x="168974" y="4511017"/>
                    <a:pt x="213339" y="4512397"/>
                    <a:pt x="213126" y="4502975"/>
                  </a:cubicBezTo>
                  <a:close/>
                  <a:moveTo>
                    <a:pt x="213843" y="4534932"/>
                  </a:moveTo>
                  <a:cubicBezTo>
                    <a:pt x="278997" y="4534879"/>
                    <a:pt x="632537" y="4535728"/>
                    <a:pt x="634528" y="4535728"/>
                  </a:cubicBezTo>
                  <a:cubicBezTo>
                    <a:pt x="640156" y="5094770"/>
                    <a:pt x="666919" y="5018672"/>
                    <a:pt x="588464" y="5018672"/>
                  </a:cubicBezTo>
                  <a:cubicBezTo>
                    <a:pt x="271961" y="5018619"/>
                    <a:pt x="254385" y="5018645"/>
                    <a:pt x="218808" y="5018566"/>
                  </a:cubicBezTo>
                  <a:cubicBezTo>
                    <a:pt x="216313" y="4838023"/>
                    <a:pt x="220322" y="4830962"/>
                    <a:pt x="213843" y="4534932"/>
                  </a:cubicBezTo>
                  <a:close/>
                  <a:moveTo>
                    <a:pt x="229853" y="5526539"/>
                  </a:moveTo>
                  <a:cubicBezTo>
                    <a:pt x="220242" y="5054796"/>
                    <a:pt x="221118" y="5182148"/>
                    <a:pt x="219153" y="5043197"/>
                  </a:cubicBezTo>
                  <a:cubicBezTo>
                    <a:pt x="675309" y="5044365"/>
                    <a:pt x="642705" y="5040596"/>
                    <a:pt x="642785" y="5046727"/>
                  </a:cubicBezTo>
                  <a:cubicBezTo>
                    <a:pt x="651361" y="5595417"/>
                    <a:pt x="674857" y="5523460"/>
                    <a:pt x="588437" y="5523460"/>
                  </a:cubicBezTo>
                  <a:cubicBezTo>
                    <a:pt x="415570" y="5523487"/>
                    <a:pt x="413765" y="5527389"/>
                    <a:pt x="229853" y="5526539"/>
                  </a:cubicBezTo>
                  <a:close/>
                  <a:moveTo>
                    <a:pt x="230384" y="5551197"/>
                  </a:moveTo>
                  <a:cubicBezTo>
                    <a:pt x="375373" y="5551834"/>
                    <a:pt x="396720" y="5548808"/>
                    <a:pt x="650644" y="5548039"/>
                  </a:cubicBezTo>
                  <a:cubicBezTo>
                    <a:pt x="659671" y="6123855"/>
                    <a:pt x="680725" y="6031088"/>
                    <a:pt x="588464" y="6031088"/>
                  </a:cubicBezTo>
                  <a:cubicBezTo>
                    <a:pt x="429296" y="6031088"/>
                    <a:pt x="429137" y="6034088"/>
                    <a:pt x="270236" y="6034088"/>
                  </a:cubicBezTo>
                  <a:cubicBezTo>
                    <a:pt x="222260" y="6034088"/>
                    <a:pt x="241960" y="6096091"/>
                    <a:pt x="230384" y="5551197"/>
                  </a:cubicBezTo>
                  <a:close/>
                  <a:moveTo>
                    <a:pt x="241376" y="6495346"/>
                  </a:moveTo>
                  <a:cubicBezTo>
                    <a:pt x="233464" y="5988355"/>
                    <a:pt x="233384" y="6058719"/>
                    <a:pt x="270236" y="6058719"/>
                  </a:cubicBezTo>
                  <a:cubicBezTo>
                    <a:pt x="725196" y="6058719"/>
                    <a:pt x="659273" y="6026311"/>
                    <a:pt x="660998" y="6133464"/>
                  </a:cubicBezTo>
                  <a:cubicBezTo>
                    <a:pt x="663759" y="6310211"/>
                    <a:pt x="660388" y="6314935"/>
                    <a:pt x="663228" y="6495718"/>
                  </a:cubicBezTo>
                  <a:cubicBezTo>
                    <a:pt x="664052" y="6547662"/>
                    <a:pt x="678919" y="6536646"/>
                    <a:pt x="588490" y="6536646"/>
                  </a:cubicBezTo>
                  <a:cubicBezTo>
                    <a:pt x="186311" y="6536646"/>
                    <a:pt x="242252" y="6552254"/>
                    <a:pt x="241376" y="6495346"/>
                  </a:cubicBezTo>
                  <a:close/>
                  <a:moveTo>
                    <a:pt x="251013" y="7038674"/>
                  </a:moveTo>
                  <a:cubicBezTo>
                    <a:pt x="237738" y="6485498"/>
                    <a:pt x="233756" y="6561941"/>
                    <a:pt x="270236" y="6561941"/>
                  </a:cubicBezTo>
                  <a:cubicBezTo>
                    <a:pt x="745825" y="6561941"/>
                    <a:pt x="663866" y="6530568"/>
                    <a:pt x="665724" y="6676845"/>
                  </a:cubicBezTo>
                  <a:cubicBezTo>
                    <a:pt x="667184" y="6792863"/>
                    <a:pt x="668990" y="6923903"/>
                    <a:pt x="672017" y="7039364"/>
                  </a:cubicBezTo>
                  <a:cubicBezTo>
                    <a:pt x="672202" y="7046796"/>
                    <a:pt x="684707" y="7044620"/>
                    <a:pt x="588490" y="7044620"/>
                  </a:cubicBezTo>
                  <a:cubicBezTo>
                    <a:pt x="223269" y="7044620"/>
                    <a:pt x="251491" y="7059350"/>
                    <a:pt x="251013" y="7038674"/>
                  </a:cubicBezTo>
                  <a:close/>
                  <a:moveTo>
                    <a:pt x="261288" y="7554424"/>
                  </a:moveTo>
                  <a:cubicBezTo>
                    <a:pt x="252447" y="7017732"/>
                    <a:pt x="241668" y="7073657"/>
                    <a:pt x="270236" y="7073657"/>
                  </a:cubicBezTo>
                  <a:cubicBezTo>
                    <a:pt x="752835" y="7073657"/>
                    <a:pt x="672548" y="7017387"/>
                    <a:pt x="675733" y="7220279"/>
                  </a:cubicBezTo>
                  <a:cubicBezTo>
                    <a:pt x="678548" y="7400344"/>
                    <a:pt x="680539" y="7397398"/>
                    <a:pt x="683247" y="7554796"/>
                  </a:cubicBezTo>
                  <a:cubicBezTo>
                    <a:pt x="631687" y="7554584"/>
                    <a:pt x="286112" y="7554424"/>
                    <a:pt x="261288" y="7554424"/>
                  </a:cubicBezTo>
                  <a:close/>
                  <a:moveTo>
                    <a:pt x="270236" y="7579056"/>
                  </a:moveTo>
                  <a:cubicBezTo>
                    <a:pt x="644272" y="7579295"/>
                    <a:pt x="639121" y="7579268"/>
                    <a:pt x="683672" y="7579481"/>
                  </a:cubicBezTo>
                  <a:cubicBezTo>
                    <a:pt x="687336" y="7835405"/>
                    <a:pt x="686168" y="7823832"/>
                    <a:pt x="690336" y="8059610"/>
                  </a:cubicBezTo>
                  <a:cubicBezTo>
                    <a:pt x="583977" y="8058363"/>
                    <a:pt x="429642" y="8059743"/>
                    <a:pt x="269917" y="8059743"/>
                  </a:cubicBezTo>
                  <a:cubicBezTo>
                    <a:pt x="267474" y="7541710"/>
                    <a:pt x="250827" y="7579056"/>
                    <a:pt x="270236" y="7579056"/>
                  </a:cubicBezTo>
                  <a:close/>
                  <a:moveTo>
                    <a:pt x="270236" y="8084348"/>
                  </a:moveTo>
                  <a:cubicBezTo>
                    <a:pt x="756339" y="8084348"/>
                    <a:pt x="690469" y="8067865"/>
                    <a:pt x="691557" y="8126233"/>
                  </a:cubicBezTo>
                  <a:cubicBezTo>
                    <a:pt x="701514" y="8654750"/>
                    <a:pt x="720523" y="8568593"/>
                    <a:pt x="588464" y="8568593"/>
                  </a:cubicBezTo>
                  <a:cubicBezTo>
                    <a:pt x="435270" y="8568593"/>
                    <a:pt x="430438" y="8565434"/>
                    <a:pt x="277510" y="8565328"/>
                  </a:cubicBezTo>
                  <a:cubicBezTo>
                    <a:pt x="265377" y="8047825"/>
                    <a:pt x="272121" y="8084348"/>
                    <a:pt x="270236" y="8084348"/>
                  </a:cubicBezTo>
                  <a:close/>
                  <a:moveTo>
                    <a:pt x="282103" y="9031788"/>
                  </a:moveTo>
                  <a:cubicBezTo>
                    <a:pt x="279342" y="8855519"/>
                    <a:pt x="282342" y="8850051"/>
                    <a:pt x="279501" y="8669322"/>
                  </a:cubicBezTo>
                  <a:cubicBezTo>
                    <a:pt x="277829" y="8560577"/>
                    <a:pt x="207286" y="8591313"/>
                    <a:pt x="695938" y="8593463"/>
                  </a:cubicBezTo>
                  <a:cubicBezTo>
                    <a:pt x="698142" y="8842512"/>
                    <a:pt x="704487" y="8843601"/>
                    <a:pt x="707169" y="9074124"/>
                  </a:cubicBezTo>
                  <a:cubicBezTo>
                    <a:pt x="228074" y="9065524"/>
                    <a:pt x="283245" y="9104781"/>
                    <a:pt x="282103" y="9031788"/>
                  </a:cubicBezTo>
                  <a:close/>
                  <a:moveTo>
                    <a:pt x="290281" y="9574904"/>
                  </a:moveTo>
                  <a:cubicBezTo>
                    <a:pt x="287573" y="9445403"/>
                    <a:pt x="285927" y="9348867"/>
                    <a:pt x="284519" y="9212915"/>
                  </a:cubicBezTo>
                  <a:cubicBezTo>
                    <a:pt x="283033" y="9069930"/>
                    <a:pt x="253562" y="9102604"/>
                    <a:pt x="429535" y="9099286"/>
                  </a:cubicBezTo>
                  <a:cubicBezTo>
                    <a:pt x="543966" y="9097269"/>
                    <a:pt x="640236" y="9097561"/>
                    <a:pt x="707434" y="9098808"/>
                  </a:cubicBezTo>
                  <a:cubicBezTo>
                    <a:pt x="708629" y="9236618"/>
                    <a:pt x="704169" y="9304010"/>
                    <a:pt x="712904" y="9583424"/>
                  </a:cubicBezTo>
                  <a:cubicBezTo>
                    <a:pt x="252580" y="9583424"/>
                    <a:pt x="290387" y="9579549"/>
                    <a:pt x="290281" y="9574904"/>
                  </a:cubicBezTo>
                  <a:close/>
                  <a:moveTo>
                    <a:pt x="290918" y="9604711"/>
                  </a:moveTo>
                  <a:cubicBezTo>
                    <a:pt x="432536" y="9605004"/>
                    <a:pt x="388887" y="9608056"/>
                    <a:pt x="713673" y="9608056"/>
                  </a:cubicBezTo>
                  <a:cubicBezTo>
                    <a:pt x="720789" y="9839906"/>
                    <a:pt x="716727" y="9929992"/>
                    <a:pt x="718798" y="10087867"/>
                  </a:cubicBezTo>
                  <a:cubicBezTo>
                    <a:pt x="294715" y="10089593"/>
                    <a:pt x="437527" y="10090468"/>
                    <a:pt x="300396" y="10090813"/>
                  </a:cubicBezTo>
                  <a:cubicBezTo>
                    <a:pt x="300370" y="10088106"/>
                    <a:pt x="290971" y="9606755"/>
                    <a:pt x="290918" y="9604711"/>
                  </a:cubicBezTo>
                  <a:close/>
                  <a:moveTo>
                    <a:pt x="300848" y="10118497"/>
                  </a:moveTo>
                  <a:cubicBezTo>
                    <a:pt x="300795" y="10115073"/>
                    <a:pt x="264633" y="10114543"/>
                    <a:pt x="719143" y="10112526"/>
                  </a:cubicBezTo>
                  <a:cubicBezTo>
                    <a:pt x="722010" y="10298457"/>
                    <a:pt x="726630" y="10306472"/>
                    <a:pt x="730134" y="10598229"/>
                  </a:cubicBezTo>
                  <a:cubicBezTo>
                    <a:pt x="543833" y="10597566"/>
                    <a:pt x="442226" y="10598442"/>
                    <a:pt x="308122" y="10598548"/>
                  </a:cubicBezTo>
                  <a:cubicBezTo>
                    <a:pt x="304777" y="10441309"/>
                    <a:pt x="303370" y="10276029"/>
                    <a:pt x="300848" y="10118497"/>
                  </a:cubicBezTo>
                  <a:close/>
                  <a:moveTo>
                    <a:pt x="315078" y="11024743"/>
                  </a:moveTo>
                  <a:cubicBezTo>
                    <a:pt x="313087" y="10541242"/>
                    <a:pt x="271324" y="10623578"/>
                    <a:pt x="429376" y="10622940"/>
                  </a:cubicBezTo>
                  <a:cubicBezTo>
                    <a:pt x="537382" y="10622649"/>
                    <a:pt x="609173" y="10622543"/>
                    <a:pt x="730426" y="10622888"/>
                  </a:cubicBezTo>
                  <a:cubicBezTo>
                    <a:pt x="736214" y="11145141"/>
                    <a:pt x="730506" y="10509073"/>
                    <a:pt x="734887" y="11105751"/>
                  </a:cubicBezTo>
                  <a:cubicBezTo>
                    <a:pt x="231818" y="11108379"/>
                    <a:pt x="315477" y="11118227"/>
                    <a:pt x="315078" y="11024743"/>
                  </a:cubicBezTo>
                  <a:close/>
                  <a:moveTo>
                    <a:pt x="322964" y="11568177"/>
                  </a:moveTo>
                  <a:cubicBezTo>
                    <a:pt x="314654" y="11037989"/>
                    <a:pt x="282581" y="11124835"/>
                    <a:pt x="429084" y="11128658"/>
                  </a:cubicBezTo>
                  <a:cubicBezTo>
                    <a:pt x="519434" y="11131126"/>
                    <a:pt x="595685" y="11131126"/>
                    <a:pt x="735099" y="11130436"/>
                  </a:cubicBezTo>
                  <a:cubicBezTo>
                    <a:pt x="737675" y="11391430"/>
                    <a:pt x="743887" y="11376088"/>
                    <a:pt x="746649" y="11609664"/>
                  </a:cubicBezTo>
                  <a:cubicBezTo>
                    <a:pt x="260996" y="11603771"/>
                    <a:pt x="324079" y="11636392"/>
                    <a:pt x="322964" y="11568177"/>
                  </a:cubicBezTo>
                  <a:close/>
                  <a:moveTo>
                    <a:pt x="330610" y="12120716"/>
                  </a:moveTo>
                  <a:cubicBezTo>
                    <a:pt x="330159" y="11987791"/>
                    <a:pt x="330345" y="12017280"/>
                    <a:pt x="324105" y="11636737"/>
                  </a:cubicBezTo>
                  <a:cubicBezTo>
                    <a:pt x="452820" y="11635941"/>
                    <a:pt x="488052" y="11631216"/>
                    <a:pt x="746914" y="11634375"/>
                  </a:cubicBezTo>
                  <a:cubicBezTo>
                    <a:pt x="748082" y="11767035"/>
                    <a:pt x="749941" y="12065932"/>
                    <a:pt x="750658" y="12120743"/>
                  </a:cubicBezTo>
                  <a:lnTo>
                    <a:pt x="330610" y="12120716"/>
                  </a:lnTo>
                  <a:close/>
                  <a:moveTo>
                    <a:pt x="747657" y="10112393"/>
                  </a:moveTo>
                  <a:cubicBezTo>
                    <a:pt x="1196007" y="10110561"/>
                    <a:pt x="1161466" y="10116002"/>
                    <a:pt x="1161519" y="10118975"/>
                  </a:cubicBezTo>
                  <a:cubicBezTo>
                    <a:pt x="1170174" y="10672151"/>
                    <a:pt x="1218734" y="10595788"/>
                    <a:pt x="1065886" y="10597645"/>
                  </a:cubicBezTo>
                  <a:cubicBezTo>
                    <a:pt x="962500" y="10598761"/>
                    <a:pt x="900187" y="10598734"/>
                    <a:pt x="751932" y="10598309"/>
                  </a:cubicBezTo>
                  <a:cubicBezTo>
                    <a:pt x="745480" y="10074251"/>
                    <a:pt x="732179" y="10112472"/>
                    <a:pt x="747657" y="10112393"/>
                  </a:cubicBezTo>
                  <a:close/>
                  <a:moveTo>
                    <a:pt x="756445" y="11024797"/>
                  </a:moveTo>
                  <a:cubicBezTo>
                    <a:pt x="756445" y="10539517"/>
                    <a:pt x="705523" y="10623206"/>
                    <a:pt x="906745" y="10623206"/>
                  </a:cubicBezTo>
                  <a:cubicBezTo>
                    <a:pt x="1056752" y="10623206"/>
                    <a:pt x="1050805" y="10621879"/>
                    <a:pt x="1172723" y="10621454"/>
                  </a:cubicBezTo>
                  <a:cubicBezTo>
                    <a:pt x="1172192" y="10923722"/>
                    <a:pt x="1176785" y="10968314"/>
                    <a:pt x="1180263" y="11104557"/>
                  </a:cubicBezTo>
                  <a:cubicBezTo>
                    <a:pt x="681468" y="11105088"/>
                    <a:pt x="756445" y="11132719"/>
                    <a:pt x="756445" y="11024797"/>
                  </a:cubicBezTo>
                  <a:close/>
                  <a:moveTo>
                    <a:pt x="767835" y="11568125"/>
                  </a:moveTo>
                  <a:cubicBezTo>
                    <a:pt x="759631" y="11042580"/>
                    <a:pt x="707859" y="11129959"/>
                    <a:pt x="906745" y="11129959"/>
                  </a:cubicBezTo>
                  <a:cubicBezTo>
                    <a:pt x="1065355" y="11129959"/>
                    <a:pt x="1043504" y="11129402"/>
                    <a:pt x="1180847" y="11129242"/>
                  </a:cubicBezTo>
                  <a:cubicBezTo>
                    <a:pt x="1185732" y="11345936"/>
                    <a:pt x="1181378" y="11373142"/>
                    <a:pt x="1185228" y="11609850"/>
                  </a:cubicBezTo>
                  <a:cubicBezTo>
                    <a:pt x="701859" y="11610354"/>
                    <a:pt x="768712" y="11625191"/>
                    <a:pt x="767835" y="11568125"/>
                  </a:cubicBezTo>
                  <a:close/>
                  <a:moveTo>
                    <a:pt x="772429" y="12120769"/>
                  </a:moveTo>
                  <a:cubicBezTo>
                    <a:pt x="771632" y="12060385"/>
                    <a:pt x="769774" y="11760612"/>
                    <a:pt x="768658" y="11634640"/>
                  </a:cubicBezTo>
                  <a:cubicBezTo>
                    <a:pt x="914418" y="11636313"/>
                    <a:pt x="1075417" y="11634614"/>
                    <a:pt x="1185653" y="11634481"/>
                  </a:cubicBezTo>
                  <a:cubicBezTo>
                    <a:pt x="1192237" y="12038885"/>
                    <a:pt x="1191440" y="11999470"/>
                    <a:pt x="1194202" y="12117027"/>
                  </a:cubicBezTo>
                  <a:cubicBezTo>
                    <a:pt x="1045017" y="12117531"/>
                    <a:pt x="1110516" y="12120796"/>
                    <a:pt x="772429" y="12120769"/>
                  </a:cubicBezTo>
                  <a:close/>
                  <a:moveTo>
                    <a:pt x="1199698" y="11024345"/>
                  </a:moveTo>
                  <a:cubicBezTo>
                    <a:pt x="1184591" y="10558230"/>
                    <a:pt x="1191679" y="10621375"/>
                    <a:pt x="1225212" y="10621375"/>
                  </a:cubicBezTo>
                  <a:cubicBezTo>
                    <a:pt x="1676296" y="10621375"/>
                    <a:pt x="1614860" y="10611076"/>
                    <a:pt x="1615072" y="10662357"/>
                  </a:cubicBezTo>
                  <a:cubicBezTo>
                    <a:pt x="1617276" y="11183203"/>
                    <a:pt x="1647888" y="11102620"/>
                    <a:pt x="1543493" y="11102620"/>
                  </a:cubicBezTo>
                  <a:cubicBezTo>
                    <a:pt x="1144713" y="11102620"/>
                    <a:pt x="1203202" y="11133171"/>
                    <a:pt x="1199698" y="11024345"/>
                  </a:cubicBezTo>
                  <a:close/>
                  <a:moveTo>
                    <a:pt x="1206309" y="11568231"/>
                  </a:moveTo>
                  <a:cubicBezTo>
                    <a:pt x="1198529" y="11070742"/>
                    <a:pt x="1198742" y="11129215"/>
                    <a:pt x="1225212" y="11129215"/>
                  </a:cubicBezTo>
                  <a:cubicBezTo>
                    <a:pt x="1692041" y="11129215"/>
                    <a:pt x="1620355" y="11101292"/>
                    <a:pt x="1622002" y="11206295"/>
                  </a:cubicBezTo>
                  <a:cubicBezTo>
                    <a:pt x="1629409" y="11681727"/>
                    <a:pt x="1662358" y="11612106"/>
                    <a:pt x="1543467" y="11612106"/>
                  </a:cubicBezTo>
                  <a:cubicBezTo>
                    <a:pt x="1151350" y="11612106"/>
                    <a:pt x="1207158" y="11621635"/>
                    <a:pt x="1206309" y="11568231"/>
                  </a:cubicBezTo>
                  <a:close/>
                  <a:moveTo>
                    <a:pt x="1636976" y="12112408"/>
                  </a:moveTo>
                  <a:cubicBezTo>
                    <a:pt x="1636949" y="12126715"/>
                    <a:pt x="1673190" y="12116947"/>
                    <a:pt x="1225186" y="12116947"/>
                  </a:cubicBezTo>
                  <a:cubicBezTo>
                    <a:pt x="1211167" y="12116947"/>
                    <a:pt x="1216105" y="12171147"/>
                    <a:pt x="1207371" y="11634428"/>
                  </a:cubicBezTo>
                  <a:cubicBezTo>
                    <a:pt x="1396513" y="11634322"/>
                    <a:pt x="1353024" y="11637082"/>
                    <a:pt x="1632144" y="11636658"/>
                  </a:cubicBezTo>
                  <a:cubicBezTo>
                    <a:pt x="1632197" y="11639764"/>
                    <a:pt x="1637082" y="12023968"/>
                    <a:pt x="1636976" y="12112408"/>
                  </a:cubicBezTo>
                  <a:close/>
                  <a:moveTo>
                    <a:pt x="1641197" y="11024637"/>
                  </a:moveTo>
                  <a:cubicBezTo>
                    <a:pt x="1635303" y="10556027"/>
                    <a:pt x="1614143" y="10623605"/>
                    <a:pt x="1702820" y="10622410"/>
                  </a:cubicBezTo>
                  <a:cubicBezTo>
                    <a:pt x="2113123" y="10616862"/>
                    <a:pt x="2057607" y="10614686"/>
                    <a:pt x="2058802" y="10662648"/>
                  </a:cubicBezTo>
                  <a:cubicBezTo>
                    <a:pt x="2071148" y="11176089"/>
                    <a:pt x="2070856" y="11104743"/>
                    <a:pt x="2021181" y="11104186"/>
                  </a:cubicBezTo>
                  <a:cubicBezTo>
                    <a:pt x="1574026" y="11099355"/>
                    <a:pt x="1642472" y="11128127"/>
                    <a:pt x="1641197" y="11024637"/>
                  </a:cubicBezTo>
                  <a:close/>
                  <a:moveTo>
                    <a:pt x="1652906" y="11568125"/>
                  </a:moveTo>
                  <a:cubicBezTo>
                    <a:pt x="1644967" y="11060921"/>
                    <a:pt x="1615046" y="11127304"/>
                    <a:pt x="1702607" y="11127649"/>
                  </a:cubicBezTo>
                  <a:cubicBezTo>
                    <a:pt x="2132319" y="11129375"/>
                    <a:pt x="2064245" y="11108645"/>
                    <a:pt x="2065758" y="11206295"/>
                  </a:cubicBezTo>
                  <a:cubicBezTo>
                    <a:pt x="2068572" y="11385458"/>
                    <a:pt x="2070112" y="11397269"/>
                    <a:pt x="2072794" y="11568549"/>
                  </a:cubicBezTo>
                  <a:cubicBezTo>
                    <a:pt x="2073670" y="11625775"/>
                    <a:pt x="2112619" y="11611442"/>
                    <a:pt x="1861881" y="11611628"/>
                  </a:cubicBezTo>
                  <a:cubicBezTo>
                    <a:pt x="1614143" y="11611628"/>
                    <a:pt x="1653835" y="11626466"/>
                    <a:pt x="1652906" y="11568125"/>
                  </a:cubicBezTo>
                  <a:close/>
                  <a:moveTo>
                    <a:pt x="2020968" y="12119070"/>
                  </a:moveTo>
                  <a:cubicBezTo>
                    <a:pt x="1921432" y="12119867"/>
                    <a:pt x="1905370" y="12119734"/>
                    <a:pt x="1658694" y="12119654"/>
                  </a:cubicBezTo>
                  <a:cubicBezTo>
                    <a:pt x="1658827" y="12027605"/>
                    <a:pt x="1653968" y="11639870"/>
                    <a:pt x="1653915" y="11636658"/>
                  </a:cubicBezTo>
                  <a:cubicBezTo>
                    <a:pt x="1853093" y="11636259"/>
                    <a:pt x="1618577" y="11636446"/>
                    <a:pt x="2073670" y="11636127"/>
                  </a:cubicBezTo>
                  <a:cubicBezTo>
                    <a:pt x="2079166" y="12209369"/>
                    <a:pt x="2101255" y="12118407"/>
                    <a:pt x="2020968" y="12119070"/>
                  </a:cubicBezTo>
                  <a:close/>
                  <a:moveTo>
                    <a:pt x="2076883" y="10480911"/>
                  </a:moveTo>
                  <a:cubicBezTo>
                    <a:pt x="2074121" y="10304509"/>
                    <a:pt x="2075077" y="10307588"/>
                    <a:pt x="2072104" y="10118445"/>
                  </a:cubicBezTo>
                  <a:cubicBezTo>
                    <a:pt x="2072050" y="10114118"/>
                    <a:pt x="2036739" y="10114198"/>
                    <a:pt x="2493054" y="10114118"/>
                  </a:cubicBezTo>
                  <a:cubicBezTo>
                    <a:pt x="2493080" y="10116083"/>
                    <a:pt x="2494567" y="10191915"/>
                    <a:pt x="2498231" y="10596318"/>
                  </a:cubicBezTo>
                  <a:cubicBezTo>
                    <a:pt x="1995666" y="10596318"/>
                    <a:pt x="2079352" y="10638627"/>
                    <a:pt x="2076883" y="10480911"/>
                  </a:cubicBezTo>
                  <a:close/>
                  <a:moveTo>
                    <a:pt x="2180242" y="10623737"/>
                  </a:moveTo>
                  <a:cubicBezTo>
                    <a:pt x="2339515" y="10623737"/>
                    <a:pt x="2340020" y="10620950"/>
                    <a:pt x="2498417" y="10620950"/>
                  </a:cubicBezTo>
                  <a:cubicBezTo>
                    <a:pt x="2500780" y="10935905"/>
                    <a:pt x="2503355" y="10968287"/>
                    <a:pt x="2506196" y="11103336"/>
                  </a:cubicBezTo>
                  <a:cubicBezTo>
                    <a:pt x="2332506" y="11103336"/>
                    <a:pt x="2273007" y="11105990"/>
                    <a:pt x="2086228" y="11104770"/>
                  </a:cubicBezTo>
                  <a:cubicBezTo>
                    <a:pt x="2081555" y="10540499"/>
                    <a:pt x="2046616" y="10623737"/>
                    <a:pt x="2180242" y="10623737"/>
                  </a:cubicBezTo>
                  <a:close/>
                  <a:moveTo>
                    <a:pt x="2094538" y="11568125"/>
                  </a:moveTo>
                  <a:cubicBezTo>
                    <a:pt x="2086441" y="11049083"/>
                    <a:pt x="2057634" y="11129693"/>
                    <a:pt x="2180242" y="11129693"/>
                  </a:cubicBezTo>
                  <a:cubicBezTo>
                    <a:pt x="2571536" y="11129693"/>
                    <a:pt x="2506329" y="11095241"/>
                    <a:pt x="2508055" y="11206295"/>
                  </a:cubicBezTo>
                  <a:cubicBezTo>
                    <a:pt x="2514400" y="11607646"/>
                    <a:pt x="2513922" y="11578370"/>
                    <a:pt x="2514480" y="11612238"/>
                  </a:cubicBezTo>
                  <a:cubicBezTo>
                    <a:pt x="2027154" y="11612902"/>
                    <a:pt x="2095441" y="11625457"/>
                    <a:pt x="2094538" y="11568125"/>
                  </a:cubicBezTo>
                  <a:close/>
                  <a:moveTo>
                    <a:pt x="2498682" y="12118858"/>
                  </a:moveTo>
                  <a:cubicBezTo>
                    <a:pt x="2053280" y="12118858"/>
                    <a:pt x="2099716" y="12120796"/>
                    <a:pt x="2099609" y="12112382"/>
                  </a:cubicBezTo>
                  <a:cubicBezTo>
                    <a:pt x="2091857" y="11538529"/>
                    <a:pt x="2072104" y="11636153"/>
                    <a:pt x="2180268" y="11636074"/>
                  </a:cubicBezTo>
                  <a:cubicBezTo>
                    <a:pt x="2339967" y="11636074"/>
                    <a:pt x="2339356" y="11636923"/>
                    <a:pt x="2498682" y="11636923"/>
                  </a:cubicBezTo>
                  <a:cubicBezTo>
                    <a:pt x="2520613" y="11636923"/>
                    <a:pt x="2514267" y="11619591"/>
                    <a:pt x="2517241" y="11750022"/>
                  </a:cubicBezTo>
                  <a:cubicBezTo>
                    <a:pt x="2527011" y="12175394"/>
                    <a:pt x="2529932" y="12118858"/>
                    <a:pt x="2498682" y="12118858"/>
                  </a:cubicBezTo>
                  <a:close/>
                  <a:moveTo>
                    <a:pt x="2520506" y="10662251"/>
                  </a:moveTo>
                  <a:cubicBezTo>
                    <a:pt x="2520108" y="10598256"/>
                    <a:pt x="2460052" y="10626975"/>
                    <a:pt x="2939226" y="10620552"/>
                  </a:cubicBezTo>
                  <a:cubicBezTo>
                    <a:pt x="2944058" y="10916582"/>
                    <a:pt x="2943952" y="10923351"/>
                    <a:pt x="2947032" y="11025221"/>
                  </a:cubicBezTo>
                  <a:cubicBezTo>
                    <a:pt x="2950483" y="11139222"/>
                    <a:pt x="3017097" y="11104531"/>
                    <a:pt x="2527967" y="11103363"/>
                  </a:cubicBezTo>
                  <a:cubicBezTo>
                    <a:pt x="2525896" y="11005023"/>
                    <a:pt x="2521914" y="10889057"/>
                    <a:pt x="2520506" y="10662251"/>
                  </a:cubicBezTo>
                  <a:close/>
                  <a:moveTo>
                    <a:pt x="2528445" y="11127995"/>
                  </a:moveTo>
                  <a:cubicBezTo>
                    <a:pt x="3028912" y="11129242"/>
                    <a:pt x="2949713" y="11109892"/>
                    <a:pt x="2951200" y="11206215"/>
                  </a:cubicBezTo>
                  <a:cubicBezTo>
                    <a:pt x="2954015" y="11387794"/>
                    <a:pt x="2955608" y="11380415"/>
                    <a:pt x="2958661" y="11568523"/>
                  </a:cubicBezTo>
                  <a:cubicBezTo>
                    <a:pt x="2959537" y="11624448"/>
                    <a:pt x="3027240" y="11610195"/>
                    <a:pt x="2536224" y="11612159"/>
                  </a:cubicBezTo>
                  <a:cubicBezTo>
                    <a:pt x="2535003" y="11539830"/>
                    <a:pt x="2529746" y="11195068"/>
                    <a:pt x="2528445" y="11127995"/>
                  </a:cubicBezTo>
                  <a:close/>
                  <a:moveTo>
                    <a:pt x="2544189" y="12118779"/>
                  </a:moveTo>
                  <a:cubicBezTo>
                    <a:pt x="2543578" y="11909384"/>
                    <a:pt x="2538799" y="11754746"/>
                    <a:pt x="2536675" y="11636817"/>
                  </a:cubicBezTo>
                  <a:cubicBezTo>
                    <a:pt x="2682621" y="11636207"/>
                    <a:pt x="2730995" y="11631164"/>
                    <a:pt x="2959484" y="11634401"/>
                  </a:cubicBezTo>
                  <a:cubicBezTo>
                    <a:pt x="2960811" y="11804805"/>
                    <a:pt x="2955661" y="11715542"/>
                    <a:pt x="2963095" y="12112674"/>
                  </a:cubicBezTo>
                  <a:cubicBezTo>
                    <a:pt x="2963201" y="12118619"/>
                    <a:pt x="3000026" y="12117770"/>
                    <a:pt x="2544189" y="12118779"/>
                  </a:cubicBezTo>
                  <a:close/>
                  <a:moveTo>
                    <a:pt x="2968803" y="11024425"/>
                  </a:moveTo>
                  <a:cubicBezTo>
                    <a:pt x="2965378" y="10911327"/>
                    <a:pt x="2965590" y="10903656"/>
                    <a:pt x="2960971" y="10620260"/>
                  </a:cubicBezTo>
                  <a:cubicBezTo>
                    <a:pt x="3252569" y="10615695"/>
                    <a:pt x="3255304" y="10621799"/>
                    <a:pt x="3382107" y="10623525"/>
                  </a:cubicBezTo>
                  <a:cubicBezTo>
                    <a:pt x="3384417" y="10752920"/>
                    <a:pt x="3390390" y="11102354"/>
                    <a:pt x="3390417" y="11104319"/>
                  </a:cubicBezTo>
                  <a:cubicBezTo>
                    <a:pt x="2899507" y="11106468"/>
                    <a:pt x="2972175" y="11135824"/>
                    <a:pt x="2968803" y="11024425"/>
                  </a:cubicBezTo>
                  <a:close/>
                  <a:moveTo>
                    <a:pt x="2971591" y="11130834"/>
                  </a:moveTo>
                  <a:cubicBezTo>
                    <a:pt x="3148732" y="11130914"/>
                    <a:pt x="3198062" y="11131206"/>
                    <a:pt x="3294863" y="11129905"/>
                  </a:cubicBezTo>
                  <a:cubicBezTo>
                    <a:pt x="3416091" y="11128260"/>
                    <a:pt x="3390470" y="11045978"/>
                    <a:pt x="3398674" y="11568603"/>
                  </a:cubicBezTo>
                  <a:cubicBezTo>
                    <a:pt x="3399550" y="11623917"/>
                    <a:pt x="3466695" y="11617229"/>
                    <a:pt x="2980989" y="11610089"/>
                  </a:cubicBezTo>
                  <a:cubicBezTo>
                    <a:pt x="2980512" y="11568443"/>
                    <a:pt x="2971644" y="11132932"/>
                    <a:pt x="2971591" y="11130834"/>
                  </a:cubicBezTo>
                  <a:close/>
                  <a:moveTo>
                    <a:pt x="2984945" y="12116761"/>
                  </a:moveTo>
                  <a:cubicBezTo>
                    <a:pt x="2977219" y="11740095"/>
                    <a:pt x="2982556" y="11802337"/>
                    <a:pt x="2981228" y="11634746"/>
                  </a:cubicBezTo>
                  <a:cubicBezTo>
                    <a:pt x="3103332" y="11636552"/>
                    <a:pt x="3118731" y="11635251"/>
                    <a:pt x="3294678" y="11636446"/>
                  </a:cubicBezTo>
                  <a:cubicBezTo>
                    <a:pt x="3443172" y="11637454"/>
                    <a:pt x="3387735" y="11554216"/>
                    <a:pt x="3407462" y="12113391"/>
                  </a:cubicBezTo>
                  <a:cubicBezTo>
                    <a:pt x="3407940" y="12127140"/>
                    <a:pt x="3421161" y="12113868"/>
                    <a:pt x="2984945" y="12116761"/>
                  </a:cubicBezTo>
                  <a:close/>
                  <a:moveTo>
                    <a:pt x="3410728" y="11024637"/>
                  </a:moveTo>
                  <a:cubicBezTo>
                    <a:pt x="3402497" y="10559080"/>
                    <a:pt x="3386939" y="10623976"/>
                    <a:pt x="3453951" y="10623976"/>
                  </a:cubicBezTo>
                  <a:cubicBezTo>
                    <a:pt x="3883291" y="10623976"/>
                    <a:pt x="3825677" y="10602901"/>
                    <a:pt x="3827562" y="10662808"/>
                  </a:cubicBezTo>
                  <a:cubicBezTo>
                    <a:pt x="3843068" y="11174948"/>
                    <a:pt x="3844767" y="11102646"/>
                    <a:pt x="3772418" y="11102646"/>
                  </a:cubicBezTo>
                  <a:cubicBezTo>
                    <a:pt x="3347193" y="11102620"/>
                    <a:pt x="3412692" y="11128817"/>
                    <a:pt x="3410728" y="11024637"/>
                  </a:cubicBezTo>
                  <a:close/>
                  <a:moveTo>
                    <a:pt x="3420418" y="11568177"/>
                  </a:moveTo>
                  <a:cubicBezTo>
                    <a:pt x="3412480" y="11061133"/>
                    <a:pt x="3395408" y="11128817"/>
                    <a:pt x="3453977" y="11128817"/>
                  </a:cubicBezTo>
                  <a:cubicBezTo>
                    <a:pt x="3904292" y="11128817"/>
                    <a:pt x="3834598" y="11102620"/>
                    <a:pt x="3836218" y="11206215"/>
                  </a:cubicBezTo>
                  <a:cubicBezTo>
                    <a:pt x="3843678" y="11683108"/>
                    <a:pt x="3861520" y="11609558"/>
                    <a:pt x="3772418" y="11609558"/>
                  </a:cubicBezTo>
                  <a:cubicBezTo>
                    <a:pt x="3365301" y="11609584"/>
                    <a:pt x="3421400" y="11631083"/>
                    <a:pt x="3420418" y="11568177"/>
                  </a:cubicBezTo>
                  <a:close/>
                  <a:moveTo>
                    <a:pt x="3429445" y="12119442"/>
                  </a:moveTo>
                  <a:cubicBezTo>
                    <a:pt x="3422330" y="11906438"/>
                    <a:pt x="3423498" y="11795808"/>
                    <a:pt x="3421400" y="11636923"/>
                  </a:cubicBezTo>
                  <a:cubicBezTo>
                    <a:pt x="3634571" y="11637136"/>
                    <a:pt x="3551336" y="11634534"/>
                    <a:pt x="3842536" y="11634163"/>
                  </a:cubicBezTo>
                  <a:lnTo>
                    <a:pt x="3850289" y="12119548"/>
                  </a:lnTo>
                  <a:cubicBezTo>
                    <a:pt x="3782560" y="12119920"/>
                    <a:pt x="3431543" y="12119469"/>
                    <a:pt x="3429445" y="12119442"/>
                  </a:cubicBezTo>
                  <a:close/>
                  <a:moveTo>
                    <a:pt x="3855758" y="11025911"/>
                  </a:moveTo>
                  <a:cubicBezTo>
                    <a:pt x="3851829" y="10551170"/>
                    <a:pt x="3820713" y="10621693"/>
                    <a:pt x="3931691" y="10621375"/>
                  </a:cubicBezTo>
                  <a:cubicBezTo>
                    <a:pt x="4325932" y="10620313"/>
                    <a:pt x="4268399" y="10609723"/>
                    <a:pt x="4269991" y="10662781"/>
                  </a:cubicBezTo>
                  <a:cubicBezTo>
                    <a:pt x="4285311" y="11168977"/>
                    <a:pt x="4275833" y="11105539"/>
                    <a:pt x="4250371" y="11105141"/>
                  </a:cubicBezTo>
                  <a:cubicBezTo>
                    <a:pt x="3788401" y="11097072"/>
                    <a:pt x="3856661" y="11131896"/>
                    <a:pt x="3855758" y="11025911"/>
                  </a:cubicBezTo>
                  <a:close/>
                  <a:moveTo>
                    <a:pt x="3863245" y="11568177"/>
                  </a:moveTo>
                  <a:cubicBezTo>
                    <a:pt x="3855068" y="11045739"/>
                    <a:pt x="3835819" y="11127225"/>
                    <a:pt x="3931612" y="11127862"/>
                  </a:cubicBezTo>
                  <a:cubicBezTo>
                    <a:pt x="4334269" y="11131126"/>
                    <a:pt x="4274611" y="11105433"/>
                    <a:pt x="4276204" y="11206295"/>
                  </a:cubicBezTo>
                  <a:cubicBezTo>
                    <a:pt x="4283399" y="11666093"/>
                    <a:pt x="4305382" y="11610089"/>
                    <a:pt x="4250371" y="11609637"/>
                  </a:cubicBezTo>
                  <a:cubicBezTo>
                    <a:pt x="3804596" y="11606028"/>
                    <a:pt x="3864201" y="11628191"/>
                    <a:pt x="3863245" y="11568177"/>
                  </a:cubicBezTo>
                  <a:close/>
                  <a:moveTo>
                    <a:pt x="4292506" y="12112408"/>
                  </a:moveTo>
                  <a:cubicBezTo>
                    <a:pt x="4292479" y="12127034"/>
                    <a:pt x="4332171" y="12115169"/>
                    <a:pt x="3931612" y="12118938"/>
                  </a:cubicBezTo>
                  <a:cubicBezTo>
                    <a:pt x="3847979" y="12119734"/>
                    <a:pt x="3873202" y="12192806"/>
                    <a:pt x="3864308" y="11634136"/>
                  </a:cubicBezTo>
                  <a:cubicBezTo>
                    <a:pt x="4042325" y="11633791"/>
                    <a:pt x="4038263" y="11632915"/>
                    <a:pt x="4286346" y="11634588"/>
                  </a:cubicBezTo>
                  <a:cubicBezTo>
                    <a:pt x="4291152" y="11931016"/>
                    <a:pt x="4292798" y="11968945"/>
                    <a:pt x="4292506" y="12112408"/>
                  </a:cubicBezTo>
                  <a:close/>
                  <a:moveTo>
                    <a:pt x="4409485" y="10622834"/>
                  </a:moveTo>
                  <a:cubicBezTo>
                    <a:pt x="4570564" y="10622834"/>
                    <a:pt x="4564935" y="10620658"/>
                    <a:pt x="4709155" y="10620446"/>
                  </a:cubicBezTo>
                  <a:cubicBezTo>
                    <a:pt x="4713456" y="10895693"/>
                    <a:pt x="4713429" y="10914697"/>
                    <a:pt x="4716987" y="11025805"/>
                  </a:cubicBezTo>
                  <a:cubicBezTo>
                    <a:pt x="4719961" y="11120642"/>
                    <a:pt x="4803221" y="11112360"/>
                    <a:pt x="4296887" y="11105858"/>
                  </a:cubicBezTo>
                  <a:cubicBezTo>
                    <a:pt x="4294391" y="10532775"/>
                    <a:pt x="4253026" y="10622834"/>
                    <a:pt x="4409485" y="10622834"/>
                  </a:cubicBezTo>
                  <a:close/>
                  <a:moveTo>
                    <a:pt x="4307002" y="11568125"/>
                  </a:moveTo>
                  <a:cubicBezTo>
                    <a:pt x="4298931" y="11050808"/>
                    <a:pt x="4259212" y="11131126"/>
                    <a:pt x="4409485" y="11131126"/>
                  </a:cubicBezTo>
                  <a:cubicBezTo>
                    <a:pt x="4566475" y="11131126"/>
                    <a:pt x="4566555" y="11129481"/>
                    <a:pt x="4719854" y="11129427"/>
                  </a:cubicBezTo>
                  <a:cubicBezTo>
                    <a:pt x="4722005" y="11225087"/>
                    <a:pt x="4723067" y="11338796"/>
                    <a:pt x="4727262" y="11610673"/>
                  </a:cubicBezTo>
                  <a:cubicBezTo>
                    <a:pt x="4240892" y="11610646"/>
                    <a:pt x="4307878" y="11624740"/>
                    <a:pt x="4307002" y="11568125"/>
                  </a:cubicBezTo>
                  <a:close/>
                  <a:moveTo>
                    <a:pt x="4728005" y="12116337"/>
                  </a:moveTo>
                  <a:cubicBezTo>
                    <a:pt x="4524500" y="12116337"/>
                    <a:pt x="4314250" y="12129342"/>
                    <a:pt x="4314277" y="12112488"/>
                  </a:cubicBezTo>
                  <a:cubicBezTo>
                    <a:pt x="4315445" y="11550713"/>
                    <a:pt x="4266248" y="11634985"/>
                    <a:pt x="4409485" y="11634985"/>
                  </a:cubicBezTo>
                  <a:cubicBezTo>
                    <a:pt x="4547386" y="11634985"/>
                    <a:pt x="4577467" y="11635304"/>
                    <a:pt x="4727660" y="11635304"/>
                  </a:cubicBezTo>
                  <a:cubicBezTo>
                    <a:pt x="4735466" y="12157026"/>
                    <a:pt x="4736421" y="12116337"/>
                    <a:pt x="4728005" y="12116337"/>
                  </a:cubicBezTo>
                  <a:close/>
                  <a:moveTo>
                    <a:pt x="4730899" y="10620419"/>
                  </a:moveTo>
                  <a:cubicBezTo>
                    <a:pt x="4887305" y="10620472"/>
                    <a:pt x="4887836" y="10623843"/>
                    <a:pt x="5046526" y="10623843"/>
                  </a:cubicBezTo>
                  <a:cubicBezTo>
                    <a:pt x="5192710" y="10623843"/>
                    <a:pt x="5141813" y="10554567"/>
                    <a:pt x="5160266" y="11025300"/>
                  </a:cubicBezTo>
                  <a:cubicBezTo>
                    <a:pt x="5164115" y="11123403"/>
                    <a:pt x="5243155" y="11104265"/>
                    <a:pt x="4741095" y="11104743"/>
                  </a:cubicBezTo>
                  <a:cubicBezTo>
                    <a:pt x="4736368" y="10915919"/>
                    <a:pt x="4738439" y="11103257"/>
                    <a:pt x="4730899" y="10620419"/>
                  </a:cubicBezTo>
                  <a:close/>
                  <a:moveTo>
                    <a:pt x="4748369" y="11568177"/>
                  </a:moveTo>
                  <a:cubicBezTo>
                    <a:pt x="4745581" y="11389519"/>
                    <a:pt x="4745900" y="11386520"/>
                    <a:pt x="4743086" y="11205818"/>
                  </a:cubicBezTo>
                  <a:cubicBezTo>
                    <a:pt x="4741599" y="11111724"/>
                    <a:pt x="4658285" y="11124544"/>
                    <a:pt x="5163637" y="11127225"/>
                  </a:cubicBezTo>
                  <a:cubicBezTo>
                    <a:pt x="5166240" y="11231457"/>
                    <a:pt x="5166558" y="11331709"/>
                    <a:pt x="5170620" y="11611070"/>
                  </a:cubicBezTo>
                  <a:cubicBezTo>
                    <a:pt x="4678118" y="11619750"/>
                    <a:pt x="4749166" y="11617653"/>
                    <a:pt x="4748369" y="11568177"/>
                  </a:cubicBezTo>
                  <a:close/>
                  <a:moveTo>
                    <a:pt x="4755352" y="12116337"/>
                  </a:moveTo>
                  <a:cubicBezTo>
                    <a:pt x="4755352" y="12029383"/>
                    <a:pt x="4750732" y="11722629"/>
                    <a:pt x="4749404" y="11635304"/>
                  </a:cubicBezTo>
                  <a:cubicBezTo>
                    <a:pt x="4878066" y="11635411"/>
                    <a:pt x="5034286" y="11638091"/>
                    <a:pt x="5170939" y="11635729"/>
                  </a:cubicBezTo>
                  <a:cubicBezTo>
                    <a:pt x="5173169" y="11797639"/>
                    <a:pt x="5172664" y="11865456"/>
                    <a:pt x="5177789" y="12112727"/>
                  </a:cubicBezTo>
                  <a:cubicBezTo>
                    <a:pt x="5178028" y="12122760"/>
                    <a:pt x="5211667" y="12117000"/>
                    <a:pt x="4755352" y="12116337"/>
                  </a:cubicBezTo>
                  <a:close/>
                  <a:moveTo>
                    <a:pt x="5181957" y="11024239"/>
                  </a:moveTo>
                  <a:cubicBezTo>
                    <a:pt x="5163744" y="10560645"/>
                    <a:pt x="5172797" y="10623525"/>
                    <a:pt x="5205719" y="10623260"/>
                  </a:cubicBezTo>
                  <a:cubicBezTo>
                    <a:pt x="5659379" y="10620207"/>
                    <a:pt x="5598101" y="10606803"/>
                    <a:pt x="5598500" y="10662409"/>
                  </a:cubicBezTo>
                  <a:cubicBezTo>
                    <a:pt x="5599402" y="10787027"/>
                    <a:pt x="5600172" y="10817711"/>
                    <a:pt x="5604766" y="11106389"/>
                  </a:cubicBezTo>
                  <a:cubicBezTo>
                    <a:pt x="5111971" y="11101452"/>
                    <a:pt x="5186072" y="11129030"/>
                    <a:pt x="5181957" y="11024239"/>
                  </a:cubicBezTo>
                  <a:close/>
                  <a:moveTo>
                    <a:pt x="5191701" y="11568125"/>
                  </a:moveTo>
                  <a:cubicBezTo>
                    <a:pt x="5183948" y="11072972"/>
                    <a:pt x="5178718" y="11127304"/>
                    <a:pt x="5205586" y="11127490"/>
                  </a:cubicBezTo>
                  <a:cubicBezTo>
                    <a:pt x="5680805" y="11130675"/>
                    <a:pt x="5604819" y="11110184"/>
                    <a:pt x="5606359" y="11206242"/>
                  </a:cubicBezTo>
                  <a:cubicBezTo>
                    <a:pt x="5609173" y="11385830"/>
                    <a:pt x="5607075" y="11382406"/>
                    <a:pt x="5609996" y="11568603"/>
                  </a:cubicBezTo>
                  <a:cubicBezTo>
                    <a:pt x="5610845" y="11622272"/>
                    <a:pt x="5655901" y="11608841"/>
                    <a:pt x="5364780" y="11608788"/>
                  </a:cubicBezTo>
                  <a:cubicBezTo>
                    <a:pt x="5159442" y="11608788"/>
                    <a:pt x="5192604" y="11625377"/>
                    <a:pt x="5191701" y="11568125"/>
                  </a:cubicBezTo>
                  <a:close/>
                  <a:moveTo>
                    <a:pt x="5199586" y="12112143"/>
                  </a:moveTo>
                  <a:cubicBezTo>
                    <a:pt x="5188462" y="11577468"/>
                    <a:pt x="5190426" y="11635384"/>
                    <a:pt x="5205825" y="11635091"/>
                  </a:cubicBezTo>
                  <a:cubicBezTo>
                    <a:pt x="5316114" y="11632862"/>
                    <a:pt x="5335416" y="11633420"/>
                    <a:pt x="5611031" y="11633473"/>
                  </a:cubicBezTo>
                  <a:cubicBezTo>
                    <a:pt x="5611084" y="11636472"/>
                    <a:pt x="5616899" y="11989383"/>
                    <a:pt x="5619660" y="12117106"/>
                  </a:cubicBezTo>
                  <a:cubicBezTo>
                    <a:pt x="5216498" y="12118699"/>
                    <a:pt x="5199878" y="12124989"/>
                    <a:pt x="5199586" y="12112143"/>
                  </a:cubicBezTo>
                  <a:close/>
                  <a:moveTo>
                    <a:pt x="5618173" y="10480858"/>
                  </a:moveTo>
                  <a:cubicBezTo>
                    <a:pt x="5611297" y="10040914"/>
                    <a:pt x="5581800" y="10114092"/>
                    <a:pt x="5683194" y="10114092"/>
                  </a:cubicBezTo>
                  <a:cubicBezTo>
                    <a:pt x="5685185" y="10114092"/>
                    <a:pt x="6031211" y="10114251"/>
                    <a:pt x="6031291" y="10118922"/>
                  </a:cubicBezTo>
                  <a:cubicBezTo>
                    <a:pt x="6039867" y="10666126"/>
                    <a:pt x="6058133" y="10594169"/>
                    <a:pt x="6001768" y="10594169"/>
                  </a:cubicBezTo>
                  <a:cubicBezTo>
                    <a:pt x="5541391" y="10594169"/>
                    <a:pt x="5620563" y="10633266"/>
                    <a:pt x="5618173" y="10480858"/>
                  </a:cubicBezTo>
                  <a:close/>
                  <a:moveTo>
                    <a:pt x="5619926" y="10621481"/>
                  </a:moveTo>
                  <a:cubicBezTo>
                    <a:pt x="5916489" y="10620605"/>
                    <a:pt x="5863681" y="10618348"/>
                    <a:pt x="6040557" y="10618880"/>
                  </a:cubicBezTo>
                  <a:cubicBezTo>
                    <a:pt x="6041247" y="10696703"/>
                    <a:pt x="6041593" y="10692403"/>
                    <a:pt x="6044646" y="11105061"/>
                  </a:cubicBezTo>
                  <a:cubicBezTo>
                    <a:pt x="5840556" y="11105009"/>
                    <a:pt x="5767278" y="11107556"/>
                    <a:pt x="5626510" y="11106574"/>
                  </a:cubicBezTo>
                  <a:cubicBezTo>
                    <a:pt x="5619766" y="10682077"/>
                    <a:pt x="5621359" y="10788726"/>
                    <a:pt x="5619926" y="10621481"/>
                  </a:cubicBezTo>
                  <a:close/>
                  <a:moveTo>
                    <a:pt x="5631740" y="11568177"/>
                  </a:moveTo>
                  <a:cubicBezTo>
                    <a:pt x="5623776" y="11059700"/>
                    <a:pt x="5613952" y="11131392"/>
                    <a:pt x="5683194" y="11131392"/>
                  </a:cubicBezTo>
                  <a:cubicBezTo>
                    <a:pt x="6110782" y="11131392"/>
                    <a:pt x="6044327" y="11106415"/>
                    <a:pt x="6045867" y="11206295"/>
                  </a:cubicBezTo>
                  <a:cubicBezTo>
                    <a:pt x="6053195" y="11674932"/>
                    <a:pt x="6078364" y="11611203"/>
                    <a:pt x="6001741" y="11611203"/>
                  </a:cubicBezTo>
                  <a:cubicBezTo>
                    <a:pt x="5572879" y="11611203"/>
                    <a:pt x="5632563" y="11618264"/>
                    <a:pt x="5631740" y="11568177"/>
                  </a:cubicBezTo>
                  <a:close/>
                  <a:moveTo>
                    <a:pt x="6001741" y="12119654"/>
                  </a:moveTo>
                  <a:cubicBezTo>
                    <a:pt x="5599562" y="12119654"/>
                    <a:pt x="5641457" y="12117451"/>
                    <a:pt x="5641325" y="12110815"/>
                  </a:cubicBezTo>
                  <a:cubicBezTo>
                    <a:pt x="5628501" y="11557163"/>
                    <a:pt x="5617483" y="11633473"/>
                    <a:pt x="5683194" y="11633473"/>
                  </a:cubicBezTo>
                  <a:cubicBezTo>
                    <a:pt x="5842255" y="11633473"/>
                    <a:pt x="5842335" y="11635835"/>
                    <a:pt x="6001741" y="11635835"/>
                  </a:cubicBezTo>
                  <a:cubicBezTo>
                    <a:pt x="6069258" y="11635835"/>
                    <a:pt x="6055850" y="11613380"/>
                    <a:pt x="6056540" y="11749783"/>
                  </a:cubicBezTo>
                  <a:cubicBezTo>
                    <a:pt x="6058372" y="12191001"/>
                    <a:pt x="6089887" y="12119654"/>
                    <a:pt x="6001741" y="12119654"/>
                  </a:cubicBezTo>
                  <a:close/>
                  <a:moveTo>
                    <a:pt x="6060576" y="10480858"/>
                  </a:moveTo>
                  <a:cubicBezTo>
                    <a:pt x="6057735" y="10299492"/>
                    <a:pt x="6055850" y="10299200"/>
                    <a:pt x="6053009" y="10118497"/>
                  </a:cubicBezTo>
                  <a:cubicBezTo>
                    <a:pt x="6052956" y="10115976"/>
                    <a:pt x="6250249" y="10111092"/>
                    <a:pt x="6471808" y="10114065"/>
                  </a:cubicBezTo>
                  <a:cubicBezTo>
                    <a:pt x="6471835" y="10116241"/>
                    <a:pt x="6478553" y="10532722"/>
                    <a:pt x="6479880" y="10596265"/>
                  </a:cubicBezTo>
                  <a:cubicBezTo>
                    <a:pt x="5975509" y="10596451"/>
                    <a:pt x="6062885" y="10624454"/>
                    <a:pt x="6060576" y="10480858"/>
                  </a:cubicBezTo>
                  <a:close/>
                  <a:moveTo>
                    <a:pt x="6160882" y="10619888"/>
                  </a:moveTo>
                  <a:cubicBezTo>
                    <a:pt x="6254576" y="10621136"/>
                    <a:pt x="6277064" y="10620976"/>
                    <a:pt x="6480410" y="10620897"/>
                  </a:cubicBezTo>
                  <a:cubicBezTo>
                    <a:pt x="6492411" y="11156820"/>
                    <a:pt x="6491853" y="11104345"/>
                    <a:pt x="6479481" y="11104451"/>
                  </a:cubicBezTo>
                  <a:cubicBezTo>
                    <a:pt x="6360113" y="11105406"/>
                    <a:pt x="6353050" y="11105167"/>
                    <a:pt x="6066417" y="11105061"/>
                  </a:cubicBezTo>
                  <a:cubicBezTo>
                    <a:pt x="6062434" y="10534766"/>
                    <a:pt x="6032247" y="10618136"/>
                    <a:pt x="6160882" y="10619888"/>
                  </a:cubicBezTo>
                  <a:close/>
                  <a:moveTo>
                    <a:pt x="6076452" y="11568125"/>
                  </a:moveTo>
                  <a:cubicBezTo>
                    <a:pt x="6073585" y="11384449"/>
                    <a:pt x="6070426" y="11385538"/>
                    <a:pt x="6067612" y="11205870"/>
                  </a:cubicBezTo>
                  <a:cubicBezTo>
                    <a:pt x="6065912" y="11097232"/>
                    <a:pt x="5996643" y="11132905"/>
                    <a:pt x="6489225" y="11129082"/>
                  </a:cubicBezTo>
                  <a:cubicBezTo>
                    <a:pt x="6493367" y="11403693"/>
                    <a:pt x="6492279" y="11448178"/>
                    <a:pt x="6495385" y="11613645"/>
                  </a:cubicBezTo>
                  <a:cubicBezTo>
                    <a:pt x="6009361" y="11613858"/>
                    <a:pt x="6077329" y="11625085"/>
                    <a:pt x="6076452" y="11568125"/>
                  </a:cubicBezTo>
                  <a:close/>
                  <a:moveTo>
                    <a:pt x="6479641" y="12118964"/>
                  </a:moveTo>
                  <a:cubicBezTo>
                    <a:pt x="6047885" y="12116629"/>
                    <a:pt x="6083940" y="12125202"/>
                    <a:pt x="6083648" y="12112222"/>
                  </a:cubicBezTo>
                  <a:cubicBezTo>
                    <a:pt x="6070611" y="11542882"/>
                    <a:pt x="6057841" y="11635490"/>
                    <a:pt x="6160908" y="11637136"/>
                  </a:cubicBezTo>
                  <a:cubicBezTo>
                    <a:pt x="6252744" y="11638622"/>
                    <a:pt x="6277701" y="11638383"/>
                    <a:pt x="6495916" y="11638277"/>
                  </a:cubicBezTo>
                  <a:cubicBezTo>
                    <a:pt x="6507332" y="12175102"/>
                    <a:pt x="6518058" y="12119150"/>
                    <a:pt x="6479641" y="12118964"/>
                  </a:cubicBezTo>
                  <a:close/>
                  <a:moveTo>
                    <a:pt x="6502182" y="10620870"/>
                  </a:moveTo>
                  <a:cubicBezTo>
                    <a:pt x="6987143" y="10620658"/>
                    <a:pt x="6923026" y="10603910"/>
                    <a:pt x="6924432" y="10662675"/>
                  </a:cubicBezTo>
                  <a:cubicBezTo>
                    <a:pt x="6928017" y="10818534"/>
                    <a:pt x="6927592" y="10839237"/>
                    <a:pt x="6931097" y="11022408"/>
                  </a:cubicBezTo>
                  <a:cubicBezTo>
                    <a:pt x="6933221" y="11131843"/>
                    <a:pt x="7007136" y="11100629"/>
                    <a:pt x="6510598" y="11104186"/>
                  </a:cubicBezTo>
                  <a:cubicBezTo>
                    <a:pt x="6504731" y="10715575"/>
                    <a:pt x="6506137" y="10799635"/>
                    <a:pt x="6502182" y="10620870"/>
                  </a:cubicBezTo>
                  <a:close/>
                  <a:moveTo>
                    <a:pt x="6512138" y="11205870"/>
                  </a:moveTo>
                  <a:cubicBezTo>
                    <a:pt x="6510598" y="11104583"/>
                    <a:pt x="6435222" y="11128074"/>
                    <a:pt x="6933035" y="11127782"/>
                  </a:cubicBezTo>
                  <a:cubicBezTo>
                    <a:pt x="6933433" y="11150529"/>
                    <a:pt x="6939991" y="11553234"/>
                    <a:pt x="6940230" y="11568576"/>
                  </a:cubicBezTo>
                  <a:cubicBezTo>
                    <a:pt x="6941026" y="11618954"/>
                    <a:pt x="7009977" y="11613380"/>
                    <a:pt x="6517156" y="11613645"/>
                  </a:cubicBezTo>
                  <a:cubicBezTo>
                    <a:pt x="6514182" y="11460946"/>
                    <a:pt x="6514740" y="11372664"/>
                    <a:pt x="6512138" y="11205870"/>
                  </a:cubicBezTo>
                  <a:close/>
                  <a:moveTo>
                    <a:pt x="6527484" y="12119203"/>
                  </a:moveTo>
                  <a:cubicBezTo>
                    <a:pt x="6523741" y="11751800"/>
                    <a:pt x="6521324" y="11807726"/>
                    <a:pt x="6517634" y="11638250"/>
                  </a:cubicBezTo>
                  <a:cubicBezTo>
                    <a:pt x="6782178" y="11638118"/>
                    <a:pt x="6832384" y="11633658"/>
                    <a:pt x="6941159" y="11633393"/>
                  </a:cubicBezTo>
                  <a:cubicBezTo>
                    <a:pt x="6943336" y="11800983"/>
                    <a:pt x="6939061" y="11510209"/>
                    <a:pt x="6947079" y="12115726"/>
                  </a:cubicBezTo>
                  <a:cubicBezTo>
                    <a:pt x="6947079" y="12117637"/>
                    <a:pt x="6640136" y="12119734"/>
                    <a:pt x="6527484" y="12119203"/>
                  </a:cubicBezTo>
                  <a:close/>
                  <a:moveTo>
                    <a:pt x="6957461" y="10620685"/>
                  </a:moveTo>
                  <a:cubicBezTo>
                    <a:pt x="7427210" y="10620685"/>
                    <a:pt x="7364923" y="10599849"/>
                    <a:pt x="7365693" y="10662463"/>
                  </a:cubicBezTo>
                  <a:cubicBezTo>
                    <a:pt x="7372224" y="11185115"/>
                    <a:pt x="7406235" y="11105300"/>
                    <a:pt x="7275981" y="11105300"/>
                  </a:cubicBezTo>
                  <a:cubicBezTo>
                    <a:pt x="7122496" y="11105300"/>
                    <a:pt x="7117239" y="11103097"/>
                    <a:pt x="6957461" y="11103097"/>
                  </a:cubicBezTo>
                  <a:cubicBezTo>
                    <a:pt x="6953717" y="11103097"/>
                    <a:pt x="6937416" y="10620711"/>
                    <a:pt x="6957461" y="10620685"/>
                  </a:cubicBezTo>
                  <a:close/>
                  <a:moveTo>
                    <a:pt x="6961947" y="11568125"/>
                  </a:moveTo>
                  <a:cubicBezTo>
                    <a:pt x="6952920" y="11014604"/>
                    <a:pt x="6955363" y="11161013"/>
                    <a:pt x="6954779" y="11127756"/>
                  </a:cubicBezTo>
                  <a:cubicBezTo>
                    <a:pt x="7131311" y="11127756"/>
                    <a:pt x="7110043" y="11130595"/>
                    <a:pt x="7375012" y="11129826"/>
                  </a:cubicBezTo>
                  <a:cubicBezTo>
                    <a:pt x="7375066" y="11131896"/>
                    <a:pt x="7383057" y="11564674"/>
                    <a:pt x="7383721" y="11613167"/>
                  </a:cubicBezTo>
                  <a:cubicBezTo>
                    <a:pt x="7255405" y="11614893"/>
                    <a:pt x="7175064" y="11613141"/>
                    <a:pt x="7116973" y="11611230"/>
                  </a:cubicBezTo>
                  <a:cubicBezTo>
                    <a:pt x="6934495" y="11605523"/>
                    <a:pt x="6962824" y="11624448"/>
                    <a:pt x="6961947" y="11568125"/>
                  </a:cubicBezTo>
                  <a:close/>
                  <a:moveTo>
                    <a:pt x="6968877" y="12116655"/>
                  </a:moveTo>
                  <a:cubicBezTo>
                    <a:pt x="6962983" y="11711906"/>
                    <a:pt x="6964550" y="11757533"/>
                    <a:pt x="6962903" y="11633393"/>
                  </a:cubicBezTo>
                  <a:cubicBezTo>
                    <a:pt x="7116362" y="11633526"/>
                    <a:pt x="7117345" y="11638463"/>
                    <a:pt x="7275981" y="11638463"/>
                  </a:cubicBezTo>
                  <a:cubicBezTo>
                    <a:pt x="7419776" y="11638463"/>
                    <a:pt x="7381199" y="11546731"/>
                    <a:pt x="7389828" y="12117744"/>
                  </a:cubicBezTo>
                  <a:cubicBezTo>
                    <a:pt x="7096822" y="12117823"/>
                    <a:pt x="7125761" y="12116708"/>
                    <a:pt x="6968877" y="12116655"/>
                  </a:cubicBezTo>
                  <a:close/>
                  <a:moveTo>
                    <a:pt x="7394102" y="11024425"/>
                  </a:moveTo>
                  <a:cubicBezTo>
                    <a:pt x="7380323" y="10553850"/>
                    <a:pt x="7375092" y="10619198"/>
                    <a:pt x="7435175" y="10619994"/>
                  </a:cubicBezTo>
                  <a:cubicBezTo>
                    <a:pt x="7556429" y="10621799"/>
                    <a:pt x="7593705" y="10620578"/>
                    <a:pt x="7754146" y="10621666"/>
                  </a:cubicBezTo>
                  <a:cubicBezTo>
                    <a:pt x="7831459" y="10622198"/>
                    <a:pt x="7810140" y="10547241"/>
                    <a:pt x="7815689" y="11105354"/>
                  </a:cubicBezTo>
                  <a:cubicBezTo>
                    <a:pt x="7324620" y="11103469"/>
                    <a:pt x="7397262" y="11133277"/>
                    <a:pt x="7394102" y="11024425"/>
                  </a:cubicBezTo>
                  <a:close/>
                  <a:moveTo>
                    <a:pt x="7404828" y="11568125"/>
                  </a:moveTo>
                  <a:cubicBezTo>
                    <a:pt x="7396917" y="11062991"/>
                    <a:pt x="7380774" y="11129879"/>
                    <a:pt x="7435361" y="11129587"/>
                  </a:cubicBezTo>
                  <a:cubicBezTo>
                    <a:pt x="7888144" y="11127782"/>
                    <a:pt x="7815530" y="11111379"/>
                    <a:pt x="7817043" y="11206295"/>
                  </a:cubicBezTo>
                  <a:cubicBezTo>
                    <a:pt x="7824478" y="11680533"/>
                    <a:pt x="7847841" y="11610168"/>
                    <a:pt x="7754146" y="11610540"/>
                  </a:cubicBezTo>
                  <a:cubicBezTo>
                    <a:pt x="7344029" y="11611654"/>
                    <a:pt x="7405731" y="11626651"/>
                    <a:pt x="7404828" y="11568125"/>
                  </a:cubicBezTo>
                  <a:close/>
                  <a:moveTo>
                    <a:pt x="7831540" y="12112408"/>
                  </a:moveTo>
                  <a:cubicBezTo>
                    <a:pt x="7831540" y="12118486"/>
                    <a:pt x="7867223" y="12117557"/>
                    <a:pt x="7411572" y="12117717"/>
                  </a:cubicBezTo>
                  <a:cubicBezTo>
                    <a:pt x="7403394" y="11576751"/>
                    <a:pt x="7395297" y="11637693"/>
                    <a:pt x="7435494" y="11636950"/>
                  </a:cubicBezTo>
                  <a:cubicBezTo>
                    <a:pt x="7555765" y="11634694"/>
                    <a:pt x="7584067" y="11635862"/>
                    <a:pt x="7754226" y="11635172"/>
                  </a:cubicBezTo>
                  <a:cubicBezTo>
                    <a:pt x="7840407" y="11634959"/>
                    <a:pt x="7833291" y="11557163"/>
                    <a:pt x="7831540" y="12112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3" name="Google Shape;1223;p15"/>
          <p:cNvSpPr txBox="1"/>
          <p:nvPr/>
        </p:nvSpPr>
        <p:spPr>
          <a:xfrm>
            <a:off x="4635550" y="1597405"/>
            <a:ext cx="409903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Dosis" pitchFamily="2" charset="0"/>
                <a:ea typeface="Questrial"/>
                <a:cs typeface="Questrial"/>
                <a:sym typeface="Questrial"/>
              </a:rPr>
              <a:t>What is the average authentic engagement for the top 10 accounts/channels?</a:t>
            </a:r>
          </a:p>
        </p:txBody>
      </p:sp>
      <p:sp>
        <p:nvSpPr>
          <p:cNvPr id="1224" name="Google Shape;1224;p15"/>
          <p:cNvSpPr/>
          <p:nvPr/>
        </p:nvSpPr>
        <p:spPr>
          <a:xfrm rot="1279464">
            <a:off x="8042563" y="124244"/>
            <a:ext cx="946655" cy="1398744"/>
          </a:xfrm>
          <a:custGeom>
            <a:avLst/>
            <a:gdLst/>
            <a:ahLst/>
            <a:cxnLst/>
            <a:rect l="l" t="t" r="r" b="b"/>
            <a:pathLst>
              <a:path w="1886296" h="2792154" extrusionOk="0">
                <a:moveTo>
                  <a:pt x="979803" y="637"/>
                </a:moveTo>
                <a:cubicBezTo>
                  <a:pt x="967679" y="212"/>
                  <a:pt x="955555" y="0"/>
                  <a:pt x="943223" y="0"/>
                </a:cubicBezTo>
                <a:cubicBezTo>
                  <a:pt x="930886" y="0"/>
                  <a:pt x="918768" y="212"/>
                  <a:pt x="906643" y="637"/>
                </a:cubicBezTo>
                <a:cubicBezTo>
                  <a:pt x="316254" y="23594"/>
                  <a:pt x="-103353" y="625141"/>
                  <a:pt x="22339" y="1240928"/>
                </a:cubicBezTo>
                <a:cubicBezTo>
                  <a:pt x="184612" y="2033776"/>
                  <a:pt x="606767" y="2577414"/>
                  <a:pt x="821571" y="2748953"/>
                </a:cubicBezTo>
                <a:cubicBezTo>
                  <a:pt x="893882" y="2806555"/>
                  <a:pt x="992565" y="2806555"/>
                  <a:pt x="1064658" y="2748953"/>
                </a:cubicBezTo>
                <a:cubicBezTo>
                  <a:pt x="1279462" y="2577414"/>
                  <a:pt x="1701829" y="2033776"/>
                  <a:pt x="1863889" y="1240928"/>
                </a:cubicBezTo>
                <a:cubicBezTo>
                  <a:pt x="1989794" y="625141"/>
                  <a:pt x="1570187" y="23594"/>
                  <a:pt x="979803" y="637"/>
                </a:cubicBezTo>
                <a:close/>
                <a:moveTo>
                  <a:pt x="943223" y="1466121"/>
                </a:moveTo>
                <a:cubicBezTo>
                  <a:pt x="715121" y="1466121"/>
                  <a:pt x="530114" y="1281213"/>
                  <a:pt x="530114" y="1053234"/>
                </a:cubicBezTo>
                <a:cubicBezTo>
                  <a:pt x="530114" y="825260"/>
                  <a:pt x="715121" y="640352"/>
                  <a:pt x="943223" y="640352"/>
                </a:cubicBezTo>
                <a:cubicBezTo>
                  <a:pt x="1171320" y="640352"/>
                  <a:pt x="1356332" y="825260"/>
                  <a:pt x="1356332" y="1053234"/>
                </a:cubicBezTo>
                <a:cubicBezTo>
                  <a:pt x="1356327" y="1281213"/>
                  <a:pt x="1171320" y="1466121"/>
                  <a:pt x="943223" y="146612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p15"/>
          <p:cNvSpPr/>
          <p:nvPr/>
        </p:nvSpPr>
        <p:spPr>
          <a:xfrm rot="1193110">
            <a:off x="4204720" y="3970043"/>
            <a:ext cx="1034706" cy="1060399"/>
          </a:xfrm>
          <a:custGeom>
            <a:avLst/>
            <a:gdLst/>
            <a:ahLst/>
            <a:cxnLst/>
            <a:rect l="l" t="t" r="r" b="b"/>
            <a:pathLst>
              <a:path w="2070240" h="2125239" extrusionOk="0">
                <a:moveTo>
                  <a:pt x="1035116" y="415513"/>
                </a:moveTo>
                <a:cubicBezTo>
                  <a:pt x="970536" y="416036"/>
                  <a:pt x="905961" y="416584"/>
                  <a:pt x="841386" y="417154"/>
                </a:cubicBezTo>
                <a:cubicBezTo>
                  <a:pt x="839484" y="316898"/>
                  <a:pt x="835130" y="216790"/>
                  <a:pt x="832195" y="116725"/>
                </a:cubicBezTo>
                <a:cubicBezTo>
                  <a:pt x="831515" y="93488"/>
                  <a:pt x="829899" y="68729"/>
                  <a:pt x="819360" y="47570"/>
                </a:cubicBezTo>
                <a:cubicBezTo>
                  <a:pt x="807295" y="23338"/>
                  <a:pt x="790921" y="22416"/>
                  <a:pt x="765531" y="17519"/>
                </a:cubicBezTo>
                <a:cubicBezTo>
                  <a:pt x="706289" y="6094"/>
                  <a:pt x="645975" y="245"/>
                  <a:pt x="585644" y="7"/>
                </a:cubicBezTo>
                <a:cubicBezTo>
                  <a:pt x="548342" y="-137"/>
                  <a:pt x="511036" y="1861"/>
                  <a:pt x="473968" y="6017"/>
                </a:cubicBezTo>
                <a:cubicBezTo>
                  <a:pt x="448243" y="8904"/>
                  <a:pt x="414602" y="7849"/>
                  <a:pt x="396311" y="29552"/>
                </a:cubicBezTo>
                <a:cubicBezTo>
                  <a:pt x="386078" y="41688"/>
                  <a:pt x="383352" y="58290"/>
                  <a:pt x="381362" y="74034"/>
                </a:cubicBezTo>
                <a:cubicBezTo>
                  <a:pt x="367064" y="187050"/>
                  <a:pt x="369250" y="302858"/>
                  <a:pt x="368080" y="416644"/>
                </a:cubicBezTo>
                <a:cubicBezTo>
                  <a:pt x="368195" y="405588"/>
                  <a:pt x="92104" y="417205"/>
                  <a:pt x="63061" y="419708"/>
                </a:cubicBezTo>
                <a:cubicBezTo>
                  <a:pt x="49116" y="420911"/>
                  <a:pt x="34082" y="422569"/>
                  <a:pt x="23739" y="431992"/>
                </a:cubicBezTo>
                <a:cubicBezTo>
                  <a:pt x="13158" y="441628"/>
                  <a:pt x="10219" y="456891"/>
                  <a:pt x="8361" y="471075"/>
                </a:cubicBezTo>
                <a:cubicBezTo>
                  <a:pt x="-4832" y="565568"/>
                  <a:pt x="-791" y="663554"/>
                  <a:pt x="9292" y="758140"/>
                </a:cubicBezTo>
                <a:cubicBezTo>
                  <a:pt x="14970" y="811407"/>
                  <a:pt x="10968" y="880473"/>
                  <a:pt x="74344" y="895405"/>
                </a:cubicBezTo>
                <a:cubicBezTo>
                  <a:pt x="114563" y="904884"/>
                  <a:pt x="156203" y="905304"/>
                  <a:pt x="197243" y="907761"/>
                </a:cubicBezTo>
                <a:cubicBezTo>
                  <a:pt x="252458" y="911068"/>
                  <a:pt x="305278" y="911723"/>
                  <a:pt x="360804" y="908807"/>
                </a:cubicBezTo>
                <a:cubicBezTo>
                  <a:pt x="359919" y="963379"/>
                  <a:pt x="359052" y="1017951"/>
                  <a:pt x="358171" y="1072514"/>
                </a:cubicBezTo>
                <a:cubicBezTo>
                  <a:pt x="359052" y="1127077"/>
                  <a:pt x="359919" y="1181649"/>
                  <a:pt x="360804" y="1236217"/>
                </a:cubicBezTo>
                <a:cubicBezTo>
                  <a:pt x="360782" y="1234772"/>
                  <a:pt x="132995" y="1229569"/>
                  <a:pt x="113024" y="1227682"/>
                </a:cubicBezTo>
                <a:cubicBezTo>
                  <a:pt x="93826" y="1225867"/>
                  <a:pt x="73612" y="1225157"/>
                  <a:pt x="56180" y="1233403"/>
                </a:cubicBezTo>
                <a:cubicBezTo>
                  <a:pt x="14817" y="1252964"/>
                  <a:pt x="16543" y="1335691"/>
                  <a:pt x="12431" y="1374162"/>
                </a:cubicBezTo>
                <a:cubicBezTo>
                  <a:pt x="6557" y="1429117"/>
                  <a:pt x="5269" y="1484560"/>
                  <a:pt x="8569" y="1539727"/>
                </a:cubicBezTo>
                <a:cubicBezTo>
                  <a:pt x="12941" y="1612831"/>
                  <a:pt x="7200" y="1720925"/>
                  <a:pt x="102961" y="1724215"/>
                </a:cubicBezTo>
                <a:cubicBezTo>
                  <a:pt x="127696" y="1725065"/>
                  <a:pt x="152677" y="1730671"/>
                  <a:pt x="177744" y="1732057"/>
                </a:cubicBezTo>
                <a:cubicBezTo>
                  <a:pt x="193768" y="1732945"/>
                  <a:pt x="368127" y="1732733"/>
                  <a:pt x="368085" y="1728380"/>
                </a:cubicBezTo>
                <a:cubicBezTo>
                  <a:pt x="369229" y="1839717"/>
                  <a:pt x="359354" y="1947186"/>
                  <a:pt x="373469" y="2058230"/>
                </a:cubicBezTo>
                <a:cubicBezTo>
                  <a:pt x="375719" y="2075916"/>
                  <a:pt x="377696" y="2094614"/>
                  <a:pt x="393704" y="2104199"/>
                </a:cubicBezTo>
                <a:cubicBezTo>
                  <a:pt x="413020" y="2115769"/>
                  <a:pt x="448502" y="2116326"/>
                  <a:pt x="470540" y="2119815"/>
                </a:cubicBezTo>
                <a:cubicBezTo>
                  <a:pt x="522459" y="2128036"/>
                  <a:pt x="582994" y="2124359"/>
                  <a:pt x="635556" y="2124754"/>
                </a:cubicBezTo>
                <a:cubicBezTo>
                  <a:pt x="675907" y="2125060"/>
                  <a:pt x="716279" y="2123050"/>
                  <a:pt x="756401" y="2118710"/>
                </a:cubicBezTo>
                <a:cubicBezTo>
                  <a:pt x="792231" y="2114838"/>
                  <a:pt x="812441" y="2109006"/>
                  <a:pt x="822299" y="2071202"/>
                </a:cubicBezTo>
                <a:cubicBezTo>
                  <a:pt x="832544" y="2031911"/>
                  <a:pt x="830651" y="1999676"/>
                  <a:pt x="834390" y="1959300"/>
                </a:cubicBezTo>
                <a:cubicBezTo>
                  <a:pt x="836240" y="1939323"/>
                  <a:pt x="844158" y="1727896"/>
                  <a:pt x="841390" y="1727870"/>
                </a:cubicBezTo>
                <a:cubicBezTo>
                  <a:pt x="905965" y="1728435"/>
                  <a:pt x="970541" y="1728988"/>
                  <a:pt x="1035120" y="1729511"/>
                </a:cubicBezTo>
                <a:cubicBezTo>
                  <a:pt x="1099700" y="1728988"/>
                  <a:pt x="1164275" y="1728440"/>
                  <a:pt x="1228851" y="1727870"/>
                </a:cubicBezTo>
                <a:cubicBezTo>
                  <a:pt x="1226078" y="1727896"/>
                  <a:pt x="1234001" y="1939323"/>
                  <a:pt x="1235851" y="1959300"/>
                </a:cubicBezTo>
                <a:cubicBezTo>
                  <a:pt x="1239594" y="1999676"/>
                  <a:pt x="1237697" y="2031915"/>
                  <a:pt x="1247942" y="2071202"/>
                </a:cubicBezTo>
                <a:cubicBezTo>
                  <a:pt x="1257800" y="2109006"/>
                  <a:pt x="1278010" y="2114838"/>
                  <a:pt x="1313840" y="2118710"/>
                </a:cubicBezTo>
                <a:cubicBezTo>
                  <a:pt x="1353962" y="2123050"/>
                  <a:pt x="1394330" y="2125056"/>
                  <a:pt x="1434685" y="2124754"/>
                </a:cubicBezTo>
                <a:cubicBezTo>
                  <a:pt x="1487246" y="2124359"/>
                  <a:pt x="1547786" y="2128036"/>
                  <a:pt x="1599700" y="2119815"/>
                </a:cubicBezTo>
                <a:cubicBezTo>
                  <a:pt x="1621743" y="2116326"/>
                  <a:pt x="1657220" y="2115769"/>
                  <a:pt x="1676537" y="2104199"/>
                </a:cubicBezTo>
                <a:cubicBezTo>
                  <a:pt x="1692545" y="2094614"/>
                  <a:pt x="1694526" y="2075916"/>
                  <a:pt x="1696772" y="2058230"/>
                </a:cubicBezTo>
                <a:cubicBezTo>
                  <a:pt x="1710887" y="1947190"/>
                  <a:pt x="1701012" y="1839717"/>
                  <a:pt x="1702156" y="1728380"/>
                </a:cubicBezTo>
                <a:cubicBezTo>
                  <a:pt x="1702113" y="1732733"/>
                  <a:pt x="1876468" y="1732945"/>
                  <a:pt x="1892497" y="1732057"/>
                </a:cubicBezTo>
                <a:cubicBezTo>
                  <a:pt x="1917563" y="1730671"/>
                  <a:pt x="1942545" y="1725065"/>
                  <a:pt x="1967279" y="1724215"/>
                </a:cubicBezTo>
                <a:cubicBezTo>
                  <a:pt x="2063041" y="1720921"/>
                  <a:pt x="2057300" y="1612831"/>
                  <a:pt x="2061671" y="1539727"/>
                </a:cubicBezTo>
                <a:cubicBezTo>
                  <a:pt x="2064972" y="1484560"/>
                  <a:pt x="2063683" y="1429117"/>
                  <a:pt x="2057810" y="1374162"/>
                </a:cubicBezTo>
                <a:cubicBezTo>
                  <a:pt x="2053697" y="1335691"/>
                  <a:pt x="2055424" y="1252960"/>
                  <a:pt x="2014061" y="1233403"/>
                </a:cubicBezTo>
                <a:cubicBezTo>
                  <a:pt x="1996628" y="1225161"/>
                  <a:pt x="1976414" y="1225867"/>
                  <a:pt x="1957217" y="1227682"/>
                </a:cubicBezTo>
                <a:cubicBezTo>
                  <a:pt x="1937246" y="1229569"/>
                  <a:pt x="1709458" y="1234768"/>
                  <a:pt x="1709437" y="1236217"/>
                </a:cubicBezTo>
                <a:cubicBezTo>
                  <a:pt x="1710317" y="1181645"/>
                  <a:pt x="1711189" y="1127073"/>
                  <a:pt x="1712069" y="1072514"/>
                </a:cubicBezTo>
                <a:cubicBezTo>
                  <a:pt x="1711189" y="1017951"/>
                  <a:pt x="1710321" y="963379"/>
                  <a:pt x="1709437" y="908807"/>
                </a:cubicBezTo>
                <a:cubicBezTo>
                  <a:pt x="1764962" y="911718"/>
                  <a:pt x="1817783" y="911068"/>
                  <a:pt x="1872998" y="907761"/>
                </a:cubicBezTo>
                <a:cubicBezTo>
                  <a:pt x="1914042" y="905304"/>
                  <a:pt x="1955678" y="904884"/>
                  <a:pt x="1995897" y="895405"/>
                </a:cubicBezTo>
                <a:cubicBezTo>
                  <a:pt x="2059269" y="880473"/>
                  <a:pt x="2055267" y="811407"/>
                  <a:pt x="2060949" y="758140"/>
                </a:cubicBezTo>
                <a:cubicBezTo>
                  <a:pt x="2071032" y="663554"/>
                  <a:pt x="2075072" y="565568"/>
                  <a:pt x="2061880" y="471075"/>
                </a:cubicBezTo>
                <a:cubicBezTo>
                  <a:pt x="2060021" y="456891"/>
                  <a:pt x="2057083" y="441624"/>
                  <a:pt x="2046502" y="431992"/>
                </a:cubicBezTo>
                <a:cubicBezTo>
                  <a:pt x="2036154" y="422573"/>
                  <a:pt x="2021121" y="420911"/>
                  <a:pt x="2007180" y="419708"/>
                </a:cubicBezTo>
                <a:cubicBezTo>
                  <a:pt x="1978137" y="417200"/>
                  <a:pt x="1702045" y="405588"/>
                  <a:pt x="1702160" y="416644"/>
                </a:cubicBezTo>
                <a:cubicBezTo>
                  <a:pt x="1700991" y="302858"/>
                  <a:pt x="1703172" y="187050"/>
                  <a:pt x="1688879" y="74034"/>
                </a:cubicBezTo>
                <a:cubicBezTo>
                  <a:pt x="1686888" y="58290"/>
                  <a:pt x="1684162" y="41692"/>
                  <a:pt x="1673930" y="29552"/>
                </a:cubicBezTo>
                <a:cubicBezTo>
                  <a:pt x="1655638" y="7849"/>
                  <a:pt x="1621998" y="8904"/>
                  <a:pt x="1596273" y="6017"/>
                </a:cubicBezTo>
                <a:cubicBezTo>
                  <a:pt x="1559205" y="1861"/>
                  <a:pt x="1521894" y="-137"/>
                  <a:pt x="1484597" y="7"/>
                </a:cubicBezTo>
                <a:cubicBezTo>
                  <a:pt x="1424261" y="245"/>
                  <a:pt x="1363951" y="6094"/>
                  <a:pt x="1304709" y="17519"/>
                </a:cubicBezTo>
                <a:cubicBezTo>
                  <a:pt x="1279320" y="22416"/>
                  <a:pt x="1262950" y="23338"/>
                  <a:pt x="1250881" y="47570"/>
                </a:cubicBezTo>
                <a:cubicBezTo>
                  <a:pt x="1240342" y="68729"/>
                  <a:pt x="1238726" y="93488"/>
                  <a:pt x="1238045" y="116725"/>
                </a:cubicBezTo>
                <a:cubicBezTo>
                  <a:pt x="1235111" y="216795"/>
                  <a:pt x="1230756" y="316902"/>
                  <a:pt x="1228855" y="417154"/>
                </a:cubicBezTo>
                <a:cubicBezTo>
                  <a:pt x="1164267" y="416588"/>
                  <a:pt x="1099692" y="416036"/>
                  <a:pt x="1035116" y="415513"/>
                </a:cubicBezTo>
                <a:close/>
                <a:moveTo>
                  <a:pt x="1035116" y="1248433"/>
                </a:moveTo>
                <a:cubicBezTo>
                  <a:pt x="969924" y="1249266"/>
                  <a:pt x="904719" y="1250082"/>
                  <a:pt x="839518" y="1250915"/>
                </a:cubicBezTo>
                <a:cubicBezTo>
                  <a:pt x="840739" y="1191447"/>
                  <a:pt x="841938" y="1131982"/>
                  <a:pt x="843112" y="1072514"/>
                </a:cubicBezTo>
                <a:cubicBezTo>
                  <a:pt x="841938" y="1013050"/>
                  <a:pt x="840739" y="953581"/>
                  <a:pt x="839518" y="894113"/>
                </a:cubicBezTo>
                <a:cubicBezTo>
                  <a:pt x="904719" y="894946"/>
                  <a:pt x="969924" y="895762"/>
                  <a:pt x="1035116" y="896595"/>
                </a:cubicBezTo>
                <a:cubicBezTo>
                  <a:pt x="1100308" y="895762"/>
                  <a:pt x="1165513" y="894946"/>
                  <a:pt x="1230714" y="894113"/>
                </a:cubicBezTo>
                <a:cubicBezTo>
                  <a:pt x="1229493" y="953581"/>
                  <a:pt x="1228294" y="1013046"/>
                  <a:pt x="1227120" y="1072514"/>
                </a:cubicBezTo>
                <a:cubicBezTo>
                  <a:pt x="1228294" y="1131978"/>
                  <a:pt x="1229493" y="1191447"/>
                  <a:pt x="1230714" y="1250915"/>
                </a:cubicBezTo>
                <a:cubicBezTo>
                  <a:pt x="1165513" y="1250078"/>
                  <a:pt x="1100308" y="1249262"/>
                  <a:pt x="1035116" y="124843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6" name="Google Shape;1226;p15"/>
          <p:cNvGrpSpPr/>
          <p:nvPr/>
        </p:nvGrpSpPr>
        <p:grpSpPr>
          <a:xfrm>
            <a:off x="181620" y="77952"/>
            <a:ext cx="1513685" cy="1519385"/>
            <a:chOff x="739440" y="-134204"/>
            <a:chExt cx="3027369" cy="3038769"/>
          </a:xfrm>
        </p:grpSpPr>
        <p:sp>
          <p:nvSpPr>
            <p:cNvPr id="1227" name="Google Shape;1227;p15"/>
            <p:cNvSpPr/>
            <p:nvPr/>
          </p:nvSpPr>
          <p:spPr>
            <a:xfrm>
              <a:off x="739444" y="-134204"/>
              <a:ext cx="3027365" cy="3038769"/>
            </a:xfrm>
            <a:custGeom>
              <a:avLst/>
              <a:gdLst/>
              <a:ahLst/>
              <a:cxnLst/>
              <a:rect l="l" t="t" r="r" b="b"/>
              <a:pathLst>
                <a:path w="3027365" h="3038769" extrusionOk="0">
                  <a:moveTo>
                    <a:pt x="3024239" y="1416925"/>
                  </a:moveTo>
                  <a:cubicBezTo>
                    <a:pt x="3023455" y="1404685"/>
                    <a:pt x="3022458" y="1392451"/>
                    <a:pt x="3021322" y="1380284"/>
                  </a:cubicBezTo>
                  <a:cubicBezTo>
                    <a:pt x="3020750" y="1374237"/>
                    <a:pt x="3020112" y="1368117"/>
                    <a:pt x="3019474" y="1361997"/>
                  </a:cubicBezTo>
                  <a:cubicBezTo>
                    <a:pt x="3008443" y="1257835"/>
                    <a:pt x="2985750" y="1155879"/>
                    <a:pt x="2952950" y="1057624"/>
                  </a:cubicBezTo>
                  <a:cubicBezTo>
                    <a:pt x="2952737" y="1057126"/>
                    <a:pt x="2952591" y="1056700"/>
                    <a:pt x="2952451" y="1056202"/>
                  </a:cubicBezTo>
                  <a:cubicBezTo>
                    <a:pt x="2946830" y="1039270"/>
                    <a:pt x="2940856" y="1022478"/>
                    <a:pt x="2934523" y="1005759"/>
                  </a:cubicBezTo>
                  <a:cubicBezTo>
                    <a:pt x="2927619" y="987472"/>
                    <a:pt x="2920435" y="969403"/>
                    <a:pt x="2912893" y="951402"/>
                  </a:cubicBezTo>
                  <a:cubicBezTo>
                    <a:pt x="2908627" y="941301"/>
                    <a:pt x="2904281" y="931267"/>
                    <a:pt x="2899802" y="921306"/>
                  </a:cubicBezTo>
                  <a:cubicBezTo>
                    <a:pt x="2899802" y="921233"/>
                    <a:pt x="2899729" y="921166"/>
                    <a:pt x="2899729" y="921093"/>
                  </a:cubicBezTo>
                  <a:cubicBezTo>
                    <a:pt x="2659097" y="382062"/>
                    <a:pt x="2107194" y="-14737"/>
                    <a:pt x="1494747" y="420"/>
                  </a:cubicBezTo>
                  <a:cubicBezTo>
                    <a:pt x="1398911" y="-364"/>
                    <a:pt x="1303713" y="8959"/>
                    <a:pt x="1210648" y="27526"/>
                  </a:cubicBezTo>
                  <a:cubicBezTo>
                    <a:pt x="1200687" y="29519"/>
                    <a:pt x="1190726" y="31579"/>
                    <a:pt x="1180838" y="33785"/>
                  </a:cubicBezTo>
                  <a:cubicBezTo>
                    <a:pt x="1155720" y="39334"/>
                    <a:pt x="1130747" y="45527"/>
                    <a:pt x="1105988" y="52425"/>
                  </a:cubicBezTo>
                  <a:cubicBezTo>
                    <a:pt x="1101436" y="53707"/>
                    <a:pt x="1096951" y="55057"/>
                    <a:pt x="1092399" y="56339"/>
                  </a:cubicBezTo>
                  <a:cubicBezTo>
                    <a:pt x="797269" y="141296"/>
                    <a:pt x="530036" y="318814"/>
                    <a:pt x="337294" y="558018"/>
                  </a:cubicBezTo>
                  <a:cubicBezTo>
                    <a:pt x="331673" y="564989"/>
                    <a:pt x="326124" y="571966"/>
                    <a:pt x="320715" y="579009"/>
                  </a:cubicBezTo>
                  <a:cubicBezTo>
                    <a:pt x="315665" y="585415"/>
                    <a:pt x="310754" y="591888"/>
                    <a:pt x="305916" y="598360"/>
                  </a:cubicBezTo>
                  <a:cubicBezTo>
                    <a:pt x="304209" y="600566"/>
                    <a:pt x="302574" y="602772"/>
                    <a:pt x="301006" y="604978"/>
                  </a:cubicBezTo>
                  <a:cubicBezTo>
                    <a:pt x="297450" y="609676"/>
                    <a:pt x="294035" y="614441"/>
                    <a:pt x="290619" y="619139"/>
                  </a:cubicBezTo>
                  <a:cubicBezTo>
                    <a:pt x="288839" y="621558"/>
                    <a:pt x="287064" y="623977"/>
                    <a:pt x="285423" y="626396"/>
                  </a:cubicBezTo>
                  <a:cubicBezTo>
                    <a:pt x="281795" y="631446"/>
                    <a:pt x="278166" y="636569"/>
                    <a:pt x="274611" y="641693"/>
                  </a:cubicBezTo>
                  <a:cubicBezTo>
                    <a:pt x="274186" y="642331"/>
                    <a:pt x="273687" y="642975"/>
                    <a:pt x="273262" y="643686"/>
                  </a:cubicBezTo>
                  <a:cubicBezTo>
                    <a:pt x="219257" y="721739"/>
                    <a:pt x="172868" y="805408"/>
                    <a:pt x="135449" y="893635"/>
                  </a:cubicBezTo>
                  <a:cubicBezTo>
                    <a:pt x="-172553" y="1556817"/>
                    <a:pt x="67356" y="2347353"/>
                    <a:pt x="626164" y="2755821"/>
                  </a:cubicBezTo>
                  <a:cubicBezTo>
                    <a:pt x="626735" y="2756247"/>
                    <a:pt x="627300" y="2756678"/>
                    <a:pt x="627871" y="2757104"/>
                  </a:cubicBezTo>
                  <a:cubicBezTo>
                    <a:pt x="636483" y="2763436"/>
                    <a:pt x="645229" y="2769623"/>
                    <a:pt x="653980" y="2775676"/>
                  </a:cubicBezTo>
                  <a:cubicBezTo>
                    <a:pt x="658393" y="2778733"/>
                    <a:pt x="662805" y="2781724"/>
                    <a:pt x="667211" y="2784781"/>
                  </a:cubicBezTo>
                  <a:cubicBezTo>
                    <a:pt x="671623" y="2787771"/>
                    <a:pt x="676036" y="2790755"/>
                    <a:pt x="680515" y="2793672"/>
                  </a:cubicBezTo>
                  <a:cubicBezTo>
                    <a:pt x="687984" y="2798582"/>
                    <a:pt x="695453" y="2803493"/>
                    <a:pt x="702995" y="2808331"/>
                  </a:cubicBezTo>
                  <a:cubicBezTo>
                    <a:pt x="707480" y="2811108"/>
                    <a:pt x="711960" y="2813952"/>
                    <a:pt x="716445" y="2816724"/>
                  </a:cubicBezTo>
                  <a:cubicBezTo>
                    <a:pt x="721568" y="2819927"/>
                    <a:pt x="726764" y="2823057"/>
                    <a:pt x="731955" y="2826186"/>
                  </a:cubicBezTo>
                  <a:cubicBezTo>
                    <a:pt x="737218" y="2829316"/>
                    <a:pt x="742414" y="2832446"/>
                    <a:pt x="747677" y="2835509"/>
                  </a:cubicBezTo>
                  <a:cubicBezTo>
                    <a:pt x="877948" y="2911855"/>
                    <a:pt x="1022453" y="2968631"/>
                    <a:pt x="1178772" y="3000720"/>
                  </a:cubicBezTo>
                  <a:cubicBezTo>
                    <a:pt x="1227866" y="3012103"/>
                    <a:pt x="1276960" y="3020855"/>
                    <a:pt x="1325835" y="3027048"/>
                  </a:cubicBezTo>
                  <a:cubicBezTo>
                    <a:pt x="1332241" y="3027905"/>
                    <a:pt x="1338713" y="3028682"/>
                    <a:pt x="1345119" y="3029393"/>
                  </a:cubicBezTo>
                  <a:cubicBezTo>
                    <a:pt x="1351950" y="3030250"/>
                    <a:pt x="1358708" y="3030961"/>
                    <a:pt x="1365466" y="3031600"/>
                  </a:cubicBezTo>
                  <a:cubicBezTo>
                    <a:pt x="1365965" y="3031600"/>
                    <a:pt x="1366463" y="3031673"/>
                    <a:pt x="1366888" y="3031673"/>
                  </a:cubicBezTo>
                  <a:cubicBezTo>
                    <a:pt x="1372510" y="3032311"/>
                    <a:pt x="1378132" y="3032809"/>
                    <a:pt x="1383681" y="3033240"/>
                  </a:cubicBezTo>
                  <a:cubicBezTo>
                    <a:pt x="1389515" y="3033812"/>
                    <a:pt x="1395276" y="3034237"/>
                    <a:pt x="1401044" y="3034663"/>
                  </a:cubicBezTo>
                  <a:cubicBezTo>
                    <a:pt x="1404460" y="3034948"/>
                    <a:pt x="1407948" y="3035234"/>
                    <a:pt x="1411363" y="3035447"/>
                  </a:cubicBezTo>
                  <a:cubicBezTo>
                    <a:pt x="1416912" y="3035805"/>
                    <a:pt x="1422394" y="3036158"/>
                    <a:pt x="1427870" y="3036443"/>
                  </a:cubicBezTo>
                  <a:cubicBezTo>
                    <a:pt x="1431571" y="3036656"/>
                    <a:pt x="1435272" y="3036869"/>
                    <a:pt x="1438901" y="3037015"/>
                  </a:cubicBezTo>
                  <a:cubicBezTo>
                    <a:pt x="1448503" y="3037513"/>
                    <a:pt x="1458185" y="3037872"/>
                    <a:pt x="1467787" y="3038151"/>
                  </a:cubicBezTo>
                  <a:cubicBezTo>
                    <a:pt x="1964051" y="3052597"/>
                    <a:pt x="2431428" y="2812822"/>
                    <a:pt x="2722285" y="2429685"/>
                  </a:cubicBezTo>
                  <a:cubicBezTo>
                    <a:pt x="2725560" y="2425418"/>
                    <a:pt x="2728757" y="2421073"/>
                    <a:pt x="2732033" y="2416734"/>
                  </a:cubicBezTo>
                  <a:cubicBezTo>
                    <a:pt x="2735309" y="2412467"/>
                    <a:pt x="2738439" y="2408122"/>
                    <a:pt x="2741569" y="2403716"/>
                  </a:cubicBezTo>
                  <a:cubicBezTo>
                    <a:pt x="2744771" y="2399376"/>
                    <a:pt x="2747901" y="2394964"/>
                    <a:pt x="2751031" y="2390552"/>
                  </a:cubicBezTo>
                  <a:cubicBezTo>
                    <a:pt x="2754161" y="2386139"/>
                    <a:pt x="2757291" y="2381727"/>
                    <a:pt x="2760354" y="2377321"/>
                  </a:cubicBezTo>
                  <a:cubicBezTo>
                    <a:pt x="2772734" y="2359605"/>
                    <a:pt x="2784615" y="2341604"/>
                    <a:pt x="2796144" y="2323317"/>
                  </a:cubicBezTo>
                  <a:cubicBezTo>
                    <a:pt x="2925923" y="2118262"/>
                    <a:pt x="3007672" y="1879562"/>
                    <a:pt x="3022823" y="1621287"/>
                  </a:cubicBezTo>
                  <a:cubicBezTo>
                    <a:pt x="3024032" y="1606203"/>
                    <a:pt x="3025029" y="1591118"/>
                    <a:pt x="3025740" y="1576034"/>
                  </a:cubicBezTo>
                  <a:cubicBezTo>
                    <a:pt x="3026026" y="1570485"/>
                    <a:pt x="3026238" y="1564937"/>
                    <a:pt x="3026451" y="1559315"/>
                  </a:cubicBezTo>
                  <a:cubicBezTo>
                    <a:pt x="3026664" y="1553766"/>
                    <a:pt x="3026810" y="1548217"/>
                    <a:pt x="3026949" y="1542669"/>
                  </a:cubicBezTo>
                  <a:cubicBezTo>
                    <a:pt x="3027022" y="1539253"/>
                    <a:pt x="3027089" y="1535838"/>
                    <a:pt x="3027162" y="1532422"/>
                  </a:cubicBezTo>
                  <a:cubicBezTo>
                    <a:pt x="3027235" y="1529432"/>
                    <a:pt x="3027302" y="1526448"/>
                    <a:pt x="3027302" y="1523531"/>
                  </a:cubicBezTo>
                  <a:cubicBezTo>
                    <a:pt x="3027648" y="1487789"/>
                    <a:pt x="3026585" y="1452290"/>
                    <a:pt x="3024239" y="14169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15"/>
            <p:cNvSpPr/>
            <p:nvPr/>
          </p:nvSpPr>
          <p:spPr>
            <a:xfrm>
              <a:off x="739440" y="423800"/>
              <a:ext cx="892757" cy="2277485"/>
            </a:xfrm>
            <a:custGeom>
              <a:avLst/>
              <a:gdLst/>
              <a:ahLst/>
              <a:cxnLst/>
              <a:rect l="l" t="t" r="r" b="b"/>
              <a:pathLst>
                <a:path w="892757" h="2277485" extrusionOk="0">
                  <a:moveTo>
                    <a:pt x="892758" y="1256005"/>
                  </a:moveTo>
                  <a:cubicBezTo>
                    <a:pt x="891974" y="1301112"/>
                    <a:pt x="888491" y="1347927"/>
                    <a:pt x="887562" y="1394602"/>
                  </a:cubicBezTo>
                  <a:cubicBezTo>
                    <a:pt x="824951" y="1419648"/>
                    <a:pt x="738359" y="1422917"/>
                    <a:pt x="685710" y="1447039"/>
                  </a:cubicBezTo>
                  <a:cubicBezTo>
                    <a:pt x="649142" y="1504599"/>
                    <a:pt x="648212" y="1581582"/>
                    <a:pt x="642450" y="1644831"/>
                  </a:cubicBezTo>
                  <a:cubicBezTo>
                    <a:pt x="681869" y="1692144"/>
                    <a:pt x="749104" y="1706305"/>
                    <a:pt x="785460" y="1755964"/>
                  </a:cubicBezTo>
                  <a:cubicBezTo>
                    <a:pt x="825729" y="1831878"/>
                    <a:pt x="794071" y="1924590"/>
                    <a:pt x="787094" y="2005627"/>
                  </a:cubicBezTo>
                  <a:cubicBezTo>
                    <a:pt x="773293" y="2096127"/>
                    <a:pt x="757637" y="2186414"/>
                    <a:pt x="747676" y="2277486"/>
                  </a:cubicBezTo>
                  <a:cubicBezTo>
                    <a:pt x="742413" y="2274429"/>
                    <a:pt x="737217" y="2271299"/>
                    <a:pt x="731953" y="2268163"/>
                  </a:cubicBezTo>
                  <a:cubicBezTo>
                    <a:pt x="726757" y="2265033"/>
                    <a:pt x="721567" y="2261903"/>
                    <a:pt x="716444" y="2258700"/>
                  </a:cubicBezTo>
                  <a:cubicBezTo>
                    <a:pt x="711958" y="2255923"/>
                    <a:pt x="707479" y="2253078"/>
                    <a:pt x="702994" y="2250307"/>
                  </a:cubicBezTo>
                  <a:cubicBezTo>
                    <a:pt x="695452" y="2245469"/>
                    <a:pt x="687983" y="2240559"/>
                    <a:pt x="680513" y="2235648"/>
                  </a:cubicBezTo>
                  <a:cubicBezTo>
                    <a:pt x="676028" y="2232731"/>
                    <a:pt x="671622" y="2229741"/>
                    <a:pt x="667210" y="2226757"/>
                  </a:cubicBezTo>
                  <a:cubicBezTo>
                    <a:pt x="662798" y="2223700"/>
                    <a:pt x="658385" y="2220710"/>
                    <a:pt x="653979" y="2217653"/>
                  </a:cubicBezTo>
                  <a:cubicBezTo>
                    <a:pt x="645228" y="2211606"/>
                    <a:pt x="636476" y="2205413"/>
                    <a:pt x="627870" y="2199080"/>
                  </a:cubicBezTo>
                  <a:cubicBezTo>
                    <a:pt x="627299" y="2198654"/>
                    <a:pt x="626734" y="2198229"/>
                    <a:pt x="626163" y="2197797"/>
                  </a:cubicBezTo>
                  <a:cubicBezTo>
                    <a:pt x="67361" y="1789335"/>
                    <a:pt x="-172554" y="998799"/>
                    <a:pt x="135448" y="335617"/>
                  </a:cubicBezTo>
                  <a:cubicBezTo>
                    <a:pt x="172873" y="247390"/>
                    <a:pt x="219262" y="163722"/>
                    <a:pt x="273261" y="85668"/>
                  </a:cubicBezTo>
                  <a:cubicBezTo>
                    <a:pt x="273686" y="84957"/>
                    <a:pt x="274185" y="84319"/>
                    <a:pt x="274610" y="83675"/>
                  </a:cubicBezTo>
                  <a:cubicBezTo>
                    <a:pt x="278165" y="78552"/>
                    <a:pt x="281794" y="73428"/>
                    <a:pt x="285422" y="68378"/>
                  </a:cubicBezTo>
                  <a:cubicBezTo>
                    <a:pt x="287057" y="65959"/>
                    <a:pt x="288837" y="63540"/>
                    <a:pt x="290618" y="61121"/>
                  </a:cubicBezTo>
                  <a:cubicBezTo>
                    <a:pt x="294034" y="56423"/>
                    <a:pt x="297449" y="51659"/>
                    <a:pt x="301005" y="46961"/>
                  </a:cubicBezTo>
                  <a:cubicBezTo>
                    <a:pt x="302573" y="44755"/>
                    <a:pt x="304207" y="42549"/>
                    <a:pt x="305915" y="40342"/>
                  </a:cubicBezTo>
                  <a:cubicBezTo>
                    <a:pt x="310753" y="33870"/>
                    <a:pt x="315663" y="27391"/>
                    <a:pt x="320714" y="20992"/>
                  </a:cubicBezTo>
                  <a:cubicBezTo>
                    <a:pt x="326123" y="13948"/>
                    <a:pt x="331672" y="6977"/>
                    <a:pt x="337293" y="0"/>
                  </a:cubicBezTo>
                  <a:cubicBezTo>
                    <a:pt x="349673" y="8326"/>
                    <a:pt x="360844" y="19284"/>
                    <a:pt x="371941" y="28315"/>
                  </a:cubicBezTo>
                  <a:cubicBezTo>
                    <a:pt x="409792" y="61899"/>
                    <a:pt x="449350" y="93271"/>
                    <a:pt x="487985" y="125932"/>
                  </a:cubicBezTo>
                  <a:cubicBezTo>
                    <a:pt x="508405" y="164354"/>
                    <a:pt x="528327" y="203487"/>
                    <a:pt x="540707" y="245251"/>
                  </a:cubicBezTo>
                  <a:cubicBezTo>
                    <a:pt x="565394" y="344928"/>
                    <a:pt x="526194" y="445182"/>
                    <a:pt x="516585" y="544148"/>
                  </a:cubicBezTo>
                  <a:cubicBezTo>
                    <a:pt x="519290" y="566204"/>
                    <a:pt x="528114" y="587693"/>
                    <a:pt x="524200" y="610247"/>
                  </a:cubicBezTo>
                  <a:cubicBezTo>
                    <a:pt x="510611" y="687869"/>
                    <a:pt x="463796" y="775172"/>
                    <a:pt x="521283" y="846248"/>
                  </a:cubicBezTo>
                  <a:cubicBezTo>
                    <a:pt x="557785" y="893136"/>
                    <a:pt x="609577" y="924867"/>
                    <a:pt x="657887" y="958305"/>
                  </a:cubicBezTo>
                  <a:cubicBezTo>
                    <a:pt x="687770" y="981430"/>
                    <a:pt x="736505" y="991743"/>
                    <a:pt x="745403" y="1033155"/>
                  </a:cubicBezTo>
                  <a:cubicBezTo>
                    <a:pt x="751098" y="1082176"/>
                    <a:pt x="765112" y="1131842"/>
                    <a:pt x="805667" y="1163925"/>
                  </a:cubicBezTo>
                  <a:cubicBezTo>
                    <a:pt x="834274" y="1194318"/>
                    <a:pt x="886498" y="1210254"/>
                    <a:pt x="892758" y="12560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15"/>
            <p:cNvSpPr/>
            <p:nvPr/>
          </p:nvSpPr>
          <p:spPr>
            <a:xfrm>
              <a:off x="1978166" y="1227804"/>
              <a:ext cx="1788641" cy="1676741"/>
            </a:xfrm>
            <a:custGeom>
              <a:avLst/>
              <a:gdLst/>
              <a:ahLst/>
              <a:cxnLst/>
              <a:rect l="l" t="t" r="r" b="b"/>
              <a:pathLst>
                <a:path w="1788641" h="1676741" extrusionOk="0">
                  <a:moveTo>
                    <a:pt x="1785517" y="54916"/>
                  </a:moveTo>
                  <a:cubicBezTo>
                    <a:pt x="1787863" y="90275"/>
                    <a:pt x="1788932" y="125780"/>
                    <a:pt x="1788574" y="161497"/>
                  </a:cubicBezTo>
                  <a:cubicBezTo>
                    <a:pt x="1788574" y="164414"/>
                    <a:pt x="1788501" y="167405"/>
                    <a:pt x="1788434" y="170389"/>
                  </a:cubicBezTo>
                  <a:cubicBezTo>
                    <a:pt x="1788361" y="173804"/>
                    <a:pt x="1788294" y="177220"/>
                    <a:pt x="1788221" y="180635"/>
                  </a:cubicBezTo>
                  <a:cubicBezTo>
                    <a:pt x="1788081" y="186184"/>
                    <a:pt x="1787936" y="191733"/>
                    <a:pt x="1787723" y="197281"/>
                  </a:cubicBezTo>
                  <a:cubicBezTo>
                    <a:pt x="1787510" y="202903"/>
                    <a:pt x="1787297" y="208452"/>
                    <a:pt x="1787012" y="214001"/>
                  </a:cubicBezTo>
                  <a:cubicBezTo>
                    <a:pt x="1786301" y="229085"/>
                    <a:pt x="1785304" y="244169"/>
                    <a:pt x="1784095" y="259254"/>
                  </a:cubicBezTo>
                  <a:cubicBezTo>
                    <a:pt x="1768937" y="517523"/>
                    <a:pt x="1687189" y="756228"/>
                    <a:pt x="1557416" y="961283"/>
                  </a:cubicBezTo>
                  <a:cubicBezTo>
                    <a:pt x="1545887" y="979570"/>
                    <a:pt x="1534006" y="997572"/>
                    <a:pt x="1521626" y="1015288"/>
                  </a:cubicBezTo>
                  <a:cubicBezTo>
                    <a:pt x="1518569" y="1019700"/>
                    <a:pt x="1515439" y="1024112"/>
                    <a:pt x="1512303" y="1028524"/>
                  </a:cubicBezTo>
                  <a:cubicBezTo>
                    <a:pt x="1509167" y="1032937"/>
                    <a:pt x="1506043" y="1037349"/>
                    <a:pt x="1502840" y="1041688"/>
                  </a:cubicBezTo>
                  <a:cubicBezTo>
                    <a:pt x="1499711" y="1046101"/>
                    <a:pt x="1496581" y="1050440"/>
                    <a:pt x="1493305" y="1054706"/>
                  </a:cubicBezTo>
                  <a:cubicBezTo>
                    <a:pt x="1490029" y="1059046"/>
                    <a:pt x="1486832" y="1063385"/>
                    <a:pt x="1483557" y="1067657"/>
                  </a:cubicBezTo>
                  <a:cubicBezTo>
                    <a:pt x="1192700" y="1450795"/>
                    <a:pt x="725323" y="1690570"/>
                    <a:pt x="229059" y="1676124"/>
                  </a:cubicBezTo>
                  <a:cubicBezTo>
                    <a:pt x="219456" y="1675838"/>
                    <a:pt x="209775" y="1675486"/>
                    <a:pt x="200173" y="1674987"/>
                  </a:cubicBezTo>
                  <a:cubicBezTo>
                    <a:pt x="196544" y="1674847"/>
                    <a:pt x="192843" y="1674629"/>
                    <a:pt x="189142" y="1674416"/>
                  </a:cubicBezTo>
                  <a:cubicBezTo>
                    <a:pt x="183666" y="1674130"/>
                    <a:pt x="178184" y="1673778"/>
                    <a:pt x="172635" y="1673419"/>
                  </a:cubicBezTo>
                  <a:cubicBezTo>
                    <a:pt x="169220" y="1673207"/>
                    <a:pt x="165731" y="1672921"/>
                    <a:pt x="162316" y="1672635"/>
                  </a:cubicBezTo>
                  <a:cubicBezTo>
                    <a:pt x="156554" y="1672210"/>
                    <a:pt x="150787" y="1671778"/>
                    <a:pt x="144952" y="1671213"/>
                  </a:cubicBezTo>
                  <a:cubicBezTo>
                    <a:pt x="139404" y="1670788"/>
                    <a:pt x="133782" y="1670289"/>
                    <a:pt x="128160" y="1669645"/>
                  </a:cubicBezTo>
                  <a:cubicBezTo>
                    <a:pt x="127735" y="1669645"/>
                    <a:pt x="127237" y="1669572"/>
                    <a:pt x="126738" y="1669572"/>
                  </a:cubicBezTo>
                  <a:cubicBezTo>
                    <a:pt x="119980" y="1668934"/>
                    <a:pt x="113222" y="1668223"/>
                    <a:pt x="106391" y="1667366"/>
                  </a:cubicBezTo>
                  <a:cubicBezTo>
                    <a:pt x="99985" y="1666655"/>
                    <a:pt x="93513" y="1665871"/>
                    <a:pt x="87107" y="1665020"/>
                  </a:cubicBezTo>
                  <a:cubicBezTo>
                    <a:pt x="71451" y="1619980"/>
                    <a:pt x="55164" y="1575304"/>
                    <a:pt x="37016" y="1531188"/>
                  </a:cubicBezTo>
                  <a:cubicBezTo>
                    <a:pt x="23141" y="1493410"/>
                    <a:pt x="-3466" y="1456410"/>
                    <a:pt x="375" y="1414646"/>
                  </a:cubicBezTo>
                  <a:cubicBezTo>
                    <a:pt x="19938" y="1319521"/>
                    <a:pt x="183301" y="1207458"/>
                    <a:pt x="162383" y="1110340"/>
                  </a:cubicBezTo>
                  <a:cubicBezTo>
                    <a:pt x="127589" y="1021116"/>
                    <a:pt x="60354" y="947767"/>
                    <a:pt x="30185" y="856124"/>
                  </a:cubicBezTo>
                  <a:cubicBezTo>
                    <a:pt x="-482" y="773519"/>
                    <a:pt x="12968" y="676972"/>
                    <a:pt x="80841" y="616920"/>
                  </a:cubicBezTo>
                  <a:cubicBezTo>
                    <a:pt x="144023" y="552316"/>
                    <a:pt x="205211" y="484084"/>
                    <a:pt x="280061" y="432645"/>
                  </a:cubicBezTo>
                  <a:cubicBezTo>
                    <a:pt x="443205" y="318096"/>
                    <a:pt x="421576" y="490417"/>
                    <a:pt x="524601" y="485865"/>
                  </a:cubicBezTo>
                  <a:cubicBezTo>
                    <a:pt x="651031" y="480316"/>
                    <a:pt x="777747" y="468787"/>
                    <a:pt x="903259" y="458401"/>
                  </a:cubicBezTo>
                  <a:cubicBezTo>
                    <a:pt x="975758" y="476117"/>
                    <a:pt x="992052" y="565341"/>
                    <a:pt x="1028839" y="620549"/>
                  </a:cubicBezTo>
                  <a:cubicBezTo>
                    <a:pt x="1094081" y="625034"/>
                    <a:pt x="1157335" y="642816"/>
                    <a:pt x="1220942" y="656837"/>
                  </a:cubicBezTo>
                  <a:cubicBezTo>
                    <a:pt x="1250685" y="662459"/>
                    <a:pt x="1282489" y="665729"/>
                    <a:pt x="1306392" y="686295"/>
                  </a:cubicBezTo>
                  <a:cubicBezTo>
                    <a:pt x="1331437" y="709274"/>
                    <a:pt x="1335491" y="745064"/>
                    <a:pt x="1343319" y="777153"/>
                  </a:cubicBezTo>
                  <a:cubicBezTo>
                    <a:pt x="1423079" y="704655"/>
                    <a:pt x="1515786" y="645527"/>
                    <a:pt x="1585440" y="563068"/>
                  </a:cubicBezTo>
                  <a:cubicBezTo>
                    <a:pt x="1566441" y="473844"/>
                    <a:pt x="1543535" y="376087"/>
                    <a:pt x="1564096" y="285800"/>
                  </a:cubicBezTo>
                  <a:cubicBezTo>
                    <a:pt x="1630261" y="198783"/>
                    <a:pt x="1702693" y="120237"/>
                    <a:pt x="1757196" y="26109"/>
                  </a:cubicBezTo>
                  <a:cubicBezTo>
                    <a:pt x="1762605" y="13802"/>
                    <a:pt x="1770998" y="5190"/>
                    <a:pt x="1780746" y="0"/>
                  </a:cubicBezTo>
                  <a:cubicBezTo>
                    <a:pt x="1781384" y="6120"/>
                    <a:pt x="1782028" y="12240"/>
                    <a:pt x="1782594" y="18287"/>
                  </a:cubicBezTo>
                  <a:cubicBezTo>
                    <a:pt x="1783736" y="30442"/>
                    <a:pt x="1784733" y="42682"/>
                    <a:pt x="1785517" y="549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15"/>
            <p:cNvSpPr/>
            <p:nvPr/>
          </p:nvSpPr>
          <p:spPr>
            <a:xfrm>
              <a:off x="1576727" y="-134198"/>
              <a:ext cx="2115660" cy="1475403"/>
            </a:xfrm>
            <a:custGeom>
              <a:avLst/>
              <a:gdLst/>
              <a:ahLst/>
              <a:cxnLst/>
              <a:rect l="l" t="t" r="r" b="b"/>
              <a:pathLst>
                <a:path w="2115660" h="1475403" extrusionOk="0">
                  <a:moveTo>
                    <a:pt x="2115163" y="1056196"/>
                  </a:moveTo>
                  <a:cubicBezTo>
                    <a:pt x="2115303" y="1056694"/>
                    <a:pt x="2115448" y="1057120"/>
                    <a:pt x="2115661" y="1057618"/>
                  </a:cubicBezTo>
                  <a:cubicBezTo>
                    <a:pt x="2012848" y="1060177"/>
                    <a:pt x="1911038" y="997639"/>
                    <a:pt x="1805879" y="1010159"/>
                  </a:cubicBezTo>
                  <a:cubicBezTo>
                    <a:pt x="1827363" y="1065300"/>
                    <a:pt x="1816478" y="1139865"/>
                    <a:pt x="1754938" y="1162345"/>
                  </a:cubicBezTo>
                  <a:cubicBezTo>
                    <a:pt x="1717658" y="1183975"/>
                    <a:pt x="1683503" y="1210795"/>
                    <a:pt x="1644655" y="1230079"/>
                  </a:cubicBezTo>
                  <a:cubicBezTo>
                    <a:pt x="1625943" y="1356655"/>
                    <a:pt x="1634555" y="1518875"/>
                    <a:pt x="1453974" y="1464658"/>
                  </a:cubicBezTo>
                  <a:cubicBezTo>
                    <a:pt x="1406661" y="1454199"/>
                    <a:pt x="1380266" y="1411650"/>
                    <a:pt x="1354151" y="1374796"/>
                  </a:cubicBezTo>
                  <a:cubicBezTo>
                    <a:pt x="1311104" y="1322931"/>
                    <a:pt x="1290617" y="1246513"/>
                    <a:pt x="1234905" y="1207738"/>
                  </a:cubicBezTo>
                  <a:cubicBezTo>
                    <a:pt x="1233483" y="1207665"/>
                    <a:pt x="1232127" y="1207598"/>
                    <a:pt x="1230705" y="1207525"/>
                  </a:cubicBezTo>
                  <a:cubicBezTo>
                    <a:pt x="1229994" y="1159854"/>
                    <a:pt x="1260442" y="1115670"/>
                    <a:pt x="1255179" y="1067719"/>
                  </a:cubicBezTo>
                  <a:cubicBezTo>
                    <a:pt x="1244082" y="1009733"/>
                    <a:pt x="1225157" y="953237"/>
                    <a:pt x="1218678" y="894401"/>
                  </a:cubicBezTo>
                  <a:cubicBezTo>
                    <a:pt x="1266490" y="818554"/>
                    <a:pt x="1383031" y="726917"/>
                    <a:pt x="1347387" y="626736"/>
                  </a:cubicBezTo>
                  <a:cubicBezTo>
                    <a:pt x="1335505" y="595431"/>
                    <a:pt x="1317929" y="546549"/>
                    <a:pt x="1276165" y="553593"/>
                  </a:cubicBezTo>
                  <a:cubicBezTo>
                    <a:pt x="1199181" y="571880"/>
                    <a:pt x="1132870" y="618124"/>
                    <a:pt x="1057953" y="641322"/>
                  </a:cubicBezTo>
                  <a:cubicBezTo>
                    <a:pt x="1017397" y="654984"/>
                    <a:pt x="976769" y="643668"/>
                    <a:pt x="936646" y="636199"/>
                  </a:cubicBezTo>
                  <a:cubicBezTo>
                    <a:pt x="924479" y="635129"/>
                    <a:pt x="913095" y="639827"/>
                    <a:pt x="902995" y="646020"/>
                  </a:cubicBezTo>
                  <a:cubicBezTo>
                    <a:pt x="835474" y="682734"/>
                    <a:pt x="781402" y="738373"/>
                    <a:pt x="738070" y="801269"/>
                  </a:cubicBezTo>
                  <a:cubicBezTo>
                    <a:pt x="721636" y="823252"/>
                    <a:pt x="708898" y="847799"/>
                    <a:pt x="695169" y="871635"/>
                  </a:cubicBezTo>
                  <a:cubicBezTo>
                    <a:pt x="666708" y="884798"/>
                    <a:pt x="637749" y="894401"/>
                    <a:pt x="608151" y="882519"/>
                  </a:cubicBezTo>
                  <a:cubicBezTo>
                    <a:pt x="577557" y="867933"/>
                    <a:pt x="555143" y="841824"/>
                    <a:pt x="527114" y="823464"/>
                  </a:cubicBezTo>
                  <a:cubicBezTo>
                    <a:pt x="477734" y="807316"/>
                    <a:pt x="420320" y="824315"/>
                    <a:pt x="372150" y="800340"/>
                  </a:cubicBezTo>
                  <a:cubicBezTo>
                    <a:pt x="332233" y="797349"/>
                    <a:pt x="300861" y="775294"/>
                    <a:pt x="269769" y="752242"/>
                  </a:cubicBezTo>
                  <a:cubicBezTo>
                    <a:pt x="200965" y="713608"/>
                    <a:pt x="119503" y="710192"/>
                    <a:pt x="42805" y="716525"/>
                  </a:cubicBezTo>
                  <a:cubicBezTo>
                    <a:pt x="-382" y="711827"/>
                    <a:pt x="2037" y="660101"/>
                    <a:pt x="2535" y="627301"/>
                  </a:cubicBezTo>
                  <a:cubicBezTo>
                    <a:pt x="3459" y="604820"/>
                    <a:pt x="-1731" y="586108"/>
                    <a:pt x="615" y="565116"/>
                  </a:cubicBezTo>
                  <a:cubicBezTo>
                    <a:pt x="16836" y="505849"/>
                    <a:pt x="134733" y="506985"/>
                    <a:pt x="185316" y="488206"/>
                  </a:cubicBezTo>
                  <a:cubicBezTo>
                    <a:pt x="271975" y="471201"/>
                    <a:pt x="262725" y="414352"/>
                    <a:pt x="280441" y="345980"/>
                  </a:cubicBezTo>
                  <a:cubicBezTo>
                    <a:pt x="291611" y="315745"/>
                    <a:pt x="318863" y="297956"/>
                    <a:pt x="344260" y="279814"/>
                  </a:cubicBezTo>
                  <a:cubicBezTo>
                    <a:pt x="279796" y="230295"/>
                    <a:pt x="246431" y="154594"/>
                    <a:pt x="254399" y="69144"/>
                  </a:cubicBezTo>
                  <a:cubicBezTo>
                    <a:pt x="254824" y="64945"/>
                    <a:pt x="255037" y="60678"/>
                    <a:pt x="255110" y="56339"/>
                  </a:cubicBezTo>
                  <a:cubicBezTo>
                    <a:pt x="259662" y="55057"/>
                    <a:pt x="264147" y="53707"/>
                    <a:pt x="268699" y="52425"/>
                  </a:cubicBezTo>
                  <a:cubicBezTo>
                    <a:pt x="293459" y="45521"/>
                    <a:pt x="318431" y="39334"/>
                    <a:pt x="343549" y="33785"/>
                  </a:cubicBezTo>
                  <a:cubicBezTo>
                    <a:pt x="353437" y="31579"/>
                    <a:pt x="363398" y="29519"/>
                    <a:pt x="373359" y="27526"/>
                  </a:cubicBezTo>
                  <a:cubicBezTo>
                    <a:pt x="466424" y="8953"/>
                    <a:pt x="561622" y="-364"/>
                    <a:pt x="657458" y="420"/>
                  </a:cubicBezTo>
                  <a:cubicBezTo>
                    <a:pt x="1269911" y="-14737"/>
                    <a:pt x="1821814" y="382062"/>
                    <a:pt x="2062440" y="921087"/>
                  </a:cubicBezTo>
                  <a:cubicBezTo>
                    <a:pt x="2062440" y="921160"/>
                    <a:pt x="2062513" y="921227"/>
                    <a:pt x="2062513" y="921300"/>
                  </a:cubicBezTo>
                  <a:cubicBezTo>
                    <a:pt x="2066999" y="931261"/>
                    <a:pt x="2071338" y="941295"/>
                    <a:pt x="2075604" y="951396"/>
                  </a:cubicBezTo>
                  <a:cubicBezTo>
                    <a:pt x="2083146" y="969397"/>
                    <a:pt x="2090330" y="987465"/>
                    <a:pt x="2097234" y="1005753"/>
                  </a:cubicBezTo>
                  <a:cubicBezTo>
                    <a:pt x="2103567" y="1022472"/>
                    <a:pt x="2109541" y="1039264"/>
                    <a:pt x="2115163" y="10561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4149A12-E992-6019-A969-06C9728C6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3686" y="1597405"/>
            <a:ext cx="3063181" cy="222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5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1D719C-AB16-7173-F027-4AEDD0E7B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84272" y="4402016"/>
            <a:ext cx="1661948" cy="519600"/>
          </a:xfrm>
        </p:spPr>
        <p:txBody>
          <a:bodyPr/>
          <a:lstStyle/>
          <a:p>
            <a:r>
              <a:rPr lang="en-IN" sz="2400" b="1" dirty="0"/>
              <a:t>Instagram</a:t>
            </a:r>
          </a:p>
        </p:txBody>
      </p:sp>
      <p:pic>
        <p:nvPicPr>
          <p:cNvPr id="5" name="slide7" descr="Top 10 Accounts - Average Authentic Engagement">
            <a:extLst>
              <a:ext uri="{FF2B5EF4-FFF2-40B4-BE49-F238E27FC236}">
                <a16:creationId xmlns:a16="http://schemas.microsoft.com/office/drawing/2014/main" id="{7ECC3EAE-CBA5-4FE1-93CC-81A8583552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4" b="2189"/>
          <a:stretch/>
        </p:blipFill>
        <p:spPr>
          <a:xfrm>
            <a:off x="261256" y="641144"/>
            <a:ext cx="8670913" cy="3496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C47D9-B4B1-4A3D-AD66-5B81CC506A18}"/>
              </a:ext>
            </a:extLst>
          </p:cNvPr>
          <p:cNvSpPr txBox="1"/>
          <p:nvPr/>
        </p:nvSpPr>
        <p:spPr>
          <a:xfrm>
            <a:off x="1143000" y="4159723"/>
            <a:ext cx="7939173" cy="1004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of the top 10 accounts have an average authentic engagement for each month that is higher than the overall average authentic engagement of 1 million for the 4 months of observation.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Kylie Jenner saw a big reduction in average authentic engagement after March.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of the accounts saw a dip in the average authentic engagement rate except for Leo Messi.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533B23-F7A7-468C-89BD-835C717BB013}"/>
              </a:ext>
            </a:extLst>
          </p:cNvPr>
          <p:cNvSpPr txBox="1"/>
          <p:nvPr/>
        </p:nvSpPr>
        <p:spPr>
          <a:xfrm>
            <a:off x="746702" y="117597"/>
            <a:ext cx="80089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Dosis" pitchFamily="2" charset="0"/>
                <a:cs typeface="72 Black" panose="020B0A04030603020204" pitchFamily="34" charset="0"/>
              </a:rPr>
              <a:t>What is Average Authentic Engagement with respect to top Influencers?</a:t>
            </a:r>
            <a:endParaRPr lang="en-US" sz="2000" b="1" dirty="0"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251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1D719C-AB16-7173-F027-4AEDD0E7B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303162"/>
            <a:ext cx="1661948" cy="519600"/>
          </a:xfrm>
        </p:spPr>
        <p:txBody>
          <a:bodyPr/>
          <a:lstStyle/>
          <a:p>
            <a:r>
              <a:rPr lang="en-IN" sz="2400" b="1" dirty="0"/>
              <a:t>YouTube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C47D9-B4B1-4A3D-AD66-5B81CC506A18}"/>
              </a:ext>
            </a:extLst>
          </p:cNvPr>
          <p:cNvSpPr txBox="1"/>
          <p:nvPr/>
        </p:nvSpPr>
        <p:spPr>
          <a:xfrm>
            <a:off x="1228615" y="4154895"/>
            <a:ext cx="8042483" cy="96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of the top 10 channels are within the overall average authentic engagement of around 86k for the 4 months of observation.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a few outliers in Mr. Beast, PewDiePie, and BLACKPINK channel.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533B23-F7A7-468C-89BD-835C717BB013}"/>
              </a:ext>
            </a:extLst>
          </p:cNvPr>
          <p:cNvSpPr txBox="1"/>
          <p:nvPr/>
        </p:nvSpPr>
        <p:spPr>
          <a:xfrm>
            <a:off x="746702" y="117597"/>
            <a:ext cx="80089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Dosis" pitchFamily="2" charset="0"/>
                <a:cs typeface="72 Black" panose="020B0A04030603020204" pitchFamily="34" charset="0"/>
              </a:rPr>
              <a:t>What is Average Authentic Engagement with respect to top Channels?</a:t>
            </a:r>
            <a:endParaRPr lang="en-US" sz="2000" b="1" dirty="0">
              <a:latin typeface="Dosis" pitchFamily="2" charset="0"/>
            </a:endParaRPr>
          </a:p>
        </p:txBody>
      </p:sp>
      <p:pic>
        <p:nvPicPr>
          <p:cNvPr id="7" name="slide7" descr="Top 10 Channels - Average Authentic Engagement">
            <a:extLst>
              <a:ext uri="{FF2B5EF4-FFF2-40B4-BE49-F238E27FC236}">
                <a16:creationId xmlns:a16="http://schemas.microsoft.com/office/drawing/2014/main" id="{1588130C-FC46-43E4-AF76-8DDF6DA778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4" b="3208"/>
          <a:stretch/>
        </p:blipFill>
        <p:spPr>
          <a:xfrm>
            <a:off x="247136" y="611297"/>
            <a:ext cx="8483795" cy="343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76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9" name="Google Shape;1219;p15"/>
          <p:cNvGrpSpPr/>
          <p:nvPr/>
        </p:nvGrpSpPr>
        <p:grpSpPr>
          <a:xfrm>
            <a:off x="938463" y="211900"/>
            <a:ext cx="3661247" cy="4752702"/>
            <a:chOff x="1460200" y="443269"/>
            <a:chExt cx="8733214" cy="13271323"/>
          </a:xfrm>
        </p:grpSpPr>
        <p:sp>
          <p:nvSpPr>
            <p:cNvPr id="1220" name="Google Shape;1220;p15"/>
            <p:cNvSpPr/>
            <p:nvPr/>
          </p:nvSpPr>
          <p:spPr>
            <a:xfrm>
              <a:off x="1460200" y="443269"/>
              <a:ext cx="8733214" cy="13271323"/>
            </a:xfrm>
            <a:custGeom>
              <a:avLst/>
              <a:gdLst/>
              <a:ahLst/>
              <a:cxnLst/>
              <a:rect l="l" t="t" r="r" b="b"/>
              <a:pathLst>
                <a:path w="8733214" h="13271323" extrusionOk="0">
                  <a:moveTo>
                    <a:pt x="8729291" y="13173593"/>
                  </a:moveTo>
                  <a:cubicBezTo>
                    <a:pt x="8732158" y="13222246"/>
                    <a:pt x="9157330" y="13201516"/>
                    <a:pt x="248003" y="13271324"/>
                  </a:cubicBezTo>
                  <a:cubicBezTo>
                    <a:pt x="88757" y="13271324"/>
                    <a:pt x="57507" y="1976761"/>
                    <a:pt x="0" y="251090"/>
                  </a:cubicBezTo>
                  <a:cubicBezTo>
                    <a:pt x="0" y="127136"/>
                    <a:pt x="1396848" y="169153"/>
                    <a:pt x="1859827" y="146379"/>
                  </a:cubicBezTo>
                  <a:cubicBezTo>
                    <a:pt x="4990495" y="-7568"/>
                    <a:pt x="6566609" y="-66068"/>
                    <a:pt x="8499261" y="99850"/>
                  </a:cubicBezTo>
                  <a:cubicBezTo>
                    <a:pt x="8635941" y="111582"/>
                    <a:pt x="8362371" y="5023990"/>
                    <a:pt x="8729291" y="131735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15"/>
            <p:cNvSpPr/>
            <p:nvPr/>
          </p:nvSpPr>
          <p:spPr>
            <a:xfrm>
              <a:off x="1829324" y="852972"/>
              <a:ext cx="7983634" cy="12451881"/>
            </a:xfrm>
            <a:custGeom>
              <a:avLst/>
              <a:gdLst/>
              <a:ahLst/>
              <a:cxnLst/>
              <a:rect l="l" t="t" r="r" b="b"/>
              <a:pathLst>
                <a:path w="7983634" h="12451881" extrusionOk="0">
                  <a:moveTo>
                    <a:pt x="0" y="175453"/>
                  </a:moveTo>
                  <a:cubicBezTo>
                    <a:pt x="312414" y="148140"/>
                    <a:pt x="633403" y="152865"/>
                    <a:pt x="992784" y="153528"/>
                  </a:cubicBezTo>
                  <a:cubicBezTo>
                    <a:pt x="2223801" y="153528"/>
                    <a:pt x="5100093" y="-129045"/>
                    <a:pt x="7807476" y="72520"/>
                  </a:cubicBezTo>
                  <a:cubicBezTo>
                    <a:pt x="7886435" y="5574999"/>
                    <a:pt x="7658238" y="5251523"/>
                    <a:pt x="7983635" y="12391046"/>
                  </a:cubicBezTo>
                  <a:cubicBezTo>
                    <a:pt x="4366464" y="12420269"/>
                    <a:pt x="4625380" y="12416606"/>
                    <a:pt x="196974" y="12451881"/>
                  </a:cubicBezTo>
                  <a:cubicBezTo>
                    <a:pt x="19488" y="7103750"/>
                    <a:pt x="56976" y="2417935"/>
                    <a:pt x="0" y="175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15"/>
            <p:cNvSpPr/>
            <p:nvPr/>
          </p:nvSpPr>
          <p:spPr>
            <a:xfrm>
              <a:off x="1833775" y="848532"/>
              <a:ext cx="7967891" cy="12456510"/>
            </a:xfrm>
            <a:custGeom>
              <a:avLst/>
              <a:gdLst/>
              <a:ahLst/>
              <a:cxnLst/>
              <a:rect l="l" t="t" r="r" b="b"/>
              <a:pathLst>
                <a:path w="7967891" h="12456510" extrusionOk="0">
                  <a:moveTo>
                    <a:pt x="7913658" y="12141499"/>
                  </a:moveTo>
                  <a:cubicBezTo>
                    <a:pt x="7978361" y="12141499"/>
                    <a:pt x="7967821" y="12147816"/>
                    <a:pt x="7966413" y="12116814"/>
                  </a:cubicBezTo>
                  <a:cubicBezTo>
                    <a:pt x="7920535" y="12116867"/>
                    <a:pt x="7904021" y="12116814"/>
                    <a:pt x="7853311" y="12116894"/>
                  </a:cubicBezTo>
                  <a:cubicBezTo>
                    <a:pt x="7855726" y="11548270"/>
                    <a:pt x="7805547" y="11634640"/>
                    <a:pt x="7944244" y="11634959"/>
                  </a:cubicBezTo>
                  <a:cubicBezTo>
                    <a:pt x="7942864" y="11605072"/>
                    <a:pt x="7950377" y="11610274"/>
                    <a:pt x="7913658" y="11610274"/>
                  </a:cubicBezTo>
                  <a:cubicBezTo>
                    <a:pt x="7829176" y="11610274"/>
                    <a:pt x="7846275" y="11685709"/>
                    <a:pt x="7838761" y="11205844"/>
                  </a:cubicBezTo>
                  <a:cubicBezTo>
                    <a:pt x="7837354" y="11114776"/>
                    <a:pt x="7818211" y="11130144"/>
                    <a:pt x="7913658" y="11130144"/>
                  </a:cubicBezTo>
                  <a:cubicBezTo>
                    <a:pt x="7926775" y="11130144"/>
                    <a:pt x="7924252" y="11135108"/>
                    <a:pt x="7923217" y="11105512"/>
                  </a:cubicBezTo>
                  <a:cubicBezTo>
                    <a:pt x="7809184" y="11105512"/>
                    <a:pt x="7839903" y="11153847"/>
                    <a:pt x="7835017" y="10843271"/>
                  </a:cubicBezTo>
                  <a:cubicBezTo>
                    <a:pt x="7830717" y="10578933"/>
                    <a:pt x="7806078" y="10622144"/>
                    <a:pt x="7907446" y="10622171"/>
                  </a:cubicBezTo>
                  <a:cubicBezTo>
                    <a:pt x="7906437" y="10589232"/>
                    <a:pt x="7920323" y="10597699"/>
                    <a:pt x="7831008" y="10597407"/>
                  </a:cubicBezTo>
                  <a:cubicBezTo>
                    <a:pt x="7825805" y="10278523"/>
                    <a:pt x="7829521" y="10493864"/>
                    <a:pt x="7824716" y="10115631"/>
                  </a:cubicBezTo>
                  <a:cubicBezTo>
                    <a:pt x="7904817" y="10115445"/>
                    <a:pt x="7892791" y="10123753"/>
                    <a:pt x="7891861" y="10090893"/>
                  </a:cubicBezTo>
                  <a:cubicBezTo>
                    <a:pt x="7811600" y="10090920"/>
                    <a:pt x="7817309" y="10172141"/>
                    <a:pt x="7815052" y="9607074"/>
                  </a:cubicBezTo>
                  <a:cubicBezTo>
                    <a:pt x="7891250" y="9607923"/>
                    <a:pt x="7878719" y="9613656"/>
                    <a:pt x="7877896" y="9582840"/>
                  </a:cubicBezTo>
                  <a:cubicBezTo>
                    <a:pt x="7805494" y="9582602"/>
                    <a:pt x="7814973" y="9584592"/>
                    <a:pt x="7814946" y="9575090"/>
                  </a:cubicBezTo>
                  <a:cubicBezTo>
                    <a:pt x="7814601" y="9461381"/>
                    <a:pt x="7814096" y="9447526"/>
                    <a:pt x="7808627" y="9100587"/>
                  </a:cubicBezTo>
                  <a:cubicBezTo>
                    <a:pt x="7876090" y="9101303"/>
                    <a:pt x="7864992" y="9107090"/>
                    <a:pt x="7864143" y="9076327"/>
                  </a:cubicBezTo>
                  <a:cubicBezTo>
                    <a:pt x="7785820" y="9076009"/>
                    <a:pt x="7809184" y="9137481"/>
                    <a:pt x="7801830" y="8669269"/>
                  </a:cubicBezTo>
                  <a:cubicBezTo>
                    <a:pt x="7800396" y="8578280"/>
                    <a:pt x="7787758" y="8594047"/>
                    <a:pt x="7850656" y="8594737"/>
                  </a:cubicBezTo>
                  <a:cubicBezTo>
                    <a:pt x="7849753" y="8563257"/>
                    <a:pt x="7859868" y="8570663"/>
                    <a:pt x="7800317" y="8569177"/>
                  </a:cubicBezTo>
                  <a:cubicBezTo>
                    <a:pt x="7794104" y="8147387"/>
                    <a:pt x="7795963" y="8252522"/>
                    <a:pt x="7789670" y="8084454"/>
                  </a:cubicBezTo>
                  <a:cubicBezTo>
                    <a:pt x="7844390" y="8084136"/>
                    <a:pt x="7835416" y="8090745"/>
                    <a:pt x="7834407" y="8059610"/>
                  </a:cubicBezTo>
                  <a:cubicBezTo>
                    <a:pt x="7778041" y="8059797"/>
                    <a:pt x="7788316" y="8082915"/>
                    <a:pt x="7786139" y="7944628"/>
                  </a:cubicBezTo>
                  <a:cubicBezTo>
                    <a:pt x="7779289" y="7505798"/>
                    <a:pt x="7767130" y="7577464"/>
                    <a:pt x="7817866" y="7576747"/>
                  </a:cubicBezTo>
                  <a:cubicBezTo>
                    <a:pt x="7816724" y="7545851"/>
                    <a:pt x="7824079" y="7551823"/>
                    <a:pt x="7781095" y="7552646"/>
                  </a:cubicBezTo>
                  <a:cubicBezTo>
                    <a:pt x="7772333" y="7010618"/>
                    <a:pt x="7759961" y="7072224"/>
                    <a:pt x="7800635" y="7072118"/>
                  </a:cubicBezTo>
                  <a:cubicBezTo>
                    <a:pt x="7799839" y="7041089"/>
                    <a:pt x="7806105" y="7047407"/>
                    <a:pt x="7772333" y="7047486"/>
                  </a:cubicBezTo>
                  <a:cubicBezTo>
                    <a:pt x="7763545" y="6502964"/>
                    <a:pt x="7755049" y="6564623"/>
                    <a:pt x="7792352" y="6564303"/>
                  </a:cubicBezTo>
                  <a:cubicBezTo>
                    <a:pt x="7792087" y="6534682"/>
                    <a:pt x="7799016" y="6539540"/>
                    <a:pt x="7765032" y="6539885"/>
                  </a:cubicBezTo>
                  <a:cubicBezTo>
                    <a:pt x="7761395" y="6295002"/>
                    <a:pt x="7765563" y="6269839"/>
                    <a:pt x="7760757" y="6057631"/>
                  </a:cubicBezTo>
                  <a:cubicBezTo>
                    <a:pt x="7797502" y="6057631"/>
                    <a:pt x="7791290" y="6064001"/>
                    <a:pt x="7791449" y="6032973"/>
                  </a:cubicBezTo>
                  <a:cubicBezTo>
                    <a:pt x="7750403" y="6033000"/>
                    <a:pt x="7759111" y="6103072"/>
                    <a:pt x="7750004" y="5589737"/>
                  </a:cubicBezTo>
                  <a:cubicBezTo>
                    <a:pt x="7749155" y="5542438"/>
                    <a:pt x="7747694" y="5548649"/>
                    <a:pt x="7754067" y="5548702"/>
                  </a:cubicBezTo>
                  <a:cubicBezTo>
                    <a:pt x="7804087" y="5549180"/>
                    <a:pt x="7795591" y="5555444"/>
                    <a:pt x="7795989" y="5524415"/>
                  </a:cubicBezTo>
                  <a:cubicBezTo>
                    <a:pt x="7737579" y="5523991"/>
                    <a:pt x="7744483" y="5570228"/>
                    <a:pt x="7745943" y="5227218"/>
                  </a:cubicBezTo>
                  <a:cubicBezTo>
                    <a:pt x="7746633" y="5006037"/>
                    <a:pt x="7727411" y="5042428"/>
                    <a:pt x="7803317" y="5040862"/>
                  </a:cubicBezTo>
                  <a:cubicBezTo>
                    <a:pt x="7803821" y="5009966"/>
                    <a:pt x="7813671" y="5015726"/>
                    <a:pt x="7753881" y="5017451"/>
                  </a:cubicBezTo>
                  <a:cubicBezTo>
                    <a:pt x="7739677" y="5017849"/>
                    <a:pt x="7745465" y="5074465"/>
                    <a:pt x="7733968" y="4534640"/>
                  </a:cubicBezTo>
                  <a:cubicBezTo>
                    <a:pt x="7756191" y="4534242"/>
                    <a:pt x="7782104" y="4533738"/>
                    <a:pt x="7811361" y="4533393"/>
                  </a:cubicBezTo>
                  <a:cubicBezTo>
                    <a:pt x="7811813" y="4502523"/>
                    <a:pt x="7823256" y="4508336"/>
                    <a:pt x="7753987" y="4509637"/>
                  </a:cubicBezTo>
                  <a:cubicBezTo>
                    <a:pt x="7729721" y="4510062"/>
                    <a:pt x="7733491" y="4512291"/>
                    <a:pt x="7733304" y="4502948"/>
                  </a:cubicBezTo>
                  <a:cubicBezTo>
                    <a:pt x="7721570" y="3967609"/>
                    <a:pt x="7717719" y="4028073"/>
                    <a:pt x="7754094" y="4028445"/>
                  </a:cubicBezTo>
                  <a:cubicBezTo>
                    <a:pt x="7830238" y="4029374"/>
                    <a:pt x="7817362" y="4035267"/>
                    <a:pt x="7817601" y="4004397"/>
                  </a:cubicBezTo>
                  <a:cubicBezTo>
                    <a:pt x="7781440" y="4004132"/>
                    <a:pt x="7747907" y="4003707"/>
                    <a:pt x="7725605" y="4003469"/>
                  </a:cubicBezTo>
                  <a:cubicBezTo>
                    <a:pt x="7724702" y="3943774"/>
                    <a:pt x="7719180" y="3522409"/>
                    <a:pt x="7719154" y="3520551"/>
                  </a:cubicBezTo>
                  <a:cubicBezTo>
                    <a:pt x="7764315" y="3520392"/>
                    <a:pt x="7786803" y="3520259"/>
                    <a:pt x="7818795" y="3520180"/>
                  </a:cubicBezTo>
                  <a:cubicBezTo>
                    <a:pt x="7818689" y="3489125"/>
                    <a:pt x="7831912" y="3495415"/>
                    <a:pt x="7754120" y="3495734"/>
                  </a:cubicBezTo>
                  <a:cubicBezTo>
                    <a:pt x="7702400" y="3495946"/>
                    <a:pt x="7723853" y="3563869"/>
                    <a:pt x="7713206" y="3054356"/>
                  </a:cubicBezTo>
                  <a:cubicBezTo>
                    <a:pt x="7712171" y="3004456"/>
                    <a:pt x="7701577" y="3012445"/>
                    <a:pt x="7753987" y="3013427"/>
                  </a:cubicBezTo>
                  <a:cubicBezTo>
                    <a:pt x="7825061" y="3014755"/>
                    <a:pt x="7813300" y="3020620"/>
                    <a:pt x="7812689" y="2989725"/>
                  </a:cubicBezTo>
                  <a:cubicBezTo>
                    <a:pt x="7773050" y="2989247"/>
                    <a:pt x="7749871" y="2988610"/>
                    <a:pt x="7711878" y="2988053"/>
                  </a:cubicBezTo>
                  <a:cubicBezTo>
                    <a:pt x="7703223" y="2533828"/>
                    <a:pt x="7703117" y="2515514"/>
                    <a:pt x="7702958" y="2504552"/>
                  </a:cubicBezTo>
                  <a:cubicBezTo>
                    <a:pt x="7737579" y="2505109"/>
                    <a:pt x="7764846" y="2505879"/>
                    <a:pt x="7799149" y="2506436"/>
                  </a:cubicBezTo>
                  <a:cubicBezTo>
                    <a:pt x="7798007" y="2475249"/>
                    <a:pt x="7807990" y="2482017"/>
                    <a:pt x="7754385" y="2480849"/>
                  </a:cubicBezTo>
                  <a:cubicBezTo>
                    <a:pt x="7682806" y="2479310"/>
                    <a:pt x="7704896" y="2555036"/>
                    <a:pt x="7695816" y="1997507"/>
                  </a:cubicBezTo>
                  <a:cubicBezTo>
                    <a:pt x="7733729" y="1998224"/>
                    <a:pt x="7757014" y="1999073"/>
                    <a:pt x="7789458" y="1999843"/>
                  </a:cubicBezTo>
                  <a:cubicBezTo>
                    <a:pt x="7789272" y="1968735"/>
                    <a:pt x="7796308" y="1975397"/>
                    <a:pt x="7754465" y="1974256"/>
                  </a:cubicBezTo>
                  <a:cubicBezTo>
                    <a:pt x="7671284" y="1971867"/>
                    <a:pt x="7696559" y="2046532"/>
                    <a:pt x="7685276" y="1490145"/>
                  </a:cubicBezTo>
                  <a:cubicBezTo>
                    <a:pt x="7727676" y="1490861"/>
                    <a:pt x="7749341" y="1491817"/>
                    <a:pt x="7791104" y="1492825"/>
                  </a:cubicBezTo>
                  <a:cubicBezTo>
                    <a:pt x="7791476" y="1461691"/>
                    <a:pt x="7798485" y="1468459"/>
                    <a:pt x="7754465" y="1467132"/>
                  </a:cubicBezTo>
                  <a:cubicBezTo>
                    <a:pt x="7670886" y="1464743"/>
                    <a:pt x="7684904" y="1476342"/>
                    <a:pt x="7684107" y="1425088"/>
                  </a:cubicBezTo>
                  <a:cubicBezTo>
                    <a:pt x="7675904" y="897261"/>
                    <a:pt x="7661275" y="983631"/>
                    <a:pt x="7754226" y="983392"/>
                  </a:cubicBezTo>
                  <a:cubicBezTo>
                    <a:pt x="7807591" y="983233"/>
                    <a:pt x="7798617" y="989683"/>
                    <a:pt x="7799095" y="958628"/>
                  </a:cubicBezTo>
                  <a:cubicBezTo>
                    <a:pt x="7756430" y="958707"/>
                    <a:pt x="7730676" y="958840"/>
                    <a:pt x="7678797" y="958893"/>
                  </a:cubicBezTo>
                  <a:cubicBezTo>
                    <a:pt x="7674974" y="767468"/>
                    <a:pt x="7672797" y="758018"/>
                    <a:pt x="7671974" y="476958"/>
                  </a:cubicBezTo>
                  <a:cubicBezTo>
                    <a:pt x="7729162" y="477277"/>
                    <a:pt x="7750642" y="477834"/>
                    <a:pt x="7804352" y="478312"/>
                  </a:cubicBezTo>
                  <a:cubicBezTo>
                    <a:pt x="7804512" y="447151"/>
                    <a:pt x="7814521" y="453840"/>
                    <a:pt x="7754359" y="453070"/>
                  </a:cubicBezTo>
                  <a:cubicBezTo>
                    <a:pt x="7645503" y="451769"/>
                    <a:pt x="7673594" y="522505"/>
                    <a:pt x="7666027" y="68015"/>
                  </a:cubicBezTo>
                  <a:cubicBezTo>
                    <a:pt x="7631592" y="65627"/>
                    <a:pt x="7647601" y="17903"/>
                    <a:pt x="7650123" y="452167"/>
                  </a:cubicBezTo>
                  <a:cubicBezTo>
                    <a:pt x="7606608" y="452008"/>
                    <a:pt x="7289575" y="450708"/>
                    <a:pt x="7226598" y="450920"/>
                  </a:cubicBezTo>
                  <a:cubicBezTo>
                    <a:pt x="7216403" y="-4234"/>
                    <a:pt x="7238864" y="41473"/>
                    <a:pt x="7201323" y="39535"/>
                  </a:cubicBezTo>
                  <a:cubicBezTo>
                    <a:pt x="7206128" y="526832"/>
                    <a:pt x="7231669" y="450336"/>
                    <a:pt x="7116575" y="451955"/>
                  </a:cubicBezTo>
                  <a:cubicBezTo>
                    <a:pt x="6997525" y="453627"/>
                    <a:pt x="6995135" y="452778"/>
                    <a:pt x="6798214" y="453282"/>
                  </a:cubicBezTo>
                  <a:cubicBezTo>
                    <a:pt x="6782549" y="453309"/>
                    <a:pt x="6786399" y="470641"/>
                    <a:pt x="6784329" y="338352"/>
                  </a:cubicBezTo>
                  <a:cubicBezTo>
                    <a:pt x="6778886" y="-21991"/>
                    <a:pt x="6788656" y="20425"/>
                    <a:pt x="6757752" y="19310"/>
                  </a:cubicBezTo>
                  <a:cubicBezTo>
                    <a:pt x="6761655" y="277888"/>
                    <a:pt x="6762903" y="366620"/>
                    <a:pt x="6764548" y="453362"/>
                  </a:cubicBezTo>
                  <a:cubicBezTo>
                    <a:pt x="6665491" y="453548"/>
                    <a:pt x="6641463" y="453468"/>
                    <a:pt x="6343572" y="453256"/>
                  </a:cubicBezTo>
                  <a:cubicBezTo>
                    <a:pt x="6332740" y="-42508"/>
                    <a:pt x="6349625" y="7923"/>
                    <a:pt x="6315057" y="7206"/>
                  </a:cubicBezTo>
                  <a:cubicBezTo>
                    <a:pt x="6322412" y="489327"/>
                    <a:pt x="6322226" y="453229"/>
                    <a:pt x="6320341" y="453229"/>
                  </a:cubicBezTo>
                  <a:cubicBezTo>
                    <a:pt x="6159607" y="453229"/>
                    <a:pt x="6161359" y="450840"/>
                    <a:pt x="6001794" y="450840"/>
                  </a:cubicBezTo>
                  <a:cubicBezTo>
                    <a:pt x="5868566" y="450840"/>
                    <a:pt x="5903771" y="537475"/>
                    <a:pt x="5895647" y="1977"/>
                  </a:cubicBezTo>
                  <a:cubicBezTo>
                    <a:pt x="5866070" y="1792"/>
                    <a:pt x="5871726" y="-54877"/>
                    <a:pt x="5879930" y="451928"/>
                  </a:cubicBezTo>
                  <a:cubicBezTo>
                    <a:pt x="5656193" y="456494"/>
                    <a:pt x="5674114" y="454662"/>
                    <a:pt x="5459271" y="452990"/>
                  </a:cubicBezTo>
                  <a:cubicBezTo>
                    <a:pt x="5448970" y="-52143"/>
                    <a:pt x="5460971" y="1977"/>
                    <a:pt x="5428925" y="2269"/>
                  </a:cubicBezTo>
                  <a:cubicBezTo>
                    <a:pt x="5437660" y="529539"/>
                    <a:pt x="5464263" y="452672"/>
                    <a:pt x="5364807" y="452672"/>
                  </a:cubicBezTo>
                  <a:cubicBezTo>
                    <a:pt x="4953946" y="452672"/>
                    <a:pt x="5017241" y="488849"/>
                    <a:pt x="5014878" y="338299"/>
                  </a:cubicBezTo>
                  <a:cubicBezTo>
                    <a:pt x="5012117" y="160915"/>
                    <a:pt x="5011134" y="166993"/>
                    <a:pt x="5008506" y="9011"/>
                  </a:cubicBezTo>
                  <a:cubicBezTo>
                    <a:pt x="4977389" y="9701"/>
                    <a:pt x="4985540" y="-46649"/>
                    <a:pt x="4995098" y="453866"/>
                  </a:cubicBezTo>
                  <a:cubicBezTo>
                    <a:pt x="4888208" y="453335"/>
                    <a:pt x="4768733" y="448451"/>
                    <a:pt x="4574361" y="452619"/>
                  </a:cubicBezTo>
                  <a:cubicBezTo>
                    <a:pt x="4573086" y="306023"/>
                    <a:pt x="4568705" y="118659"/>
                    <a:pt x="4567086" y="20610"/>
                  </a:cubicBezTo>
                  <a:cubicBezTo>
                    <a:pt x="4531509" y="21699"/>
                    <a:pt x="4548713" y="-26821"/>
                    <a:pt x="4552616" y="453070"/>
                  </a:cubicBezTo>
                  <a:cubicBezTo>
                    <a:pt x="4362970" y="456998"/>
                    <a:pt x="4268186" y="452247"/>
                    <a:pt x="4129197" y="451769"/>
                  </a:cubicBezTo>
                  <a:cubicBezTo>
                    <a:pt x="4124126" y="225705"/>
                    <a:pt x="4126409" y="187749"/>
                    <a:pt x="4124551" y="35103"/>
                  </a:cubicBezTo>
                  <a:cubicBezTo>
                    <a:pt x="4095106" y="36111"/>
                    <a:pt x="4103204" y="14160"/>
                    <a:pt x="4103656" y="157438"/>
                  </a:cubicBezTo>
                  <a:cubicBezTo>
                    <a:pt x="4103974" y="259468"/>
                    <a:pt x="4105461" y="362029"/>
                    <a:pt x="4107452" y="451743"/>
                  </a:cubicBezTo>
                  <a:cubicBezTo>
                    <a:pt x="4088071" y="451716"/>
                    <a:pt x="3785454" y="451557"/>
                    <a:pt x="3772444" y="451530"/>
                  </a:cubicBezTo>
                  <a:cubicBezTo>
                    <a:pt x="3658332" y="451530"/>
                    <a:pt x="3688281" y="521337"/>
                    <a:pt x="3684060" y="51108"/>
                  </a:cubicBezTo>
                  <a:cubicBezTo>
                    <a:pt x="3654695" y="52223"/>
                    <a:pt x="3662846" y="32953"/>
                    <a:pt x="3662581" y="157358"/>
                  </a:cubicBezTo>
                  <a:cubicBezTo>
                    <a:pt x="3662368" y="256920"/>
                    <a:pt x="3663669" y="354942"/>
                    <a:pt x="3665979" y="451875"/>
                  </a:cubicBezTo>
                  <a:cubicBezTo>
                    <a:pt x="3255755" y="455007"/>
                    <a:pt x="3656660" y="451690"/>
                    <a:pt x="3246436" y="454344"/>
                  </a:cubicBezTo>
                  <a:cubicBezTo>
                    <a:pt x="3245560" y="370469"/>
                    <a:pt x="3244100" y="290390"/>
                    <a:pt x="3240489" y="68653"/>
                  </a:cubicBezTo>
                  <a:cubicBezTo>
                    <a:pt x="3210063" y="69900"/>
                    <a:pt x="3218107" y="29502"/>
                    <a:pt x="3223152" y="338697"/>
                  </a:cubicBezTo>
                  <a:cubicBezTo>
                    <a:pt x="3225488" y="486965"/>
                    <a:pt x="3308484" y="455034"/>
                    <a:pt x="2817043" y="455034"/>
                  </a:cubicBezTo>
                  <a:cubicBezTo>
                    <a:pt x="2799122" y="455034"/>
                    <a:pt x="2808468" y="498989"/>
                    <a:pt x="2797051" y="87445"/>
                  </a:cubicBezTo>
                  <a:cubicBezTo>
                    <a:pt x="2761209" y="88984"/>
                    <a:pt x="2780617" y="34864"/>
                    <a:pt x="2783484" y="454954"/>
                  </a:cubicBezTo>
                  <a:cubicBezTo>
                    <a:pt x="2648106" y="454264"/>
                    <a:pt x="2559668" y="446434"/>
                    <a:pt x="2360118" y="451822"/>
                  </a:cubicBezTo>
                  <a:cubicBezTo>
                    <a:pt x="2358445" y="373521"/>
                    <a:pt x="2358392" y="345174"/>
                    <a:pt x="2353985" y="107272"/>
                  </a:cubicBezTo>
                  <a:cubicBezTo>
                    <a:pt x="2325390" y="108599"/>
                    <a:pt x="2329957" y="54532"/>
                    <a:pt x="2338347" y="452433"/>
                  </a:cubicBezTo>
                  <a:cubicBezTo>
                    <a:pt x="2234643" y="455432"/>
                    <a:pt x="2126319" y="455034"/>
                    <a:pt x="2021154" y="453733"/>
                  </a:cubicBezTo>
                  <a:cubicBezTo>
                    <a:pt x="1887475" y="452220"/>
                    <a:pt x="1915804" y="515551"/>
                    <a:pt x="1914131" y="127843"/>
                  </a:cubicBezTo>
                  <a:cubicBezTo>
                    <a:pt x="1888032" y="129090"/>
                    <a:pt x="1888032" y="78420"/>
                    <a:pt x="1896263" y="452831"/>
                  </a:cubicBezTo>
                  <a:cubicBezTo>
                    <a:pt x="1873032" y="452778"/>
                    <a:pt x="1886519" y="452804"/>
                    <a:pt x="1543467" y="452725"/>
                  </a:cubicBezTo>
                  <a:cubicBezTo>
                    <a:pt x="1451816" y="452725"/>
                    <a:pt x="1474623" y="506739"/>
                    <a:pt x="1469552" y="149077"/>
                  </a:cubicBezTo>
                  <a:cubicBezTo>
                    <a:pt x="1437931" y="150484"/>
                    <a:pt x="1446373" y="104140"/>
                    <a:pt x="1452427" y="452486"/>
                  </a:cubicBezTo>
                  <a:cubicBezTo>
                    <a:pt x="1339324" y="451822"/>
                    <a:pt x="1323261" y="450283"/>
                    <a:pt x="1032539" y="451769"/>
                  </a:cubicBezTo>
                  <a:cubicBezTo>
                    <a:pt x="1030415" y="378060"/>
                    <a:pt x="1028662" y="270801"/>
                    <a:pt x="1028769" y="157703"/>
                  </a:cubicBezTo>
                  <a:cubicBezTo>
                    <a:pt x="1001236" y="157756"/>
                    <a:pt x="1005086" y="130497"/>
                    <a:pt x="1008352" y="338724"/>
                  </a:cubicBezTo>
                  <a:cubicBezTo>
                    <a:pt x="1010555" y="480940"/>
                    <a:pt x="1032592" y="452035"/>
                    <a:pt x="906718" y="452035"/>
                  </a:cubicBezTo>
                  <a:cubicBezTo>
                    <a:pt x="748985" y="452035"/>
                    <a:pt x="747843" y="454423"/>
                    <a:pt x="591597" y="454450"/>
                  </a:cubicBezTo>
                  <a:cubicBezTo>
                    <a:pt x="589074" y="325161"/>
                    <a:pt x="589366" y="295008"/>
                    <a:pt x="585941" y="157624"/>
                  </a:cubicBezTo>
                  <a:cubicBezTo>
                    <a:pt x="555860" y="157756"/>
                    <a:pt x="563374" y="119429"/>
                    <a:pt x="569826" y="454423"/>
                  </a:cubicBezTo>
                  <a:cubicBezTo>
                    <a:pt x="567914" y="454423"/>
                    <a:pt x="149353" y="451424"/>
                    <a:pt x="147442" y="451398"/>
                  </a:cubicBezTo>
                  <a:cubicBezTo>
                    <a:pt x="145318" y="378591"/>
                    <a:pt x="144070" y="284922"/>
                    <a:pt x="142504" y="169515"/>
                  </a:cubicBezTo>
                  <a:cubicBezTo>
                    <a:pt x="113564" y="171187"/>
                    <a:pt x="120228" y="146529"/>
                    <a:pt x="123255" y="338697"/>
                  </a:cubicBezTo>
                  <a:cubicBezTo>
                    <a:pt x="125273" y="467960"/>
                    <a:pt x="131140" y="451185"/>
                    <a:pt x="111121" y="450867"/>
                  </a:cubicBezTo>
                  <a:cubicBezTo>
                    <a:pt x="-19239" y="448929"/>
                    <a:pt x="833" y="442108"/>
                    <a:pt x="1470" y="474490"/>
                  </a:cubicBezTo>
                  <a:cubicBezTo>
                    <a:pt x="57729" y="474702"/>
                    <a:pt x="88740" y="475259"/>
                    <a:pt x="126441" y="475790"/>
                  </a:cubicBezTo>
                  <a:cubicBezTo>
                    <a:pt x="135654" y="758655"/>
                    <a:pt x="133317" y="771794"/>
                    <a:pt x="135229" y="960698"/>
                  </a:cubicBezTo>
                  <a:cubicBezTo>
                    <a:pt x="96466" y="961070"/>
                    <a:pt x="65296" y="961468"/>
                    <a:pt x="9302" y="961654"/>
                  </a:cubicBezTo>
                  <a:cubicBezTo>
                    <a:pt x="9700" y="993903"/>
                    <a:pt x="-9203" y="986869"/>
                    <a:pt x="111068" y="985595"/>
                  </a:cubicBezTo>
                  <a:cubicBezTo>
                    <a:pt x="146619" y="985250"/>
                    <a:pt x="133264" y="918363"/>
                    <a:pt x="141309" y="1425380"/>
                  </a:cubicBezTo>
                  <a:cubicBezTo>
                    <a:pt x="142158" y="1479368"/>
                    <a:pt x="165841" y="1465884"/>
                    <a:pt x="14081" y="1465805"/>
                  </a:cubicBezTo>
                  <a:cubicBezTo>
                    <a:pt x="14294" y="1498665"/>
                    <a:pt x="-8964" y="1490436"/>
                    <a:pt x="142397" y="1490516"/>
                  </a:cubicBezTo>
                  <a:cubicBezTo>
                    <a:pt x="144548" y="1611046"/>
                    <a:pt x="149725" y="1782167"/>
                    <a:pt x="150017" y="1973884"/>
                  </a:cubicBezTo>
                  <a:cubicBezTo>
                    <a:pt x="105705" y="1974070"/>
                    <a:pt x="71403" y="1974362"/>
                    <a:pt x="16630" y="1974495"/>
                  </a:cubicBezTo>
                  <a:cubicBezTo>
                    <a:pt x="16736" y="2006665"/>
                    <a:pt x="-1052" y="1999392"/>
                    <a:pt x="111015" y="1998781"/>
                  </a:cubicBezTo>
                  <a:cubicBezTo>
                    <a:pt x="165788" y="1998489"/>
                    <a:pt x="148530" y="1923692"/>
                    <a:pt x="157478" y="2480796"/>
                  </a:cubicBezTo>
                  <a:cubicBezTo>
                    <a:pt x="109475" y="2481035"/>
                    <a:pt x="74482" y="2481406"/>
                    <a:pt x="18170" y="2481592"/>
                  </a:cubicBezTo>
                  <a:cubicBezTo>
                    <a:pt x="18250" y="2514319"/>
                    <a:pt x="1443" y="2506516"/>
                    <a:pt x="111015" y="2505799"/>
                  </a:cubicBezTo>
                  <a:cubicBezTo>
                    <a:pt x="177204" y="2505348"/>
                    <a:pt x="157796" y="2448653"/>
                    <a:pt x="164460" y="2873680"/>
                  </a:cubicBezTo>
                  <a:cubicBezTo>
                    <a:pt x="166584" y="3009154"/>
                    <a:pt x="181479" y="2985982"/>
                    <a:pt x="110776" y="2987309"/>
                  </a:cubicBezTo>
                  <a:cubicBezTo>
                    <a:pt x="3196" y="2989327"/>
                    <a:pt x="19789" y="2980090"/>
                    <a:pt x="19949" y="3013268"/>
                  </a:cubicBezTo>
                  <a:cubicBezTo>
                    <a:pt x="85235" y="3012790"/>
                    <a:pt x="112502" y="3011782"/>
                    <a:pt x="167381" y="3011065"/>
                  </a:cubicBezTo>
                  <a:cubicBezTo>
                    <a:pt x="173673" y="3232165"/>
                    <a:pt x="171443" y="3130905"/>
                    <a:pt x="176461" y="3494274"/>
                  </a:cubicBezTo>
                  <a:cubicBezTo>
                    <a:pt x="123759" y="3495044"/>
                    <a:pt x="88448" y="3496610"/>
                    <a:pt x="23294" y="3497300"/>
                  </a:cubicBezTo>
                  <a:cubicBezTo>
                    <a:pt x="23560" y="3527612"/>
                    <a:pt x="5745" y="3522993"/>
                    <a:pt x="111175" y="3520313"/>
                  </a:cubicBezTo>
                  <a:cubicBezTo>
                    <a:pt x="200621" y="3518136"/>
                    <a:pt x="176514" y="3444507"/>
                    <a:pt x="184373" y="4001690"/>
                  </a:cubicBezTo>
                  <a:cubicBezTo>
                    <a:pt x="119086" y="4001371"/>
                    <a:pt x="99705" y="4000841"/>
                    <a:pt x="29719" y="4000575"/>
                  </a:cubicBezTo>
                  <a:cubicBezTo>
                    <a:pt x="30224" y="4033196"/>
                    <a:pt x="15064" y="4024915"/>
                    <a:pt x="110829" y="4025844"/>
                  </a:cubicBezTo>
                  <a:cubicBezTo>
                    <a:pt x="203542" y="4026693"/>
                    <a:pt x="184771" y="4003230"/>
                    <a:pt x="185780" y="4141012"/>
                  </a:cubicBezTo>
                  <a:cubicBezTo>
                    <a:pt x="189019" y="4584009"/>
                    <a:pt x="225844" y="4509982"/>
                    <a:pt x="110936" y="4510274"/>
                  </a:cubicBezTo>
                  <a:cubicBezTo>
                    <a:pt x="27356" y="4510407"/>
                    <a:pt x="40021" y="4502205"/>
                    <a:pt x="40844" y="4535038"/>
                  </a:cubicBezTo>
                  <a:cubicBezTo>
                    <a:pt x="83217" y="4534985"/>
                    <a:pt x="121821" y="4534879"/>
                    <a:pt x="191993" y="4534799"/>
                  </a:cubicBezTo>
                  <a:cubicBezTo>
                    <a:pt x="204577" y="5114279"/>
                    <a:pt x="216127" y="5018698"/>
                    <a:pt x="111042" y="5017716"/>
                  </a:cubicBezTo>
                  <a:cubicBezTo>
                    <a:pt x="42384" y="5017079"/>
                    <a:pt x="53667" y="5010948"/>
                    <a:pt x="54570" y="5041897"/>
                  </a:cubicBezTo>
                  <a:cubicBezTo>
                    <a:pt x="108201" y="5042242"/>
                    <a:pt x="136928" y="5042746"/>
                    <a:pt x="197382" y="5042985"/>
                  </a:cubicBezTo>
                  <a:cubicBezTo>
                    <a:pt x="197409" y="5043994"/>
                    <a:pt x="203170" y="5280356"/>
                    <a:pt x="208029" y="5526274"/>
                  </a:cubicBezTo>
                  <a:cubicBezTo>
                    <a:pt x="143725" y="5525769"/>
                    <a:pt x="116086" y="5524601"/>
                    <a:pt x="66040" y="5523752"/>
                  </a:cubicBezTo>
                  <a:cubicBezTo>
                    <a:pt x="66597" y="5554940"/>
                    <a:pt x="57464" y="5548171"/>
                    <a:pt x="110723" y="5549366"/>
                  </a:cubicBezTo>
                  <a:cubicBezTo>
                    <a:pt x="235588" y="5552232"/>
                    <a:pt x="207949" y="5462147"/>
                    <a:pt x="216976" y="6033875"/>
                  </a:cubicBezTo>
                  <a:cubicBezTo>
                    <a:pt x="155433" y="6033743"/>
                    <a:pt x="131671" y="6033424"/>
                    <a:pt x="73288" y="6033106"/>
                  </a:cubicBezTo>
                  <a:cubicBezTo>
                    <a:pt x="73633" y="6064214"/>
                    <a:pt x="66066" y="6057737"/>
                    <a:pt x="110856" y="6058029"/>
                  </a:cubicBezTo>
                  <a:cubicBezTo>
                    <a:pt x="258500" y="6059038"/>
                    <a:pt x="211348" y="5984347"/>
                    <a:pt x="219578" y="6495611"/>
                  </a:cubicBezTo>
                  <a:cubicBezTo>
                    <a:pt x="220428" y="6550979"/>
                    <a:pt x="246872" y="6537124"/>
                    <a:pt x="77403" y="6537178"/>
                  </a:cubicBezTo>
                  <a:cubicBezTo>
                    <a:pt x="77589" y="6570037"/>
                    <a:pt x="51623" y="6561809"/>
                    <a:pt x="220614" y="6561782"/>
                  </a:cubicBezTo>
                  <a:cubicBezTo>
                    <a:pt x="220667" y="6564357"/>
                    <a:pt x="226348" y="6919550"/>
                    <a:pt x="229402" y="7048734"/>
                  </a:cubicBezTo>
                  <a:cubicBezTo>
                    <a:pt x="158248" y="7048362"/>
                    <a:pt x="121556" y="7047008"/>
                    <a:pt x="79394" y="7046106"/>
                  </a:cubicBezTo>
                  <a:cubicBezTo>
                    <a:pt x="79474" y="7075754"/>
                    <a:pt x="49233" y="7072490"/>
                    <a:pt x="229986" y="7073392"/>
                  </a:cubicBezTo>
                  <a:cubicBezTo>
                    <a:pt x="230039" y="7075754"/>
                    <a:pt x="239464" y="7552354"/>
                    <a:pt x="239491" y="7554291"/>
                  </a:cubicBezTo>
                  <a:cubicBezTo>
                    <a:pt x="161327" y="7554424"/>
                    <a:pt x="126574" y="7555008"/>
                    <a:pt x="80509" y="7555433"/>
                  </a:cubicBezTo>
                  <a:cubicBezTo>
                    <a:pt x="80562" y="7586435"/>
                    <a:pt x="74350" y="7580171"/>
                    <a:pt x="111068" y="7579773"/>
                  </a:cubicBezTo>
                  <a:cubicBezTo>
                    <a:pt x="254013" y="7578233"/>
                    <a:pt x="239889" y="7577835"/>
                    <a:pt x="239969" y="7582507"/>
                  </a:cubicBezTo>
                  <a:cubicBezTo>
                    <a:pt x="242570" y="7748239"/>
                    <a:pt x="247535" y="7916731"/>
                    <a:pt x="248119" y="8059584"/>
                  </a:cubicBezTo>
                  <a:cubicBezTo>
                    <a:pt x="49154" y="8059770"/>
                    <a:pt x="81784" y="8054647"/>
                    <a:pt x="81890" y="8085357"/>
                  </a:cubicBezTo>
                  <a:cubicBezTo>
                    <a:pt x="129414" y="8084932"/>
                    <a:pt x="163823" y="8084322"/>
                    <a:pt x="248199" y="8084215"/>
                  </a:cubicBezTo>
                  <a:cubicBezTo>
                    <a:pt x="248597" y="8387254"/>
                    <a:pt x="252394" y="8424758"/>
                    <a:pt x="255713" y="8565195"/>
                  </a:cubicBezTo>
                  <a:cubicBezTo>
                    <a:pt x="170726" y="8565275"/>
                    <a:pt x="135707" y="8566044"/>
                    <a:pt x="84651" y="8566735"/>
                  </a:cubicBezTo>
                  <a:cubicBezTo>
                    <a:pt x="84890" y="8596356"/>
                    <a:pt x="78173" y="8591498"/>
                    <a:pt x="111095" y="8591021"/>
                  </a:cubicBezTo>
                  <a:cubicBezTo>
                    <a:pt x="300795" y="8588207"/>
                    <a:pt x="252022" y="8500989"/>
                    <a:pt x="260306" y="9032080"/>
                  </a:cubicBezTo>
                  <a:cubicBezTo>
                    <a:pt x="261209" y="9090102"/>
                    <a:pt x="289590" y="9075610"/>
                    <a:pt x="110909" y="9076115"/>
                  </a:cubicBezTo>
                  <a:cubicBezTo>
                    <a:pt x="85660" y="9076167"/>
                    <a:pt x="89988" y="9069824"/>
                    <a:pt x="90439" y="9100852"/>
                  </a:cubicBezTo>
                  <a:cubicBezTo>
                    <a:pt x="134937" y="9100773"/>
                    <a:pt x="166266" y="9100587"/>
                    <a:pt x="261341" y="9100587"/>
                  </a:cubicBezTo>
                  <a:cubicBezTo>
                    <a:pt x="262695" y="9198423"/>
                    <a:pt x="264129" y="9383717"/>
                    <a:pt x="268589" y="9579894"/>
                  </a:cubicBezTo>
                  <a:cubicBezTo>
                    <a:pt x="185249" y="9579921"/>
                    <a:pt x="152300" y="9580717"/>
                    <a:pt x="99493" y="9581779"/>
                  </a:cubicBezTo>
                  <a:cubicBezTo>
                    <a:pt x="100316" y="9616550"/>
                    <a:pt x="73420" y="9604552"/>
                    <a:pt x="269094" y="9604526"/>
                  </a:cubicBezTo>
                  <a:cubicBezTo>
                    <a:pt x="269147" y="9606517"/>
                    <a:pt x="278546" y="10088478"/>
                    <a:pt x="278599" y="10090681"/>
                  </a:cubicBezTo>
                  <a:cubicBezTo>
                    <a:pt x="208002" y="10090761"/>
                    <a:pt x="168496" y="10090123"/>
                    <a:pt x="113936" y="10088876"/>
                  </a:cubicBezTo>
                  <a:cubicBezTo>
                    <a:pt x="114945" y="10119532"/>
                    <a:pt x="87757" y="10115339"/>
                    <a:pt x="270182" y="10115339"/>
                  </a:cubicBezTo>
                  <a:cubicBezTo>
                    <a:pt x="280617" y="10115339"/>
                    <a:pt x="278997" y="10114251"/>
                    <a:pt x="279050" y="10118763"/>
                  </a:cubicBezTo>
                  <a:cubicBezTo>
                    <a:pt x="287334" y="10656199"/>
                    <a:pt x="292272" y="10598389"/>
                    <a:pt x="270182" y="10598389"/>
                  </a:cubicBezTo>
                  <a:cubicBezTo>
                    <a:pt x="106900" y="10598389"/>
                    <a:pt x="130609" y="10591381"/>
                    <a:pt x="131671" y="10623206"/>
                  </a:cubicBezTo>
                  <a:cubicBezTo>
                    <a:pt x="172797" y="10623100"/>
                    <a:pt x="209834" y="10623047"/>
                    <a:pt x="286856" y="10623047"/>
                  </a:cubicBezTo>
                  <a:cubicBezTo>
                    <a:pt x="294635" y="10960829"/>
                    <a:pt x="292458" y="10963828"/>
                    <a:pt x="293759" y="11101824"/>
                  </a:cubicBezTo>
                  <a:cubicBezTo>
                    <a:pt x="230703" y="11101637"/>
                    <a:pt x="184984" y="11102089"/>
                    <a:pt x="147601" y="11102752"/>
                  </a:cubicBezTo>
                  <a:cubicBezTo>
                    <a:pt x="148690" y="11135187"/>
                    <a:pt x="127131" y="11126429"/>
                    <a:pt x="270209" y="11126429"/>
                  </a:cubicBezTo>
                  <a:cubicBezTo>
                    <a:pt x="302919" y="11126429"/>
                    <a:pt x="293414" y="11070822"/>
                    <a:pt x="301193" y="11568470"/>
                  </a:cubicBezTo>
                  <a:cubicBezTo>
                    <a:pt x="302042" y="11621130"/>
                    <a:pt x="310114" y="11612132"/>
                    <a:pt x="270209" y="11612132"/>
                  </a:cubicBezTo>
                  <a:cubicBezTo>
                    <a:pt x="143459" y="11612132"/>
                    <a:pt x="164195" y="11602524"/>
                    <a:pt x="165310" y="11636101"/>
                  </a:cubicBezTo>
                  <a:cubicBezTo>
                    <a:pt x="210179" y="11636764"/>
                    <a:pt x="257014" y="11636870"/>
                    <a:pt x="302334" y="11636737"/>
                  </a:cubicBezTo>
                  <a:cubicBezTo>
                    <a:pt x="311494" y="12195142"/>
                    <a:pt x="324530" y="12120610"/>
                    <a:pt x="270209" y="12120610"/>
                  </a:cubicBezTo>
                  <a:cubicBezTo>
                    <a:pt x="164699" y="12120610"/>
                    <a:pt x="181134" y="12112594"/>
                    <a:pt x="182196" y="12145295"/>
                  </a:cubicBezTo>
                  <a:cubicBezTo>
                    <a:pt x="226879" y="12145215"/>
                    <a:pt x="266041" y="12145241"/>
                    <a:pt x="308892" y="12145241"/>
                  </a:cubicBezTo>
                  <a:cubicBezTo>
                    <a:pt x="309237" y="12231824"/>
                    <a:pt x="311043" y="12337278"/>
                    <a:pt x="313114" y="12455233"/>
                  </a:cubicBezTo>
                  <a:cubicBezTo>
                    <a:pt x="346806" y="12454968"/>
                    <a:pt x="332070" y="12495127"/>
                    <a:pt x="330637" y="12145241"/>
                  </a:cubicBezTo>
                  <a:lnTo>
                    <a:pt x="750923" y="12145268"/>
                  </a:lnTo>
                  <a:cubicBezTo>
                    <a:pt x="752728" y="12273682"/>
                    <a:pt x="753870" y="12361193"/>
                    <a:pt x="757030" y="12451703"/>
                  </a:cubicBezTo>
                  <a:cubicBezTo>
                    <a:pt x="788890" y="12451438"/>
                    <a:pt x="777500" y="12493216"/>
                    <a:pt x="772694" y="12145268"/>
                  </a:cubicBezTo>
                  <a:cubicBezTo>
                    <a:pt x="1130668" y="12145295"/>
                    <a:pt x="1033468" y="12142110"/>
                    <a:pt x="1194733" y="12141526"/>
                  </a:cubicBezTo>
                  <a:cubicBezTo>
                    <a:pt x="1197547" y="12258340"/>
                    <a:pt x="1197839" y="12322096"/>
                    <a:pt x="1200494" y="12448199"/>
                  </a:cubicBezTo>
                  <a:cubicBezTo>
                    <a:pt x="1229619" y="12447960"/>
                    <a:pt x="1222265" y="12472353"/>
                    <a:pt x="1219451" y="12293508"/>
                  </a:cubicBezTo>
                  <a:cubicBezTo>
                    <a:pt x="1216769" y="12123556"/>
                    <a:pt x="1213105" y="12141472"/>
                    <a:pt x="1225132" y="12141472"/>
                  </a:cubicBezTo>
                  <a:cubicBezTo>
                    <a:pt x="1379866" y="12141472"/>
                    <a:pt x="1382972" y="12144100"/>
                    <a:pt x="1543414" y="12144100"/>
                  </a:cubicBezTo>
                  <a:cubicBezTo>
                    <a:pt x="1662358" y="12144127"/>
                    <a:pt x="1635436" y="12113975"/>
                    <a:pt x="1638250" y="12293986"/>
                  </a:cubicBezTo>
                  <a:cubicBezTo>
                    <a:pt x="1640958" y="12467655"/>
                    <a:pt x="1635728" y="12444829"/>
                    <a:pt x="1663606" y="12444590"/>
                  </a:cubicBezTo>
                  <a:cubicBezTo>
                    <a:pt x="1660393" y="12350576"/>
                    <a:pt x="1658694" y="12230735"/>
                    <a:pt x="1658667" y="12144127"/>
                  </a:cubicBezTo>
                  <a:cubicBezTo>
                    <a:pt x="1835915" y="12144180"/>
                    <a:pt x="1919574" y="12144419"/>
                    <a:pt x="2021128" y="12143596"/>
                  </a:cubicBezTo>
                  <a:cubicBezTo>
                    <a:pt x="2093105" y="12143012"/>
                    <a:pt x="2077652" y="12113152"/>
                    <a:pt x="2080467" y="12293960"/>
                  </a:cubicBezTo>
                  <a:cubicBezTo>
                    <a:pt x="2083122" y="12463674"/>
                    <a:pt x="2075794" y="12441351"/>
                    <a:pt x="2104681" y="12441139"/>
                  </a:cubicBezTo>
                  <a:cubicBezTo>
                    <a:pt x="2102822" y="12336269"/>
                    <a:pt x="2101176" y="12230284"/>
                    <a:pt x="2099981" y="12143091"/>
                  </a:cubicBezTo>
                  <a:cubicBezTo>
                    <a:pt x="2226890" y="12142614"/>
                    <a:pt x="2328736" y="12143410"/>
                    <a:pt x="2522471" y="12143330"/>
                  </a:cubicBezTo>
                  <a:cubicBezTo>
                    <a:pt x="2522869" y="12235672"/>
                    <a:pt x="2524861" y="12355645"/>
                    <a:pt x="2526852" y="12437875"/>
                  </a:cubicBezTo>
                  <a:cubicBezTo>
                    <a:pt x="2560730" y="12437636"/>
                    <a:pt x="2545570" y="12476043"/>
                    <a:pt x="2544242" y="12143278"/>
                  </a:cubicBezTo>
                  <a:cubicBezTo>
                    <a:pt x="2546207" y="12143278"/>
                    <a:pt x="2961475" y="12141446"/>
                    <a:pt x="2963599" y="12141420"/>
                  </a:cubicBezTo>
                  <a:cubicBezTo>
                    <a:pt x="2966334" y="12286741"/>
                    <a:pt x="2966520" y="12332208"/>
                    <a:pt x="2968856" y="12434424"/>
                  </a:cubicBezTo>
                  <a:cubicBezTo>
                    <a:pt x="2999150" y="12434212"/>
                    <a:pt x="2991530" y="12476521"/>
                    <a:pt x="2985397" y="12141287"/>
                  </a:cubicBezTo>
                  <a:cubicBezTo>
                    <a:pt x="3281987" y="12139270"/>
                    <a:pt x="3257720" y="12143145"/>
                    <a:pt x="3408497" y="12143861"/>
                  </a:cubicBezTo>
                  <a:cubicBezTo>
                    <a:pt x="3411471" y="12234585"/>
                    <a:pt x="3413117" y="12345772"/>
                    <a:pt x="3413542" y="12431000"/>
                  </a:cubicBezTo>
                  <a:cubicBezTo>
                    <a:pt x="3441817" y="12430788"/>
                    <a:pt x="3436295" y="12453641"/>
                    <a:pt x="3433800" y="12293508"/>
                  </a:cubicBezTo>
                  <a:cubicBezTo>
                    <a:pt x="3431091" y="12121220"/>
                    <a:pt x="3421321" y="12143994"/>
                    <a:pt x="3453977" y="12143994"/>
                  </a:cubicBezTo>
                  <a:cubicBezTo>
                    <a:pt x="3740160" y="12144233"/>
                    <a:pt x="3788879" y="12144366"/>
                    <a:pt x="3850714" y="12144100"/>
                  </a:cubicBezTo>
                  <a:cubicBezTo>
                    <a:pt x="3852626" y="12264365"/>
                    <a:pt x="3854059" y="12345161"/>
                    <a:pt x="3854829" y="12427629"/>
                  </a:cubicBezTo>
                  <a:cubicBezTo>
                    <a:pt x="3883105" y="12427417"/>
                    <a:pt x="3877290" y="12450005"/>
                    <a:pt x="3874848" y="12293508"/>
                  </a:cubicBezTo>
                  <a:cubicBezTo>
                    <a:pt x="3872060" y="12118062"/>
                    <a:pt x="3852679" y="12144259"/>
                    <a:pt x="3931824" y="12143517"/>
                  </a:cubicBezTo>
                  <a:cubicBezTo>
                    <a:pt x="4083876" y="12142083"/>
                    <a:pt x="4170853" y="12142720"/>
                    <a:pt x="4250132" y="12143888"/>
                  </a:cubicBezTo>
                  <a:cubicBezTo>
                    <a:pt x="4305568" y="12144711"/>
                    <a:pt x="4290966" y="12116363"/>
                    <a:pt x="4293754" y="12293986"/>
                  </a:cubicBezTo>
                  <a:cubicBezTo>
                    <a:pt x="4296143" y="12446607"/>
                    <a:pt x="4290249" y="12424284"/>
                    <a:pt x="4318127" y="12424072"/>
                  </a:cubicBezTo>
                  <a:cubicBezTo>
                    <a:pt x="4316162" y="12348691"/>
                    <a:pt x="4314197" y="12235088"/>
                    <a:pt x="4314250" y="12144684"/>
                  </a:cubicBezTo>
                  <a:cubicBezTo>
                    <a:pt x="4559864" y="12146887"/>
                    <a:pt x="4541385" y="12140836"/>
                    <a:pt x="4733687" y="12140836"/>
                  </a:cubicBezTo>
                  <a:cubicBezTo>
                    <a:pt x="4734059" y="12229886"/>
                    <a:pt x="4735917" y="12344683"/>
                    <a:pt x="4737696" y="12420860"/>
                  </a:cubicBezTo>
                  <a:cubicBezTo>
                    <a:pt x="4770990" y="12420595"/>
                    <a:pt x="4756759" y="12459427"/>
                    <a:pt x="4755458" y="12140862"/>
                  </a:cubicBezTo>
                  <a:cubicBezTo>
                    <a:pt x="4796770" y="12140915"/>
                    <a:pt x="4624142" y="12140172"/>
                    <a:pt x="5178452" y="12142852"/>
                  </a:cubicBezTo>
                  <a:cubicBezTo>
                    <a:pt x="5180045" y="12221233"/>
                    <a:pt x="5182037" y="12337517"/>
                    <a:pt x="5182621" y="12417463"/>
                  </a:cubicBezTo>
                  <a:cubicBezTo>
                    <a:pt x="5211056" y="12417251"/>
                    <a:pt x="5205135" y="12438750"/>
                    <a:pt x="5202878" y="12293535"/>
                  </a:cubicBezTo>
                  <a:cubicBezTo>
                    <a:pt x="5200277" y="12126263"/>
                    <a:pt x="5197754" y="12142959"/>
                    <a:pt x="5205613" y="12142985"/>
                  </a:cubicBezTo>
                  <a:cubicBezTo>
                    <a:pt x="5705735" y="12145666"/>
                    <a:pt x="5619899" y="12096509"/>
                    <a:pt x="5623058" y="12293960"/>
                  </a:cubicBezTo>
                  <a:cubicBezTo>
                    <a:pt x="5625236" y="12434132"/>
                    <a:pt x="5618412" y="12414118"/>
                    <a:pt x="5646900" y="12413906"/>
                  </a:cubicBezTo>
                  <a:cubicBezTo>
                    <a:pt x="5644644" y="12297491"/>
                    <a:pt x="5644458" y="12254810"/>
                    <a:pt x="5642015" y="12141552"/>
                  </a:cubicBezTo>
                  <a:cubicBezTo>
                    <a:pt x="5842468" y="12141048"/>
                    <a:pt x="5832618" y="12144631"/>
                    <a:pt x="6062567" y="12144100"/>
                  </a:cubicBezTo>
                  <a:cubicBezTo>
                    <a:pt x="6065169" y="12261684"/>
                    <a:pt x="6065222" y="12303648"/>
                    <a:pt x="6067426" y="12410668"/>
                  </a:cubicBezTo>
                  <a:cubicBezTo>
                    <a:pt x="6096126" y="12410456"/>
                    <a:pt x="6089303" y="12430098"/>
                    <a:pt x="6087099" y="12293535"/>
                  </a:cubicBezTo>
                  <a:cubicBezTo>
                    <a:pt x="6084311" y="12114027"/>
                    <a:pt x="6064001" y="12144286"/>
                    <a:pt x="6161094" y="12143649"/>
                  </a:cubicBezTo>
                  <a:cubicBezTo>
                    <a:pt x="6255293" y="12143012"/>
                    <a:pt x="6332288" y="12142746"/>
                    <a:pt x="6479561" y="12143543"/>
                  </a:cubicBezTo>
                  <a:cubicBezTo>
                    <a:pt x="6515111" y="12143729"/>
                    <a:pt x="6505182" y="12116921"/>
                    <a:pt x="6507996" y="12293986"/>
                  </a:cubicBezTo>
                  <a:cubicBezTo>
                    <a:pt x="6510200" y="12429938"/>
                    <a:pt x="6502580" y="12407350"/>
                    <a:pt x="6531572" y="12407138"/>
                  </a:cubicBezTo>
                  <a:cubicBezTo>
                    <a:pt x="6530059" y="12314186"/>
                    <a:pt x="6528652" y="12233417"/>
                    <a:pt x="6527723" y="12143782"/>
                  </a:cubicBezTo>
                  <a:cubicBezTo>
                    <a:pt x="6834348" y="12144976"/>
                    <a:pt x="6750769" y="12141366"/>
                    <a:pt x="6947399" y="12141207"/>
                  </a:cubicBezTo>
                  <a:cubicBezTo>
                    <a:pt x="6951328" y="12444723"/>
                    <a:pt x="6943097" y="12403953"/>
                    <a:pt x="6973365" y="12403714"/>
                  </a:cubicBezTo>
                  <a:cubicBezTo>
                    <a:pt x="6971691" y="12325997"/>
                    <a:pt x="6970205" y="12219853"/>
                    <a:pt x="6969196" y="12141207"/>
                  </a:cubicBezTo>
                  <a:cubicBezTo>
                    <a:pt x="7108424" y="12141260"/>
                    <a:pt x="7081422" y="12142401"/>
                    <a:pt x="7390199" y="12142295"/>
                  </a:cubicBezTo>
                  <a:cubicBezTo>
                    <a:pt x="7394713" y="12440157"/>
                    <a:pt x="7385154" y="12400369"/>
                    <a:pt x="7416058" y="12400104"/>
                  </a:cubicBezTo>
                  <a:cubicBezTo>
                    <a:pt x="7414546" y="12320450"/>
                    <a:pt x="7413590" y="12252235"/>
                    <a:pt x="7411943" y="12142268"/>
                  </a:cubicBezTo>
                  <a:cubicBezTo>
                    <a:pt x="7620627" y="12142189"/>
                    <a:pt x="7668443" y="12142295"/>
                    <a:pt x="7754226" y="12141844"/>
                  </a:cubicBezTo>
                  <a:cubicBezTo>
                    <a:pt x="7852939" y="12141313"/>
                    <a:pt x="7829814" y="12111028"/>
                    <a:pt x="7832655" y="12294040"/>
                  </a:cubicBezTo>
                  <a:cubicBezTo>
                    <a:pt x="7834540" y="12415393"/>
                    <a:pt x="7827664" y="12396627"/>
                    <a:pt x="7856284" y="12396388"/>
                  </a:cubicBezTo>
                  <a:cubicBezTo>
                    <a:pt x="7849885" y="12101393"/>
                    <a:pt x="7835389" y="12141499"/>
                    <a:pt x="7913658" y="12141499"/>
                  </a:cubicBezTo>
                  <a:close/>
                  <a:moveTo>
                    <a:pt x="7803052" y="10118869"/>
                  </a:moveTo>
                  <a:cubicBezTo>
                    <a:pt x="7811521" y="10673239"/>
                    <a:pt x="7827477" y="10597513"/>
                    <a:pt x="7754252" y="10597009"/>
                  </a:cubicBezTo>
                  <a:cubicBezTo>
                    <a:pt x="7311638" y="10594009"/>
                    <a:pt x="7387173" y="10626391"/>
                    <a:pt x="7384915" y="10480911"/>
                  </a:cubicBezTo>
                  <a:cubicBezTo>
                    <a:pt x="7378040" y="10040754"/>
                    <a:pt x="7358604" y="10113189"/>
                    <a:pt x="7435149" y="10114649"/>
                  </a:cubicBezTo>
                  <a:cubicBezTo>
                    <a:pt x="7706993" y="10119771"/>
                    <a:pt x="7802919" y="10111384"/>
                    <a:pt x="7803052" y="10118869"/>
                  </a:cubicBezTo>
                  <a:close/>
                  <a:moveTo>
                    <a:pt x="7802574" y="10091026"/>
                  </a:moveTo>
                  <a:cubicBezTo>
                    <a:pt x="7440166" y="10091902"/>
                    <a:pt x="7573713" y="10091584"/>
                    <a:pt x="7379658" y="10089089"/>
                  </a:cubicBezTo>
                  <a:cubicBezTo>
                    <a:pt x="7377694" y="9949899"/>
                    <a:pt x="7379128" y="9774585"/>
                    <a:pt x="7372835" y="9604632"/>
                  </a:cubicBezTo>
                  <a:cubicBezTo>
                    <a:pt x="7741137" y="9604817"/>
                    <a:pt x="7633530" y="9604526"/>
                    <a:pt x="7793281" y="9606835"/>
                  </a:cubicBezTo>
                  <a:cubicBezTo>
                    <a:pt x="7794316" y="9839454"/>
                    <a:pt x="7799892" y="9937052"/>
                    <a:pt x="7802574" y="10091026"/>
                  </a:cubicBezTo>
                  <a:close/>
                  <a:moveTo>
                    <a:pt x="7793202" y="9582124"/>
                  </a:moveTo>
                  <a:cubicBezTo>
                    <a:pt x="7354410" y="9575541"/>
                    <a:pt x="7372145" y="9586344"/>
                    <a:pt x="7371720" y="9574612"/>
                  </a:cubicBezTo>
                  <a:cubicBezTo>
                    <a:pt x="7366835" y="9450525"/>
                    <a:pt x="7365508" y="9340957"/>
                    <a:pt x="7364950" y="9212942"/>
                  </a:cubicBezTo>
                  <a:cubicBezTo>
                    <a:pt x="7364366" y="9075982"/>
                    <a:pt x="7345197" y="9099021"/>
                    <a:pt x="7435307" y="9098782"/>
                  </a:cubicBezTo>
                  <a:cubicBezTo>
                    <a:pt x="7563066" y="9098436"/>
                    <a:pt x="7652885" y="9098224"/>
                    <a:pt x="7754040" y="9099843"/>
                  </a:cubicBezTo>
                  <a:cubicBezTo>
                    <a:pt x="7797343" y="9100560"/>
                    <a:pt x="7790971" y="9032638"/>
                    <a:pt x="7793202" y="9582124"/>
                  </a:cubicBezTo>
                  <a:close/>
                  <a:moveTo>
                    <a:pt x="3399762" y="10118445"/>
                  </a:moveTo>
                  <a:cubicBezTo>
                    <a:pt x="3399630" y="10111013"/>
                    <a:pt x="3350937" y="10109341"/>
                    <a:pt x="3819783" y="10112048"/>
                  </a:cubicBezTo>
                  <a:cubicBezTo>
                    <a:pt x="3822996" y="10297926"/>
                    <a:pt x="3820128" y="10380261"/>
                    <a:pt x="3825651" y="10596876"/>
                  </a:cubicBezTo>
                  <a:cubicBezTo>
                    <a:pt x="3589250" y="10597088"/>
                    <a:pt x="3535008" y="10600273"/>
                    <a:pt x="3403426" y="10599079"/>
                  </a:cubicBezTo>
                  <a:cubicBezTo>
                    <a:pt x="3397506" y="10267190"/>
                    <a:pt x="3402922" y="10321124"/>
                    <a:pt x="3399762" y="10118445"/>
                  </a:cubicBezTo>
                  <a:close/>
                  <a:moveTo>
                    <a:pt x="735471" y="9608056"/>
                  </a:moveTo>
                  <a:cubicBezTo>
                    <a:pt x="1165873" y="9608056"/>
                    <a:pt x="971182" y="9606835"/>
                    <a:pt x="1154987" y="9605507"/>
                  </a:cubicBezTo>
                  <a:cubicBezTo>
                    <a:pt x="1155359" y="9709183"/>
                    <a:pt x="1156952" y="9757199"/>
                    <a:pt x="1159023" y="9937742"/>
                  </a:cubicBezTo>
                  <a:cubicBezTo>
                    <a:pt x="1161333" y="10138988"/>
                    <a:pt x="1246452" y="10085027"/>
                    <a:pt x="747578" y="10087734"/>
                  </a:cubicBezTo>
                  <a:cubicBezTo>
                    <a:pt x="728940" y="10087840"/>
                    <a:pt x="749410" y="10071278"/>
                    <a:pt x="735471" y="9608056"/>
                  </a:cubicBezTo>
                  <a:close/>
                  <a:moveTo>
                    <a:pt x="712532" y="8084535"/>
                  </a:moveTo>
                  <a:cubicBezTo>
                    <a:pt x="894532" y="8087242"/>
                    <a:pt x="843583" y="8086737"/>
                    <a:pt x="1130030" y="8085835"/>
                  </a:cubicBezTo>
                  <a:cubicBezTo>
                    <a:pt x="1140411" y="8586482"/>
                    <a:pt x="1126924" y="8000288"/>
                    <a:pt x="1140411" y="8565938"/>
                  </a:cubicBezTo>
                  <a:cubicBezTo>
                    <a:pt x="989342" y="8567928"/>
                    <a:pt x="1081895" y="8570610"/>
                    <a:pt x="717523" y="8568858"/>
                  </a:cubicBezTo>
                  <a:cubicBezTo>
                    <a:pt x="716567" y="8385448"/>
                    <a:pt x="720523" y="8523231"/>
                    <a:pt x="712532" y="8084535"/>
                  </a:cubicBezTo>
                  <a:close/>
                  <a:moveTo>
                    <a:pt x="682716" y="6133039"/>
                  </a:moveTo>
                  <a:cubicBezTo>
                    <a:pt x="681123" y="6030266"/>
                    <a:pt x="613208" y="6059436"/>
                    <a:pt x="1065992" y="6056384"/>
                  </a:cubicBezTo>
                  <a:cubicBezTo>
                    <a:pt x="1116171" y="6056065"/>
                    <a:pt x="1096923" y="5990239"/>
                    <a:pt x="1104834" y="6495797"/>
                  </a:cubicBezTo>
                  <a:cubicBezTo>
                    <a:pt x="1105684" y="6548404"/>
                    <a:pt x="1163669" y="6541982"/>
                    <a:pt x="747684" y="6537523"/>
                  </a:cubicBezTo>
                  <a:cubicBezTo>
                    <a:pt x="659458" y="6536540"/>
                    <a:pt x="690044" y="6601464"/>
                    <a:pt x="682716" y="6133039"/>
                  </a:cubicBezTo>
                  <a:close/>
                  <a:moveTo>
                    <a:pt x="641484" y="3597711"/>
                  </a:moveTo>
                  <a:cubicBezTo>
                    <a:pt x="639971" y="3500883"/>
                    <a:pt x="562418" y="3517446"/>
                    <a:pt x="1060708" y="3521427"/>
                  </a:cubicBezTo>
                  <a:cubicBezTo>
                    <a:pt x="1069417" y="4039168"/>
                    <a:pt x="1068541" y="4003999"/>
                    <a:pt x="1066151" y="4003946"/>
                  </a:cubicBezTo>
                  <a:cubicBezTo>
                    <a:pt x="585703" y="3994258"/>
                    <a:pt x="645334" y="4033355"/>
                    <a:pt x="644166" y="3959859"/>
                  </a:cubicBezTo>
                  <a:cubicBezTo>
                    <a:pt x="641378" y="3775786"/>
                    <a:pt x="644351" y="3776821"/>
                    <a:pt x="641484" y="3597711"/>
                  </a:cubicBezTo>
                  <a:close/>
                  <a:moveTo>
                    <a:pt x="1046079" y="2505746"/>
                  </a:moveTo>
                  <a:cubicBezTo>
                    <a:pt x="1046637" y="2540384"/>
                    <a:pt x="1052770" y="2987017"/>
                    <a:pt x="1052770" y="2988902"/>
                  </a:cubicBezTo>
                  <a:cubicBezTo>
                    <a:pt x="549993" y="2979798"/>
                    <a:pt x="633652" y="3029141"/>
                    <a:pt x="631236" y="2873388"/>
                  </a:cubicBezTo>
                  <a:cubicBezTo>
                    <a:pt x="628395" y="2691837"/>
                    <a:pt x="625581" y="2692314"/>
                    <a:pt x="622740" y="2511506"/>
                  </a:cubicBezTo>
                  <a:cubicBezTo>
                    <a:pt x="622501" y="2496828"/>
                    <a:pt x="600703" y="2508931"/>
                    <a:pt x="1046079" y="2505746"/>
                  </a:cubicBezTo>
                  <a:close/>
                  <a:moveTo>
                    <a:pt x="622235" y="2479840"/>
                  </a:moveTo>
                  <a:cubicBezTo>
                    <a:pt x="618492" y="2245203"/>
                    <a:pt x="615253" y="2124275"/>
                    <a:pt x="615438" y="2000135"/>
                  </a:cubicBezTo>
                  <a:cubicBezTo>
                    <a:pt x="773730" y="2000268"/>
                    <a:pt x="765419" y="2001621"/>
                    <a:pt x="1036097" y="2001117"/>
                  </a:cubicBezTo>
                  <a:cubicBezTo>
                    <a:pt x="1036495" y="2239842"/>
                    <a:pt x="1042548" y="2306172"/>
                    <a:pt x="1045681" y="2481061"/>
                  </a:cubicBezTo>
                  <a:cubicBezTo>
                    <a:pt x="818599" y="2482760"/>
                    <a:pt x="764915" y="2480106"/>
                    <a:pt x="622235" y="2479840"/>
                  </a:cubicBezTo>
                  <a:close/>
                  <a:moveTo>
                    <a:pt x="1053035" y="3013560"/>
                  </a:moveTo>
                  <a:cubicBezTo>
                    <a:pt x="1055637" y="3263061"/>
                    <a:pt x="1057230" y="3320181"/>
                    <a:pt x="1060284" y="3496796"/>
                  </a:cubicBezTo>
                  <a:cubicBezTo>
                    <a:pt x="955438" y="3495973"/>
                    <a:pt x="851468" y="3496079"/>
                    <a:pt x="747551" y="3496637"/>
                  </a:cubicBezTo>
                  <a:cubicBezTo>
                    <a:pt x="611244" y="3497380"/>
                    <a:pt x="639732" y="3581467"/>
                    <a:pt x="633678" y="3054516"/>
                  </a:cubicBezTo>
                  <a:cubicBezTo>
                    <a:pt x="633041" y="2998511"/>
                    <a:pt x="565790" y="3005066"/>
                    <a:pt x="1053035" y="3013560"/>
                  </a:cubicBezTo>
                  <a:close/>
                  <a:moveTo>
                    <a:pt x="4588193" y="2873840"/>
                  </a:moveTo>
                  <a:cubicBezTo>
                    <a:pt x="4590556" y="3024814"/>
                    <a:pt x="4660993" y="2982319"/>
                    <a:pt x="4250158" y="2987256"/>
                  </a:cubicBezTo>
                  <a:cubicBezTo>
                    <a:pt x="4151605" y="2988451"/>
                    <a:pt x="4172924" y="3010614"/>
                    <a:pt x="4170774" y="2873362"/>
                  </a:cubicBezTo>
                  <a:cubicBezTo>
                    <a:pt x="4167933" y="2692129"/>
                    <a:pt x="4164721" y="2691996"/>
                    <a:pt x="4161906" y="2511479"/>
                  </a:cubicBezTo>
                  <a:cubicBezTo>
                    <a:pt x="4161694" y="2497996"/>
                    <a:pt x="4135861" y="2510895"/>
                    <a:pt x="4568812" y="2506224"/>
                  </a:cubicBezTo>
                  <a:cubicBezTo>
                    <a:pt x="4599291" y="2505905"/>
                    <a:pt x="4581795" y="2465056"/>
                    <a:pt x="4588193" y="2873840"/>
                  </a:cubicBezTo>
                  <a:close/>
                  <a:moveTo>
                    <a:pt x="5032454" y="2987469"/>
                  </a:moveTo>
                  <a:cubicBezTo>
                    <a:pt x="4902731" y="2987416"/>
                    <a:pt x="5063411" y="2987283"/>
                    <a:pt x="4612168" y="2986566"/>
                  </a:cubicBezTo>
                  <a:cubicBezTo>
                    <a:pt x="4605796" y="2734093"/>
                    <a:pt x="4611238" y="2713840"/>
                    <a:pt x="4607946" y="2505826"/>
                  </a:cubicBezTo>
                  <a:cubicBezTo>
                    <a:pt x="4859056" y="2503463"/>
                    <a:pt x="5028763" y="2509462"/>
                    <a:pt x="5028790" y="2511798"/>
                  </a:cubicBezTo>
                  <a:cubicBezTo>
                    <a:pt x="5031923" y="2711372"/>
                    <a:pt x="5025578" y="2742135"/>
                    <a:pt x="5032454" y="2987469"/>
                  </a:cubicBezTo>
                  <a:close/>
                  <a:moveTo>
                    <a:pt x="6794630" y="2481486"/>
                  </a:moveTo>
                  <a:cubicBezTo>
                    <a:pt x="6287897" y="2481672"/>
                    <a:pt x="6375724" y="2509913"/>
                    <a:pt x="6374211" y="2330511"/>
                  </a:cubicBezTo>
                  <a:cubicBezTo>
                    <a:pt x="6373414" y="2222138"/>
                    <a:pt x="6371503" y="2100174"/>
                    <a:pt x="6369299" y="1999312"/>
                  </a:cubicBezTo>
                  <a:cubicBezTo>
                    <a:pt x="6484101" y="1998728"/>
                    <a:pt x="6612311" y="1993022"/>
                    <a:pt x="6789266" y="1998277"/>
                  </a:cubicBezTo>
                  <a:cubicBezTo>
                    <a:pt x="6796781" y="2194480"/>
                    <a:pt x="6792904" y="2347605"/>
                    <a:pt x="6794630" y="2481486"/>
                  </a:cubicBezTo>
                  <a:close/>
                  <a:moveTo>
                    <a:pt x="6807161" y="3235987"/>
                  </a:moveTo>
                  <a:cubicBezTo>
                    <a:pt x="6811728" y="3531991"/>
                    <a:pt x="6816613" y="3495707"/>
                    <a:pt x="6798002" y="3496132"/>
                  </a:cubicBezTo>
                  <a:cubicBezTo>
                    <a:pt x="6686996" y="3498521"/>
                    <a:pt x="6591894" y="3498547"/>
                    <a:pt x="6479774" y="3496132"/>
                  </a:cubicBezTo>
                  <a:cubicBezTo>
                    <a:pt x="6357484" y="3493504"/>
                    <a:pt x="6399486" y="3572549"/>
                    <a:pt x="6384326" y="3054277"/>
                  </a:cubicBezTo>
                  <a:cubicBezTo>
                    <a:pt x="6382972" y="3007933"/>
                    <a:pt x="6315190" y="3007216"/>
                    <a:pt x="6798081" y="3013082"/>
                  </a:cubicBezTo>
                  <a:cubicBezTo>
                    <a:pt x="6811409" y="3013242"/>
                    <a:pt x="6803258" y="2986566"/>
                    <a:pt x="6807161" y="3235987"/>
                  </a:cubicBezTo>
                  <a:close/>
                  <a:moveTo>
                    <a:pt x="7275981" y="8567212"/>
                  </a:moveTo>
                  <a:cubicBezTo>
                    <a:pt x="6842154" y="8567212"/>
                    <a:pt x="6911609" y="8587013"/>
                    <a:pt x="6910786" y="8488301"/>
                  </a:cubicBezTo>
                  <a:cubicBezTo>
                    <a:pt x="6906909" y="8023247"/>
                    <a:pt x="6887874" y="8087374"/>
                    <a:pt x="6957461" y="8087374"/>
                  </a:cubicBezTo>
                  <a:cubicBezTo>
                    <a:pt x="7379978" y="8087374"/>
                    <a:pt x="7327143" y="8061920"/>
                    <a:pt x="7327568" y="8126100"/>
                  </a:cubicBezTo>
                  <a:cubicBezTo>
                    <a:pt x="7330196" y="8633702"/>
                    <a:pt x="7361392" y="8567212"/>
                    <a:pt x="7275981" y="8567212"/>
                  </a:cubicBezTo>
                  <a:close/>
                  <a:moveTo>
                    <a:pt x="7333913" y="8591764"/>
                  </a:moveTo>
                  <a:cubicBezTo>
                    <a:pt x="7337895" y="8847423"/>
                    <a:pt x="7340311" y="8948046"/>
                    <a:pt x="7342011" y="9074309"/>
                  </a:cubicBezTo>
                  <a:cubicBezTo>
                    <a:pt x="7076379" y="9074602"/>
                    <a:pt x="7093291" y="9076406"/>
                    <a:pt x="6921008" y="9076009"/>
                  </a:cubicBezTo>
                  <a:cubicBezTo>
                    <a:pt x="6915220" y="8752931"/>
                    <a:pt x="6914503" y="8801690"/>
                    <a:pt x="6911822" y="8591525"/>
                  </a:cubicBezTo>
                  <a:cubicBezTo>
                    <a:pt x="7042633" y="8591233"/>
                    <a:pt x="7211306" y="8592188"/>
                    <a:pt x="7333913" y="8591764"/>
                  </a:cubicBezTo>
                  <a:close/>
                  <a:moveTo>
                    <a:pt x="7275981" y="8059239"/>
                  </a:moveTo>
                  <a:cubicBezTo>
                    <a:pt x="6830791" y="8059239"/>
                    <a:pt x="6907468" y="8101230"/>
                    <a:pt x="6905025" y="7944602"/>
                  </a:cubicBezTo>
                  <a:cubicBezTo>
                    <a:pt x="6898148" y="7505320"/>
                    <a:pt x="6876298" y="7578870"/>
                    <a:pt x="6957461" y="7578870"/>
                  </a:cubicBezTo>
                  <a:cubicBezTo>
                    <a:pt x="7348622" y="7578870"/>
                    <a:pt x="7318727" y="7572606"/>
                    <a:pt x="7318860" y="7582666"/>
                  </a:cubicBezTo>
                  <a:cubicBezTo>
                    <a:pt x="7327408" y="8133665"/>
                    <a:pt x="7347533" y="8059239"/>
                    <a:pt x="7275981" y="8059239"/>
                  </a:cubicBezTo>
                  <a:close/>
                  <a:moveTo>
                    <a:pt x="6895653" y="7400981"/>
                  </a:moveTo>
                  <a:cubicBezTo>
                    <a:pt x="6892997" y="7273868"/>
                    <a:pt x="6891219" y="7155409"/>
                    <a:pt x="6890396" y="7070313"/>
                  </a:cubicBezTo>
                  <a:cubicBezTo>
                    <a:pt x="6979842" y="7070260"/>
                    <a:pt x="6909857" y="7070260"/>
                    <a:pt x="7275981" y="7070393"/>
                  </a:cubicBezTo>
                  <a:cubicBezTo>
                    <a:pt x="7323532" y="7070393"/>
                    <a:pt x="7309089" y="6995728"/>
                    <a:pt x="7318408" y="7552620"/>
                  </a:cubicBezTo>
                  <a:cubicBezTo>
                    <a:pt x="6814834" y="7551080"/>
                    <a:pt x="6899901" y="7603661"/>
                    <a:pt x="6895653" y="7400981"/>
                  </a:cubicBezTo>
                  <a:close/>
                  <a:moveTo>
                    <a:pt x="7275981" y="7045734"/>
                  </a:moveTo>
                  <a:cubicBezTo>
                    <a:pt x="6907069" y="7045602"/>
                    <a:pt x="6978913" y="7045628"/>
                    <a:pt x="6890157" y="7045655"/>
                  </a:cubicBezTo>
                  <a:cubicBezTo>
                    <a:pt x="6888138" y="6803187"/>
                    <a:pt x="6883466" y="6658132"/>
                    <a:pt x="6881687" y="6565020"/>
                  </a:cubicBezTo>
                  <a:cubicBezTo>
                    <a:pt x="7193305" y="6564065"/>
                    <a:pt x="7126903" y="6560747"/>
                    <a:pt x="7301708" y="6561278"/>
                  </a:cubicBezTo>
                  <a:cubicBezTo>
                    <a:pt x="7312753" y="7103411"/>
                    <a:pt x="7326346" y="7045734"/>
                    <a:pt x="7275981" y="7045734"/>
                  </a:cubicBezTo>
                  <a:close/>
                  <a:moveTo>
                    <a:pt x="5579888" y="8085994"/>
                  </a:moveTo>
                  <a:cubicBezTo>
                    <a:pt x="6058585" y="8089498"/>
                    <a:pt x="5997068" y="8060991"/>
                    <a:pt x="5998900" y="8125755"/>
                  </a:cubicBezTo>
                  <a:cubicBezTo>
                    <a:pt x="6003971" y="8306086"/>
                    <a:pt x="6006971" y="8567557"/>
                    <a:pt x="6001741" y="8567557"/>
                  </a:cubicBezTo>
                  <a:cubicBezTo>
                    <a:pt x="5843503" y="8567557"/>
                    <a:pt x="5839388" y="8569813"/>
                    <a:pt x="5683194" y="8569813"/>
                  </a:cubicBezTo>
                  <a:cubicBezTo>
                    <a:pt x="5545825" y="8569840"/>
                    <a:pt x="5591889" y="8656953"/>
                    <a:pt x="5579888" y="8085994"/>
                  </a:cubicBezTo>
                  <a:close/>
                  <a:moveTo>
                    <a:pt x="3809562" y="8083738"/>
                  </a:moveTo>
                  <a:cubicBezTo>
                    <a:pt x="4296541" y="8085782"/>
                    <a:pt x="4228016" y="8074262"/>
                    <a:pt x="4229688" y="8126472"/>
                  </a:cubicBezTo>
                  <a:cubicBezTo>
                    <a:pt x="4232476" y="8215097"/>
                    <a:pt x="4234813" y="8309881"/>
                    <a:pt x="4235928" y="8488460"/>
                  </a:cubicBezTo>
                  <a:cubicBezTo>
                    <a:pt x="4236645" y="8602010"/>
                    <a:pt x="4301851" y="8568751"/>
                    <a:pt x="3815615" y="8565991"/>
                  </a:cubicBezTo>
                  <a:cubicBezTo>
                    <a:pt x="3814818" y="8424598"/>
                    <a:pt x="3817845" y="8443682"/>
                    <a:pt x="3809562" y="8083738"/>
                  </a:cubicBezTo>
                  <a:close/>
                  <a:moveTo>
                    <a:pt x="1147527" y="7582162"/>
                  </a:moveTo>
                  <a:cubicBezTo>
                    <a:pt x="1147474" y="7579268"/>
                    <a:pt x="1114180" y="7576269"/>
                    <a:pt x="1543467" y="7576269"/>
                  </a:cubicBezTo>
                  <a:cubicBezTo>
                    <a:pt x="1572061" y="7576269"/>
                    <a:pt x="1564494" y="7519707"/>
                    <a:pt x="1571158" y="7945053"/>
                  </a:cubicBezTo>
                  <a:cubicBezTo>
                    <a:pt x="1573495" y="8096399"/>
                    <a:pt x="1645764" y="8061044"/>
                    <a:pt x="1225186" y="8061044"/>
                  </a:cubicBezTo>
                  <a:cubicBezTo>
                    <a:pt x="1117074" y="8061044"/>
                    <a:pt x="1156156" y="8133930"/>
                    <a:pt x="1147527" y="7582162"/>
                  </a:cubicBezTo>
                  <a:close/>
                  <a:moveTo>
                    <a:pt x="1512642" y="4027357"/>
                  </a:moveTo>
                  <a:cubicBezTo>
                    <a:pt x="1513757" y="4159062"/>
                    <a:pt x="1516306" y="4504249"/>
                    <a:pt x="1516386" y="4510247"/>
                  </a:cubicBezTo>
                  <a:cubicBezTo>
                    <a:pt x="1172378" y="4510539"/>
                    <a:pt x="1154244" y="4510460"/>
                    <a:pt x="1096073" y="4511256"/>
                  </a:cubicBezTo>
                  <a:cubicBezTo>
                    <a:pt x="1088931" y="4144861"/>
                    <a:pt x="1092197" y="4202857"/>
                    <a:pt x="1090152" y="4029082"/>
                  </a:cubicBezTo>
                  <a:cubicBezTo>
                    <a:pt x="1271887" y="4032453"/>
                    <a:pt x="1395265" y="4027675"/>
                    <a:pt x="1512642" y="4027357"/>
                  </a:cubicBezTo>
                  <a:close/>
                  <a:moveTo>
                    <a:pt x="1089860" y="4004424"/>
                  </a:moveTo>
                  <a:cubicBezTo>
                    <a:pt x="1082134" y="3421839"/>
                    <a:pt x="1041194" y="3522144"/>
                    <a:pt x="1225212" y="3522144"/>
                  </a:cubicBezTo>
                  <a:cubicBezTo>
                    <a:pt x="1374981" y="3522144"/>
                    <a:pt x="1380131" y="3520551"/>
                    <a:pt x="1502341" y="3520233"/>
                  </a:cubicBezTo>
                  <a:cubicBezTo>
                    <a:pt x="1511554" y="3967344"/>
                    <a:pt x="1510863" y="3869853"/>
                    <a:pt x="1512377" y="4002752"/>
                  </a:cubicBezTo>
                  <a:cubicBezTo>
                    <a:pt x="1383344" y="4003044"/>
                    <a:pt x="1270135" y="4007795"/>
                    <a:pt x="1089860" y="4004424"/>
                  </a:cubicBezTo>
                  <a:close/>
                  <a:moveTo>
                    <a:pt x="1516731" y="4534879"/>
                  </a:moveTo>
                  <a:cubicBezTo>
                    <a:pt x="1521935" y="4903371"/>
                    <a:pt x="1522572" y="4814612"/>
                    <a:pt x="1526103" y="5015301"/>
                  </a:cubicBezTo>
                  <a:cubicBezTo>
                    <a:pt x="1524218" y="5015301"/>
                    <a:pt x="1134013" y="5017345"/>
                    <a:pt x="1106321" y="5017743"/>
                  </a:cubicBezTo>
                  <a:cubicBezTo>
                    <a:pt x="1104038" y="4882004"/>
                    <a:pt x="1106958" y="5076031"/>
                    <a:pt x="1096577" y="4535888"/>
                  </a:cubicBezTo>
                  <a:cubicBezTo>
                    <a:pt x="1164227" y="4535012"/>
                    <a:pt x="1176732" y="4535171"/>
                    <a:pt x="1516731" y="4534879"/>
                  </a:cubicBezTo>
                  <a:close/>
                  <a:moveTo>
                    <a:pt x="2392350" y="3960284"/>
                  </a:moveTo>
                  <a:cubicBezTo>
                    <a:pt x="2393093" y="4008273"/>
                    <a:pt x="2453255" y="4014802"/>
                    <a:pt x="2021340" y="4002991"/>
                  </a:cubicBezTo>
                  <a:cubicBezTo>
                    <a:pt x="1959505" y="4001212"/>
                    <a:pt x="1974559" y="4070940"/>
                    <a:pt x="1967152" y="3597764"/>
                  </a:cubicBezTo>
                  <a:cubicBezTo>
                    <a:pt x="1965558" y="3495230"/>
                    <a:pt x="1899661" y="3522914"/>
                    <a:pt x="2339488" y="3521162"/>
                  </a:cubicBezTo>
                  <a:cubicBezTo>
                    <a:pt x="2413510" y="3520950"/>
                    <a:pt x="2384491" y="3457433"/>
                    <a:pt x="2392350" y="3960284"/>
                  </a:cubicBezTo>
                  <a:close/>
                  <a:moveTo>
                    <a:pt x="3288305" y="4511203"/>
                  </a:moveTo>
                  <a:cubicBezTo>
                    <a:pt x="2869400" y="4503320"/>
                    <a:pt x="2868417" y="4524288"/>
                    <a:pt x="2867648" y="4503134"/>
                  </a:cubicBezTo>
                  <a:cubicBezTo>
                    <a:pt x="2863107" y="4380905"/>
                    <a:pt x="2861594" y="4263984"/>
                    <a:pt x="2860930" y="4141039"/>
                  </a:cubicBezTo>
                  <a:cubicBezTo>
                    <a:pt x="2860187" y="3994709"/>
                    <a:pt x="2776767" y="4026056"/>
                    <a:pt x="3281827" y="4025631"/>
                  </a:cubicBezTo>
                  <a:cubicBezTo>
                    <a:pt x="3283022" y="4160043"/>
                    <a:pt x="3278482" y="4276035"/>
                    <a:pt x="3288305" y="4511203"/>
                  </a:cubicBezTo>
                  <a:close/>
                  <a:moveTo>
                    <a:pt x="3729062" y="4512796"/>
                  </a:moveTo>
                  <a:cubicBezTo>
                    <a:pt x="3440490" y="4512902"/>
                    <a:pt x="3400585" y="4513300"/>
                    <a:pt x="3310103" y="4511627"/>
                  </a:cubicBezTo>
                  <a:cubicBezTo>
                    <a:pt x="3300226" y="4275822"/>
                    <a:pt x="3304714" y="4153089"/>
                    <a:pt x="3303572" y="4025631"/>
                  </a:cubicBezTo>
                  <a:cubicBezTo>
                    <a:pt x="3812163" y="4025207"/>
                    <a:pt x="3725664" y="4001239"/>
                    <a:pt x="3724920" y="4141012"/>
                  </a:cubicBezTo>
                  <a:cubicBezTo>
                    <a:pt x="3724442" y="4232850"/>
                    <a:pt x="3724707" y="4261490"/>
                    <a:pt x="3729062" y="4512796"/>
                  </a:cubicBezTo>
                  <a:close/>
                  <a:moveTo>
                    <a:pt x="6798134" y="6540814"/>
                  </a:moveTo>
                  <a:cubicBezTo>
                    <a:pt x="6380901" y="6543627"/>
                    <a:pt x="6437771" y="6552890"/>
                    <a:pt x="6436869" y="6495319"/>
                  </a:cubicBezTo>
                  <a:cubicBezTo>
                    <a:pt x="6428930" y="5988673"/>
                    <a:pt x="6414620" y="6057870"/>
                    <a:pt x="6479826" y="6056065"/>
                  </a:cubicBezTo>
                  <a:cubicBezTo>
                    <a:pt x="6577929" y="6053517"/>
                    <a:pt x="6671544" y="6052907"/>
                    <a:pt x="6797949" y="6055800"/>
                  </a:cubicBezTo>
                  <a:cubicBezTo>
                    <a:pt x="6865943" y="6057366"/>
                    <a:pt x="6852455" y="6041361"/>
                    <a:pt x="6853890" y="6133437"/>
                  </a:cubicBezTo>
                  <a:cubicBezTo>
                    <a:pt x="6861350" y="6610992"/>
                    <a:pt x="6879244" y="6540282"/>
                    <a:pt x="6798134" y="6540814"/>
                  </a:cubicBezTo>
                  <a:close/>
                  <a:moveTo>
                    <a:pt x="6859943" y="6565126"/>
                  </a:moveTo>
                  <a:cubicBezTo>
                    <a:pt x="6862677" y="6712810"/>
                    <a:pt x="6865439" y="6746493"/>
                    <a:pt x="6868412" y="7045708"/>
                  </a:cubicBezTo>
                  <a:cubicBezTo>
                    <a:pt x="6399407" y="7045947"/>
                    <a:pt x="6447197" y="7050432"/>
                    <a:pt x="6447064" y="7038860"/>
                  </a:cubicBezTo>
                  <a:cubicBezTo>
                    <a:pt x="6441382" y="6494576"/>
                    <a:pt x="6417036" y="6564941"/>
                    <a:pt x="6479481" y="6565445"/>
                  </a:cubicBezTo>
                  <a:cubicBezTo>
                    <a:pt x="6652852" y="6566799"/>
                    <a:pt x="6796010" y="6565392"/>
                    <a:pt x="6859943" y="6565126"/>
                  </a:cubicBezTo>
                  <a:close/>
                  <a:moveTo>
                    <a:pt x="5555330" y="6563906"/>
                  </a:moveTo>
                  <a:cubicBezTo>
                    <a:pt x="6055823" y="6563481"/>
                    <a:pt x="5974527" y="6534311"/>
                    <a:pt x="5978244" y="6677004"/>
                  </a:cubicBezTo>
                  <a:cubicBezTo>
                    <a:pt x="5981483" y="6805470"/>
                    <a:pt x="5983634" y="6918621"/>
                    <a:pt x="5982731" y="7039258"/>
                  </a:cubicBezTo>
                  <a:cubicBezTo>
                    <a:pt x="5982625" y="7051680"/>
                    <a:pt x="6028291" y="7047911"/>
                    <a:pt x="5560029" y="7048176"/>
                  </a:cubicBezTo>
                  <a:cubicBezTo>
                    <a:pt x="5552250" y="6540947"/>
                    <a:pt x="5557613" y="6782909"/>
                    <a:pt x="5555330" y="6563906"/>
                  </a:cubicBezTo>
                  <a:close/>
                  <a:moveTo>
                    <a:pt x="4227803" y="6563746"/>
                  </a:moveTo>
                  <a:cubicBezTo>
                    <a:pt x="4451646" y="6566905"/>
                    <a:pt x="4542155" y="6564277"/>
                    <a:pt x="4648939" y="6563693"/>
                  </a:cubicBezTo>
                  <a:cubicBezTo>
                    <a:pt x="4655550" y="7018634"/>
                    <a:pt x="4655763" y="7045389"/>
                    <a:pt x="4655789" y="7048627"/>
                  </a:cubicBezTo>
                  <a:cubicBezTo>
                    <a:pt x="4184899" y="7048548"/>
                    <a:pt x="4233299" y="7053485"/>
                    <a:pt x="4232928" y="7038674"/>
                  </a:cubicBezTo>
                  <a:cubicBezTo>
                    <a:pt x="4225626" y="6734708"/>
                    <a:pt x="4229157" y="6703812"/>
                    <a:pt x="4227803" y="6563746"/>
                  </a:cubicBezTo>
                  <a:close/>
                  <a:moveTo>
                    <a:pt x="2024022" y="7072197"/>
                  </a:moveTo>
                  <a:cubicBezTo>
                    <a:pt x="2292893" y="7075091"/>
                    <a:pt x="2306460" y="7070632"/>
                    <a:pt x="2441361" y="7069676"/>
                  </a:cubicBezTo>
                  <a:cubicBezTo>
                    <a:pt x="2449804" y="7523768"/>
                    <a:pt x="2449618" y="7382880"/>
                    <a:pt x="2452698" y="7555221"/>
                  </a:cubicBezTo>
                  <a:cubicBezTo>
                    <a:pt x="2257635" y="7554717"/>
                    <a:pt x="2431989" y="7553495"/>
                    <a:pt x="2028031" y="7553788"/>
                  </a:cubicBezTo>
                  <a:cubicBezTo>
                    <a:pt x="2025535" y="7359123"/>
                    <a:pt x="2031668" y="7390418"/>
                    <a:pt x="2024022" y="7072197"/>
                  </a:cubicBezTo>
                  <a:close/>
                  <a:moveTo>
                    <a:pt x="2415076" y="5409114"/>
                  </a:moveTo>
                  <a:cubicBezTo>
                    <a:pt x="2417280" y="5549658"/>
                    <a:pt x="2438122" y="5525822"/>
                    <a:pt x="2339329" y="5526592"/>
                  </a:cubicBezTo>
                  <a:cubicBezTo>
                    <a:pt x="2198057" y="5527733"/>
                    <a:pt x="2106911" y="5527362"/>
                    <a:pt x="2021154" y="5526433"/>
                  </a:cubicBezTo>
                  <a:cubicBezTo>
                    <a:pt x="1988976" y="5526088"/>
                    <a:pt x="2000976" y="5583951"/>
                    <a:pt x="1992294" y="5046329"/>
                  </a:cubicBezTo>
                  <a:cubicBezTo>
                    <a:pt x="1992268" y="5044445"/>
                    <a:pt x="1957886" y="5033403"/>
                    <a:pt x="2339197" y="5042640"/>
                  </a:cubicBezTo>
                  <a:cubicBezTo>
                    <a:pt x="2444414" y="5045161"/>
                    <a:pt x="2408227" y="4970152"/>
                    <a:pt x="2415076" y="5409114"/>
                  </a:cubicBezTo>
                  <a:close/>
                  <a:moveTo>
                    <a:pt x="2020968" y="5551065"/>
                  </a:moveTo>
                  <a:cubicBezTo>
                    <a:pt x="2479513" y="5556001"/>
                    <a:pt x="2417572" y="5531503"/>
                    <a:pt x="2419484" y="5589896"/>
                  </a:cubicBezTo>
                  <a:cubicBezTo>
                    <a:pt x="2423254" y="5702703"/>
                    <a:pt x="2423068" y="5717912"/>
                    <a:pt x="2428112" y="6033796"/>
                  </a:cubicBezTo>
                  <a:cubicBezTo>
                    <a:pt x="2065227" y="6033212"/>
                    <a:pt x="2090742" y="6032920"/>
                    <a:pt x="2006658" y="6031646"/>
                  </a:cubicBezTo>
                  <a:cubicBezTo>
                    <a:pt x="2000498" y="5490760"/>
                    <a:pt x="1989878" y="5550746"/>
                    <a:pt x="2020968" y="5551065"/>
                  </a:cubicBezTo>
                  <a:close/>
                  <a:moveTo>
                    <a:pt x="2020915" y="6056596"/>
                  </a:moveTo>
                  <a:cubicBezTo>
                    <a:pt x="2500143" y="6064320"/>
                    <a:pt x="2427953" y="6025515"/>
                    <a:pt x="2429679" y="6133464"/>
                  </a:cubicBezTo>
                  <a:cubicBezTo>
                    <a:pt x="2437299" y="6620255"/>
                    <a:pt x="2457902" y="6537655"/>
                    <a:pt x="2339435" y="6537496"/>
                  </a:cubicBezTo>
                  <a:cubicBezTo>
                    <a:pt x="1947080" y="6536407"/>
                    <a:pt x="2012658" y="6559871"/>
                    <a:pt x="2011623" y="6495346"/>
                  </a:cubicBezTo>
                  <a:cubicBezTo>
                    <a:pt x="2003897" y="6001892"/>
                    <a:pt x="2003286" y="6056304"/>
                    <a:pt x="2020915" y="6056596"/>
                  </a:cubicBezTo>
                  <a:close/>
                  <a:moveTo>
                    <a:pt x="2021314" y="6564012"/>
                  </a:moveTo>
                  <a:cubicBezTo>
                    <a:pt x="2117531" y="6561544"/>
                    <a:pt x="2146975" y="6561889"/>
                    <a:pt x="2339435" y="6562127"/>
                  </a:cubicBezTo>
                  <a:cubicBezTo>
                    <a:pt x="2464911" y="6562472"/>
                    <a:pt x="2430104" y="6470767"/>
                    <a:pt x="2440777" y="7039231"/>
                  </a:cubicBezTo>
                  <a:cubicBezTo>
                    <a:pt x="2440803" y="7041196"/>
                    <a:pt x="2489204" y="7052556"/>
                    <a:pt x="2023411" y="7047513"/>
                  </a:cubicBezTo>
                  <a:cubicBezTo>
                    <a:pt x="2023384" y="7045655"/>
                    <a:pt x="2010508" y="6564277"/>
                    <a:pt x="2021314" y="6564012"/>
                  </a:cubicBezTo>
                  <a:close/>
                  <a:moveTo>
                    <a:pt x="2817043" y="5524283"/>
                  </a:moveTo>
                  <a:cubicBezTo>
                    <a:pt x="2362667" y="5524283"/>
                    <a:pt x="2439317" y="5561682"/>
                    <a:pt x="2436821" y="5408663"/>
                  </a:cubicBezTo>
                  <a:cubicBezTo>
                    <a:pt x="2434060" y="5232181"/>
                    <a:pt x="2437803" y="5226527"/>
                    <a:pt x="2434989" y="5046303"/>
                  </a:cubicBezTo>
                  <a:cubicBezTo>
                    <a:pt x="2434962" y="5044418"/>
                    <a:pt x="2856337" y="5039083"/>
                    <a:pt x="2856443" y="5046674"/>
                  </a:cubicBezTo>
                  <a:cubicBezTo>
                    <a:pt x="2865125" y="5600726"/>
                    <a:pt x="2875719" y="5524283"/>
                    <a:pt x="2817043" y="5524283"/>
                  </a:cubicBezTo>
                  <a:close/>
                  <a:moveTo>
                    <a:pt x="2862099" y="5548994"/>
                  </a:moveTo>
                  <a:cubicBezTo>
                    <a:pt x="2870887" y="6106098"/>
                    <a:pt x="2887427" y="6030876"/>
                    <a:pt x="2817043" y="6030876"/>
                  </a:cubicBezTo>
                  <a:cubicBezTo>
                    <a:pt x="2657504" y="6030876"/>
                    <a:pt x="2657929" y="6033875"/>
                    <a:pt x="2498682" y="6033875"/>
                  </a:cubicBezTo>
                  <a:cubicBezTo>
                    <a:pt x="2424555" y="6033875"/>
                    <a:pt x="2457131" y="6107239"/>
                    <a:pt x="2440033" y="5550693"/>
                  </a:cubicBezTo>
                  <a:cubicBezTo>
                    <a:pt x="2783537" y="5549684"/>
                    <a:pt x="2680497" y="5548569"/>
                    <a:pt x="2862099" y="5548994"/>
                  </a:cubicBezTo>
                  <a:close/>
                  <a:moveTo>
                    <a:pt x="2498682" y="6058507"/>
                  </a:moveTo>
                  <a:cubicBezTo>
                    <a:pt x="2658195" y="6058507"/>
                    <a:pt x="2657796" y="6055508"/>
                    <a:pt x="2817043" y="6055508"/>
                  </a:cubicBezTo>
                  <a:cubicBezTo>
                    <a:pt x="2885277" y="6055508"/>
                    <a:pt x="2867249" y="5978667"/>
                    <a:pt x="2876807" y="6541398"/>
                  </a:cubicBezTo>
                  <a:cubicBezTo>
                    <a:pt x="2696798" y="6543176"/>
                    <a:pt x="2693692" y="6537787"/>
                    <a:pt x="2456680" y="6537655"/>
                  </a:cubicBezTo>
                  <a:cubicBezTo>
                    <a:pt x="2449220" y="5981985"/>
                    <a:pt x="2435414" y="6058507"/>
                    <a:pt x="2498682" y="6058507"/>
                  </a:cubicBezTo>
                  <a:close/>
                  <a:moveTo>
                    <a:pt x="2498682" y="6562313"/>
                  </a:moveTo>
                  <a:cubicBezTo>
                    <a:pt x="2656814" y="6562313"/>
                    <a:pt x="2655327" y="6566321"/>
                    <a:pt x="2817043" y="6566321"/>
                  </a:cubicBezTo>
                  <a:cubicBezTo>
                    <a:pt x="2895684" y="6566321"/>
                    <a:pt x="2879223" y="6489825"/>
                    <a:pt x="2885516" y="7039098"/>
                  </a:cubicBezTo>
                  <a:cubicBezTo>
                    <a:pt x="2885622" y="7048203"/>
                    <a:pt x="2462707" y="7047885"/>
                    <a:pt x="2462548" y="7038727"/>
                  </a:cubicBezTo>
                  <a:cubicBezTo>
                    <a:pt x="2452114" y="6486162"/>
                    <a:pt x="2445237" y="6562313"/>
                    <a:pt x="2498682" y="6562313"/>
                  </a:cubicBezTo>
                  <a:close/>
                  <a:moveTo>
                    <a:pt x="2878082" y="5040835"/>
                  </a:moveTo>
                  <a:cubicBezTo>
                    <a:pt x="2962351" y="5041552"/>
                    <a:pt x="3110580" y="5047869"/>
                    <a:pt x="3295368" y="5042348"/>
                  </a:cubicBezTo>
                  <a:cubicBezTo>
                    <a:pt x="3298368" y="5229314"/>
                    <a:pt x="3303465" y="5351703"/>
                    <a:pt x="3304289" y="5525557"/>
                  </a:cubicBezTo>
                  <a:cubicBezTo>
                    <a:pt x="2953669" y="5526327"/>
                    <a:pt x="3042612" y="5524893"/>
                    <a:pt x="2883445" y="5524389"/>
                  </a:cubicBezTo>
                  <a:cubicBezTo>
                    <a:pt x="2878772" y="5227483"/>
                    <a:pt x="2880843" y="5211133"/>
                    <a:pt x="2878082" y="5040835"/>
                  </a:cubicBezTo>
                  <a:close/>
                  <a:moveTo>
                    <a:pt x="2883843" y="5549047"/>
                  </a:moveTo>
                  <a:cubicBezTo>
                    <a:pt x="3038072" y="5549605"/>
                    <a:pt x="2969361" y="5550932"/>
                    <a:pt x="3304395" y="5550215"/>
                  </a:cubicBezTo>
                  <a:cubicBezTo>
                    <a:pt x="3305058" y="5883325"/>
                    <a:pt x="3309572" y="5898322"/>
                    <a:pt x="3313262" y="6032442"/>
                  </a:cubicBezTo>
                  <a:cubicBezTo>
                    <a:pt x="2955740" y="6033265"/>
                    <a:pt x="3037382" y="6031752"/>
                    <a:pt x="2890454" y="6031035"/>
                  </a:cubicBezTo>
                  <a:cubicBezTo>
                    <a:pt x="2887985" y="5829630"/>
                    <a:pt x="2891436" y="6029894"/>
                    <a:pt x="2883843" y="5549047"/>
                  </a:cubicBezTo>
                  <a:close/>
                  <a:moveTo>
                    <a:pt x="3315386" y="6133464"/>
                  </a:moveTo>
                  <a:cubicBezTo>
                    <a:pt x="3322528" y="6600906"/>
                    <a:pt x="3332777" y="6538823"/>
                    <a:pt x="3294890" y="6538265"/>
                  </a:cubicBezTo>
                  <a:cubicBezTo>
                    <a:pt x="2840540" y="6530940"/>
                    <a:pt x="2898923" y="6567064"/>
                    <a:pt x="2897808" y="6495293"/>
                  </a:cubicBezTo>
                  <a:cubicBezTo>
                    <a:pt x="2892445" y="6166031"/>
                    <a:pt x="2891649" y="6121758"/>
                    <a:pt x="2890772" y="6055693"/>
                  </a:cubicBezTo>
                  <a:cubicBezTo>
                    <a:pt x="3388611" y="6058188"/>
                    <a:pt x="3313740" y="6029523"/>
                    <a:pt x="3315386" y="6133464"/>
                  </a:cubicBezTo>
                  <a:close/>
                  <a:moveTo>
                    <a:pt x="3317112" y="5041737"/>
                  </a:moveTo>
                  <a:cubicBezTo>
                    <a:pt x="3488333" y="5037172"/>
                    <a:pt x="3737558" y="5043383"/>
                    <a:pt x="3737611" y="5046807"/>
                  </a:cubicBezTo>
                  <a:cubicBezTo>
                    <a:pt x="3739071" y="5140848"/>
                    <a:pt x="3741328" y="5262280"/>
                    <a:pt x="3745602" y="5526592"/>
                  </a:cubicBezTo>
                  <a:cubicBezTo>
                    <a:pt x="3580329" y="5526433"/>
                    <a:pt x="3610941" y="5524973"/>
                    <a:pt x="3326086" y="5525504"/>
                  </a:cubicBezTo>
                  <a:cubicBezTo>
                    <a:pt x="3325024" y="5321656"/>
                    <a:pt x="3319369" y="5208983"/>
                    <a:pt x="3317112" y="5041737"/>
                  </a:cubicBezTo>
                  <a:close/>
                  <a:moveTo>
                    <a:pt x="2976609" y="6564012"/>
                  </a:moveTo>
                  <a:cubicBezTo>
                    <a:pt x="3084906" y="6560747"/>
                    <a:pt x="3186354" y="6561278"/>
                    <a:pt x="3294598" y="6562897"/>
                  </a:cubicBezTo>
                  <a:cubicBezTo>
                    <a:pt x="3330759" y="6563481"/>
                    <a:pt x="3323378" y="6542857"/>
                    <a:pt x="3322104" y="6676526"/>
                  </a:cubicBezTo>
                  <a:cubicBezTo>
                    <a:pt x="3317590" y="7101792"/>
                    <a:pt x="3349344" y="7045947"/>
                    <a:pt x="3294837" y="7045416"/>
                  </a:cubicBezTo>
                  <a:cubicBezTo>
                    <a:pt x="2874126" y="7041488"/>
                    <a:pt x="2907366" y="7049450"/>
                    <a:pt x="2907234" y="7038780"/>
                  </a:cubicBezTo>
                  <a:cubicBezTo>
                    <a:pt x="2900862" y="6482287"/>
                    <a:pt x="2870727" y="6567064"/>
                    <a:pt x="2976609" y="6564012"/>
                  </a:cubicBezTo>
                  <a:close/>
                  <a:moveTo>
                    <a:pt x="3326192" y="5589923"/>
                  </a:moveTo>
                  <a:cubicBezTo>
                    <a:pt x="3326192" y="5532723"/>
                    <a:pt x="3262021" y="5550826"/>
                    <a:pt x="3746001" y="5551224"/>
                  </a:cubicBezTo>
                  <a:cubicBezTo>
                    <a:pt x="3750833" y="5850917"/>
                    <a:pt x="3750833" y="5855057"/>
                    <a:pt x="3752957" y="5952443"/>
                  </a:cubicBezTo>
                  <a:cubicBezTo>
                    <a:pt x="3755134" y="6051446"/>
                    <a:pt x="3834067" y="6031301"/>
                    <a:pt x="3335007" y="6032389"/>
                  </a:cubicBezTo>
                  <a:cubicBezTo>
                    <a:pt x="3332511" y="5941321"/>
                    <a:pt x="3326192" y="5837380"/>
                    <a:pt x="3326192" y="5589923"/>
                  </a:cubicBezTo>
                  <a:close/>
                  <a:moveTo>
                    <a:pt x="3453951" y="6056915"/>
                  </a:moveTo>
                  <a:cubicBezTo>
                    <a:pt x="3614870" y="6056915"/>
                    <a:pt x="3609268" y="6054525"/>
                    <a:pt x="3755054" y="6054313"/>
                  </a:cubicBezTo>
                  <a:cubicBezTo>
                    <a:pt x="3756143" y="6112893"/>
                    <a:pt x="3756355" y="6131499"/>
                    <a:pt x="3762011" y="6495718"/>
                  </a:cubicBezTo>
                  <a:cubicBezTo>
                    <a:pt x="3762966" y="6556633"/>
                    <a:pt x="3809562" y="6539194"/>
                    <a:pt x="3453951" y="6539486"/>
                  </a:cubicBezTo>
                  <a:cubicBezTo>
                    <a:pt x="3321573" y="6539486"/>
                    <a:pt x="3344140" y="6549572"/>
                    <a:pt x="3343290" y="6495240"/>
                  </a:cubicBezTo>
                  <a:cubicBezTo>
                    <a:pt x="3335113" y="5967598"/>
                    <a:pt x="3303041" y="6056915"/>
                    <a:pt x="3453951" y="6056915"/>
                  </a:cubicBezTo>
                  <a:close/>
                  <a:moveTo>
                    <a:pt x="3759276" y="5043569"/>
                  </a:moveTo>
                  <a:cubicBezTo>
                    <a:pt x="4214528" y="5044312"/>
                    <a:pt x="4179960" y="5040278"/>
                    <a:pt x="4180066" y="5046807"/>
                  </a:cubicBezTo>
                  <a:cubicBezTo>
                    <a:pt x="4188748" y="5601602"/>
                    <a:pt x="4229954" y="5523593"/>
                    <a:pt x="4090965" y="5523593"/>
                  </a:cubicBezTo>
                  <a:cubicBezTo>
                    <a:pt x="3931718" y="5523593"/>
                    <a:pt x="3931479" y="5526592"/>
                    <a:pt x="3772418" y="5526592"/>
                  </a:cubicBezTo>
                  <a:cubicBezTo>
                    <a:pt x="3765542" y="5526592"/>
                    <a:pt x="3767666" y="5580420"/>
                    <a:pt x="3759276" y="5043569"/>
                  </a:cubicBezTo>
                  <a:close/>
                  <a:moveTo>
                    <a:pt x="3343822" y="6676845"/>
                  </a:moveTo>
                  <a:cubicBezTo>
                    <a:pt x="3345388" y="6528842"/>
                    <a:pt x="3254932" y="6564303"/>
                    <a:pt x="3763205" y="6563879"/>
                  </a:cubicBezTo>
                  <a:cubicBezTo>
                    <a:pt x="3765595" y="6689240"/>
                    <a:pt x="3771542" y="6839922"/>
                    <a:pt x="3770719" y="7038886"/>
                  </a:cubicBezTo>
                  <a:cubicBezTo>
                    <a:pt x="3770719" y="7040771"/>
                    <a:pt x="3820527" y="7049026"/>
                    <a:pt x="3348574" y="7045867"/>
                  </a:cubicBezTo>
                  <a:cubicBezTo>
                    <a:pt x="3344963" y="6922364"/>
                    <a:pt x="3342627" y="6800931"/>
                    <a:pt x="3343822" y="6676845"/>
                  </a:cubicBezTo>
                  <a:close/>
                  <a:moveTo>
                    <a:pt x="3767745" y="5551224"/>
                  </a:moveTo>
                  <a:cubicBezTo>
                    <a:pt x="3876998" y="5551224"/>
                    <a:pt x="3919107" y="5548516"/>
                    <a:pt x="4190421" y="5548171"/>
                  </a:cubicBezTo>
                  <a:cubicBezTo>
                    <a:pt x="4189624" y="5863870"/>
                    <a:pt x="4194616" y="5895243"/>
                    <a:pt x="4198174" y="6032601"/>
                  </a:cubicBezTo>
                  <a:cubicBezTo>
                    <a:pt x="3696379" y="6031168"/>
                    <a:pt x="3776932" y="6051553"/>
                    <a:pt x="3774728" y="5951832"/>
                  </a:cubicBezTo>
                  <a:cubicBezTo>
                    <a:pt x="3772152" y="5833744"/>
                    <a:pt x="3772418" y="5841282"/>
                    <a:pt x="3767745" y="5551224"/>
                  </a:cubicBezTo>
                  <a:close/>
                  <a:moveTo>
                    <a:pt x="4198784" y="6057260"/>
                  </a:moveTo>
                  <a:cubicBezTo>
                    <a:pt x="4200431" y="6129270"/>
                    <a:pt x="4205767" y="6536726"/>
                    <a:pt x="4205794" y="6538770"/>
                  </a:cubicBezTo>
                  <a:cubicBezTo>
                    <a:pt x="3722822" y="6533302"/>
                    <a:pt x="3784870" y="6564118"/>
                    <a:pt x="3783781" y="6495293"/>
                  </a:cubicBezTo>
                  <a:cubicBezTo>
                    <a:pt x="3778684" y="6166721"/>
                    <a:pt x="3777967" y="6117379"/>
                    <a:pt x="3776825" y="6054287"/>
                  </a:cubicBezTo>
                  <a:cubicBezTo>
                    <a:pt x="3926434" y="6054340"/>
                    <a:pt x="3837784" y="6056277"/>
                    <a:pt x="4198784" y="6057260"/>
                  </a:cubicBezTo>
                  <a:close/>
                  <a:moveTo>
                    <a:pt x="4206033" y="6563455"/>
                  </a:moveTo>
                  <a:cubicBezTo>
                    <a:pt x="4207333" y="6700361"/>
                    <a:pt x="4203802" y="6742511"/>
                    <a:pt x="4211396" y="7048787"/>
                  </a:cubicBezTo>
                  <a:cubicBezTo>
                    <a:pt x="4021298" y="7049079"/>
                    <a:pt x="3792410" y="7045814"/>
                    <a:pt x="3792437" y="7039019"/>
                  </a:cubicBezTo>
                  <a:cubicBezTo>
                    <a:pt x="3793260" y="6841356"/>
                    <a:pt x="3787498" y="6695663"/>
                    <a:pt x="3784950" y="6563826"/>
                  </a:cubicBezTo>
                  <a:cubicBezTo>
                    <a:pt x="3939178" y="6563800"/>
                    <a:pt x="4072858" y="6561835"/>
                    <a:pt x="4206033" y="6563455"/>
                  </a:cubicBezTo>
                  <a:close/>
                  <a:moveTo>
                    <a:pt x="3792357" y="7068296"/>
                  </a:moveTo>
                  <a:cubicBezTo>
                    <a:pt x="3957657" y="7068853"/>
                    <a:pt x="3880636" y="7074029"/>
                    <a:pt x="4212006" y="7073472"/>
                  </a:cubicBezTo>
                  <a:cubicBezTo>
                    <a:pt x="4212272" y="7085389"/>
                    <a:pt x="4221113" y="7551850"/>
                    <a:pt x="4221166" y="7555008"/>
                  </a:cubicBezTo>
                  <a:cubicBezTo>
                    <a:pt x="3924443" y="7556415"/>
                    <a:pt x="3968516" y="7552593"/>
                    <a:pt x="3801464" y="7552168"/>
                  </a:cubicBezTo>
                  <a:cubicBezTo>
                    <a:pt x="3798755" y="7398035"/>
                    <a:pt x="3791853" y="7268162"/>
                    <a:pt x="3792357" y="7068296"/>
                  </a:cubicBezTo>
                  <a:close/>
                  <a:moveTo>
                    <a:pt x="4220529" y="6057339"/>
                  </a:moveTo>
                  <a:cubicBezTo>
                    <a:pt x="4560422" y="6058507"/>
                    <a:pt x="4505729" y="6056941"/>
                    <a:pt x="4638665" y="6055932"/>
                  </a:cubicBezTo>
                  <a:cubicBezTo>
                    <a:pt x="4640921" y="6276528"/>
                    <a:pt x="4645089" y="6304903"/>
                    <a:pt x="4648568" y="6539035"/>
                  </a:cubicBezTo>
                  <a:cubicBezTo>
                    <a:pt x="4523650" y="6539672"/>
                    <a:pt x="4462028" y="6542273"/>
                    <a:pt x="4227511" y="6539062"/>
                  </a:cubicBezTo>
                  <a:cubicBezTo>
                    <a:pt x="4227485" y="6536965"/>
                    <a:pt x="4222334" y="6137710"/>
                    <a:pt x="4220529" y="6057339"/>
                  </a:cubicBezTo>
                  <a:close/>
                  <a:moveTo>
                    <a:pt x="4653904" y="5589498"/>
                  </a:moveTo>
                  <a:cubicBezTo>
                    <a:pt x="4651913" y="5529724"/>
                    <a:pt x="4592308" y="5549578"/>
                    <a:pt x="5046499" y="5549578"/>
                  </a:cubicBezTo>
                  <a:cubicBezTo>
                    <a:pt x="5092032" y="5549578"/>
                    <a:pt x="5065695" y="5491052"/>
                    <a:pt x="5079660" y="5952549"/>
                  </a:cubicBezTo>
                  <a:cubicBezTo>
                    <a:pt x="5082474" y="6045740"/>
                    <a:pt x="5154239" y="6030982"/>
                    <a:pt x="4727979" y="6030982"/>
                  </a:cubicBezTo>
                  <a:cubicBezTo>
                    <a:pt x="4629425" y="6030982"/>
                    <a:pt x="4671135" y="6105700"/>
                    <a:pt x="4653904" y="5589498"/>
                  </a:cubicBezTo>
                  <a:close/>
                  <a:moveTo>
                    <a:pt x="4728005" y="6055614"/>
                  </a:moveTo>
                  <a:cubicBezTo>
                    <a:pt x="5145743" y="6055614"/>
                    <a:pt x="5082235" y="6030425"/>
                    <a:pt x="5083855" y="6133464"/>
                  </a:cubicBezTo>
                  <a:cubicBezTo>
                    <a:pt x="5091182" y="6600587"/>
                    <a:pt x="5101086" y="6537071"/>
                    <a:pt x="5046526" y="6537071"/>
                  </a:cubicBezTo>
                  <a:cubicBezTo>
                    <a:pt x="4611530" y="6537071"/>
                    <a:pt x="4670631" y="6555412"/>
                    <a:pt x="4669675" y="6495293"/>
                  </a:cubicBezTo>
                  <a:cubicBezTo>
                    <a:pt x="4661577" y="5982754"/>
                    <a:pt x="4633965" y="6055614"/>
                    <a:pt x="4728005" y="6055614"/>
                  </a:cubicBezTo>
                  <a:close/>
                  <a:moveTo>
                    <a:pt x="4728005" y="6563481"/>
                  </a:moveTo>
                  <a:cubicBezTo>
                    <a:pt x="4886110" y="6563481"/>
                    <a:pt x="4894527" y="6561702"/>
                    <a:pt x="5046526" y="6561702"/>
                  </a:cubicBezTo>
                  <a:cubicBezTo>
                    <a:pt x="5105759" y="6561702"/>
                    <a:pt x="5087943" y="6493435"/>
                    <a:pt x="5096068" y="7044540"/>
                  </a:cubicBezTo>
                  <a:cubicBezTo>
                    <a:pt x="4921396" y="7043451"/>
                    <a:pt x="4892482" y="7048654"/>
                    <a:pt x="4677587" y="7048627"/>
                  </a:cubicBezTo>
                  <a:cubicBezTo>
                    <a:pt x="4669993" y="6495824"/>
                    <a:pt x="4647612" y="6563481"/>
                    <a:pt x="4728005" y="6563481"/>
                  </a:cubicBezTo>
                  <a:close/>
                  <a:moveTo>
                    <a:pt x="5087333" y="5046303"/>
                  </a:moveTo>
                  <a:cubicBezTo>
                    <a:pt x="5087253" y="5040543"/>
                    <a:pt x="5510168" y="5039720"/>
                    <a:pt x="5510274" y="5046727"/>
                  </a:cubicBezTo>
                  <a:cubicBezTo>
                    <a:pt x="5513434" y="5248691"/>
                    <a:pt x="5509929" y="5176866"/>
                    <a:pt x="5515664" y="5523858"/>
                  </a:cubicBezTo>
                  <a:cubicBezTo>
                    <a:pt x="5320627" y="5520753"/>
                    <a:pt x="5210100" y="5524362"/>
                    <a:pt x="5096731" y="5524814"/>
                  </a:cubicBezTo>
                  <a:cubicBezTo>
                    <a:pt x="5096546" y="5345253"/>
                    <a:pt x="5090014" y="5217636"/>
                    <a:pt x="5087333" y="5046303"/>
                  </a:cubicBezTo>
                  <a:close/>
                  <a:moveTo>
                    <a:pt x="5096439" y="5590029"/>
                  </a:moveTo>
                  <a:cubicBezTo>
                    <a:pt x="5096784" y="5544216"/>
                    <a:pt x="5033383" y="5540766"/>
                    <a:pt x="5516035" y="5548596"/>
                  </a:cubicBezTo>
                  <a:cubicBezTo>
                    <a:pt x="5523629" y="5995415"/>
                    <a:pt x="5520522" y="5847758"/>
                    <a:pt x="5522700" y="6032256"/>
                  </a:cubicBezTo>
                  <a:cubicBezTo>
                    <a:pt x="5035826" y="6023683"/>
                    <a:pt x="5104749" y="6063125"/>
                    <a:pt x="5101378" y="5951752"/>
                  </a:cubicBezTo>
                  <a:cubicBezTo>
                    <a:pt x="5096678" y="5795920"/>
                    <a:pt x="5095829" y="5687998"/>
                    <a:pt x="5096439" y="5590029"/>
                  </a:cubicBezTo>
                  <a:close/>
                  <a:moveTo>
                    <a:pt x="5523018" y="6056888"/>
                  </a:moveTo>
                  <a:cubicBezTo>
                    <a:pt x="5526257" y="6304398"/>
                    <a:pt x="5530797" y="6336462"/>
                    <a:pt x="5533293" y="6539301"/>
                  </a:cubicBezTo>
                  <a:cubicBezTo>
                    <a:pt x="5365948" y="6539433"/>
                    <a:pt x="5312848" y="6539858"/>
                    <a:pt x="5205772" y="6538265"/>
                  </a:cubicBezTo>
                  <a:cubicBezTo>
                    <a:pt x="5082395" y="6536434"/>
                    <a:pt x="5113033" y="6611842"/>
                    <a:pt x="5105546" y="6133039"/>
                  </a:cubicBezTo>
                  <a:cubicBezTo>
                    <a:pt x="5104006" y="6033610"/>
                    <a:pt x="5024489" y="6048819"/>
                    <a:pt x="5523018" y="6056888"/>
                  </a:cubicBezTo>
                  <a:close/>
                  <a:moveTo>
                    <a:pt x="5533585" y="6563932"/>
                  </a:moveTo>
                  <a:cubicBezTo>
                    <a:pt x="5536399" y="6841860"/>
                    <a:pt x="5530027" y="6510873"/>
                    <a:pt x="5538311" y="7048176"/>
                  </a:cubicBezTo>
                  <a:cubicBezTo>
                    <a:pt x="5083297" y="7048415"/>
                    <a:pt x="5330371" y="7046849"/>
                    <a:pt x="5117839" y="7044726"/>
                  </a:cubicBezTo>
                  <a:cubicBezTo>
                    <a:pt x="5116538" y="6940413"/>
                    <a:pt x="5117202" y="6990711"/>
                    <a:pt x="5110617" y="6561862"/>
                  </a:cubicBezTo>
                  <a:cubicBezTo>
                    <a:pt x="5289166" y="6562817"/>
                    <a:pt x="5124184" y="6564277"/>
                    <a:pt x="5533585" y="6563932"/>
                  </a:cubicBezTo>
                  <a:close/>
                  <a:moveTo>
                    <a:pt x="5537833" y="5548941"/>
                  </a:moveTo>
                  <a:cubicBezTo>
                    <a:pt x="6017113" y="5556532"/>
                    <a:pt x="5957695" y="5522823"/>
                    <a:pt x="5958969" y="5590188"/>
                  </a:cubicBezTo>
                  <a:cubicBezTo>
                    <a:pt x="5961465" y="5722318"/>
                    <a:pt x="5963217" y="5824560"/>
                    <a:pt x="5964411" y="5952336"/>
                  </a:cubicBezTo>
                  <a:cubicBezTo>
                    <a:pt x="5965235" y="6041520"/>
                    <a:pt x="6050965" y="6040511"/>
                    <a:pt x="5544497" y="6032601"/>
                  </a:cubicBezTo>
                  <a:cubicBezTo>
                    <a:pt x="5542798" y="5887068"/>
                    <a:pt x="5544630" y="5939463"/>
                    <a:pt x="5537833" y="5548941"/>
                  </a:cubicBezTo>
                  <a:close/>
                  <a:moveTo>
                    <a:pt x="5538709" y="7072808"/>
                  </a:moveTo>
                  <a:cubicBezTo>
                    <a:pt x="5541311" y="7241513"/>
                    <a:pt x="5542055" y="7298315"/>
                    <a:pt x="5544417" y="7401619"/>
                  </a:cubicBezTo>
                  <a:cubicBezTo>
                    <a:pt x="5548904" y="7605572"/>
                    <a:pt x="5622182" y="7545082"/>
                    <a:pt x="5205454" y="7554027"/>
                  </a:cubicBezTo>
                  <a:cubicBezTo>
                    <a:pt x="5106130" y="7556044"/>
                    <a:pt x="5125644" y="7647430"/>
                    <a:pt x="5118157" y="7069357"/>
                  </a:cubicBezTo>
                  <a:cubicBezTo>
                    <a:pt x="5282024" y="7071029"/>
                    <a:pt x="5125299" y="7073020"/>
                    <a:pt x="5538709" y="7072808"/>
                  </a:cubicBezTo>
                  <a:close/>
                  <a:moveTo>
                    <a:pt x="5545878" y="6133092"/>
                  </a:moveTo>
                  <a:cubicBezTo>
                    <a:pt x="5544364" y="6036158"/>
                    <a:pt x="5463148" y="6056915"/>
                    <a:pt x="5965580" y="6054844"/>
                  </a:cubicBezTo>
                  <a:cubicBezTo>
                    <a:pt x="5968952" y="6303841"/>
                    <a:pt x="5970146" y="6247438"/>
                    <a:pt x="5975297" y="6541186"/>
                  </a:cubicBezTo>
                  <a:cubicBezTo>
                    <a:pt x="5487919" y="6540363"/>
                    <a:pt x="5555383" y="6555439"/>
                    <a:pt x="5554453" y="6495293"/>
                  </a:cubicBezTo>
                  <a:cubicBezTo>
                    <a:pt x="5551613" y="6314139"/>
                    <a:pt x="5548665" y="6309707"/>
                    <a:pt x="5545878" y="6133092"/>
                  </a:cubicBezTo>
                  <a:close/>
                  <a:moveTo>
                    <a:pt x="6001741" y="5523646"/>
                  </a:moveTo>
                  <a:cubicBezTo>
                    <a:pt x="5972244" y="5523646"/>
                    <a:pt x="5979678" y="5541164"/>
                    <a:pt x="5977607" y="5408636"/>
                  </a:cubicBezTo>
                  <a:cubicBezTo>
                    <a:pt x="5970917" y="4987670"/>
                    <a:pt x="5959819" y="5043065"/>
                    <a:pt x="6001741" y="5043065"/>
                  </a:cubicBezTo>
                  <a:cubicBezTo>
                    <a:pt x="6161306" y="5043065"/>
                    <a:pt x="6160377" y="5042215"/>
                    <a:pt x="6320288" y="5042215"/>
                  </a:cubicBezTo>
                  <a:cubicBezTo>
                    <a:pt x="6426381" y="5042215"/>
                    <a:pt x="6394070" y="4969966"/>
                    <a:pt x="6400946" y="5409035"/>
                  </a:cubicBezTo>
                  <a:cubicBezTo>
                    <a:pt x="6403363" y="5563460"/>
                    <a:pt x="6482880" y="5523646"/>
                    <a:pt x="6001741" y="5523646"/>
                  </a:cubicBezTo>
                  <a:close/>
                  <a:moveTo>
                    <a:pt x="6402354" y="5550348"/>
                  </a:moveTo>
                  <a:cubicBezTo>
                    <a:pt x="6402938" y="5806803"/>
                    <a:pt x="6405752" y="5866152"/>
                    <a:pt x="6409044" y="6033000"/>
                  </a:cubicBezTo>
                  <a:cubicBezTo>
                    <a:pt x="6238248" y="6035574"/>
                    <a:pt x="6163430" y="6030000"/>
                    <a:pt x="5987032" y="6030133"/>
                  </a:cubicBezTo>
                  <a:cubicBezTo>
                    <a:pt x="5985652" y="5915760"/>
                    <a:pt x="5986209" y="5879875"/>
                    <a:pt x="5979996" y="5548304"/>
                  </a:cubicBezTo>
                  <a:cubicBezTo>
                    <a:pt x="6166510" y="5548118"/>
                    <a:pt x="6113463" y="5550481"/>
                    <a:pt x="6402354" y="5550348"/>
                  </a:cubicBezTo>
                  <a:close/>
                  <a:moveTo>
                    <a:pt x="5982545" y="7072596"/>
                  </a:moveTo>
                  <a:cubicBezTo>
                    <a:pt x="5981536" y="7284061"/>
                    <a:pt x="5989395" y="7392116"/>
                    <a:pt x="5992316" y="7550788"/>
                  </a:cubicBezTo>
                  <a:cubicBezTo>
                    <a:pt x="5804103" y="7550948"/>
                    <a:pt x="5821865" y="7555937"/>
                    <a:pt x="5569135" y="7553707"/>
                  </a:cubicBezTo>
                  <a:cubicBezTo>
                    <a:pt x="5566135" y="7370696"/>
                    <a:pt x="5566374" y="7458552"/>
                    <a:pt x="5560427" y="7072808"/>
                  </a:cubicBezTo>
                  <a:lnTo>
                    <a:pt x="5982545" y="7072596"/>
                  </a:lnTo>
                  <a:close/>
                  <a:moveTo>
                    <a:pt x="5988466" y="6133092"/>
                  </a:moveTo>
                  <a:cubicBezTo>
                    <a:pt x="5986740" y="6023046"/>
                    <a:pt x="5921029" y="6058242"/>
                    <a:pt x="6320288" y="6058242"/>
                  </a:cubicBezTo>
                  <a:cubicBezTo>
                    <a:pt x="6436842" y="6058242"/>
                    <a:pt x="6407000" y="5976676"/>
                    <a:pt x="6415124" y="6495770"/>
                  </a:cubicBezTo>
                  <a:cubicBezTo>
                    <a:pt x="6416053" y="6555014"/>
                    <a:pt x="6481924" y="6541211"/>
                    <a:pt x="6001741" y="6541211"/>
                  </a:cubicBezTo>
                  <a:cubicBezTo>
                    <a:pt x="5997759" y="6541211"/>
                    <a:pt x="5995581" y="6588431"/>
                    <a:pt x="5988466" y="6133092"/>
                  </a:cubicBezTo>
                  <a:close/>
                  <a:moveTo>
                    <a:pt x="6001741" y="6565843"/>
                  </a:moveTo>
                  <a:cubicBezTo>
                    <a:pt x="6497668" y="6565843"/>
                    <a:pt x="6414912" y="6530223"/>
                    <a:pt x="6419054" y="6677057"/>
                  </a:cubicBezTo>
                  <a:cubicBezTo>
                    <a:pt x="6422611" y="6807966"/>
                    <a:pt x="6423912" y="6907368"/>
                    <a:pt x="6425293" y="7039098"/>
                  </a:cubicBezTo>
                  <a:cubicBezTo>
                    <a:pt x="6425426" y="7050989"/>
                    <a:pt x="6465622" y="7047937"/>
                    <a:pt x="6004475" y="7047937"/>
                  </a:cubicBezTo>
                  <a:cubicBezTo>
                    <a:pt x="6007263" y="6688418"/>
                    <a:pt x="5990271" y="6565843"/>
                    <a:pt x="6001741" y="6565843"/>
                  </a:cubicBezTo>
                  <a:close/>
                  <a:moveTo>
                    <a:pt x="6004316" y="7072596"/>
                  </a:moveTo>
                  <a:cubicBezTo>
                    <a:pt x="6019051" y="7072596"/>
                    <a:pt x="6367892" y="7072251"/>
                    <a:pt x="6425638" y="7071826"/>
                  </a:cubicBezTo>
                  <a:cubicBezTo>
                    <a:pt x="6428426" y="7328122"/>
                    <a:pt x="6431506" y="7387604"/>
                    <a:pt x="6434266" y="7553230"/>
                  </a:cubicBezTo>
                  <a:cubicBezTo>
                    <a:pt x="6188148" y="7555141"/>
                    <a:pt x="6190936" y="7550974"/>
                    <a:pt x="6014060" y="7550815"/>
                  </a:cubicBezTo>
                  <a:cubicBezTo>
                    <a:pt x="6010981" y="7382402"/>
                    <a:pt x="6003308" y="7280557"/>
                    <a:pt x="6004316" y="7072596"/>
                  </a:cubicBezTo>
                  <a:close/>
                  <a:moveTo>
                    <a:pt x="6798426" y="6031141"/>
                  </a:moveTo>
                  <a:cubicBezTo>
                    <a:pt x="6370228" y="6021374"/>
                    <a:pt x="6431745" y="6067930"/>
                    <a:pt x="6429090" y="5951805"/>
                  </a:cubicBezTo>
                  <a:cubicBezTo>
                    <a:pt x="6426302" y="5830718"/>
                    <a:pt x="6424178" y="5710055"/>
                    <a:pt x="6424178" y="5589923"/>
                  </a:cubicBezTo>
                  <a:cubicBezTo>
                    <a:pt x="6424178" y="5530521"/>
                    <a:pt x="6361945" y="5554462"/>
                    <a:pt x="6844464" y="5548092"/>
                  </a:cubicBezTo>
                  <a:cubicBezTo>
                    <a:pt x="6851447" y="6108248"/>
                    <a:pt x="6874094" y="6032867"/>
                    <a:pt x="6798426" y="6031141"/>
                  </a:cubicBezTo>
                  <a:close/>
                  <a:moveTo>
                    <a:pt x="6798055" y="5524177"/>
                  </a:moveTo>
                  <a:cubicBezTo>
                    <a:pt x="6701811" y="5525876"/>
                    <a:pt x="6691217" y="5525557"/>
                    <a:pt x="6424018" y="5525690"/>
                  </a:cubicBezTo>
                  <a:cubicBezTo>
                    <a:pt x="6423806" y="5487097"/>
                    <a:pt x="6418682" y="5093947"/>
                    <a:pt x="6417912" y="5042109"/>
                  </a:cubicBezTo>
                  <a:cubicBezTo>
                    <a:pt x="6420620" y="5042109"/>
                    <a:pt x="6721724" y="5041498"/>
                    <a:pt x="6836552" y="5040968"/>
                  </a:cubicBezTo>
                  <a:cubicBezTo>
                    <a:pt x="6845287" y="5598443"/>
                    <a:pt x="6862199" y="5523062"/>
                    <a:pt x="6798055" y="5524177"/>
                  </a:cubicBezTo>
                  <a:close/>
                  <a:moveTo>
                    <a:pt x="6798134" y="5016522"/>
                  </a:moveTo>
                  <a:cubicBezTo>
                    <a:pt x="6651817" y="5017318"/>
                    <a:pt x="6622374" y="5016655"/>
                    <a:pt x="6479535" y="5017212"/>
                  </a:cubicBezTo>
                  <a:cubicBezTo>
                    <a:pt x="6394575" y="5017557"/>
                    <a:pt x="6418443" y="5094584"/>
                    <a:pt x="6408619" y="4534879"/>
                  </a:cubicBezTo>
                  <a:cubicBezTo>
                    <a:pt x="6537600" y="4535383"/>
                    <a:pt x="6514103" y="4536233"/>
                    <a:pt x="6826941" y="4535569"/>
                  </a:cubicBezTo>
                  <a:cubicBezTo>
                    <a:pt x="6829808" y="5082507"/>
                    <a:pt x="6859650" y="5016177"/>
                    <a:pt x="6798134" y="5016522"/>
                  </a:cubicBezTo>
                  <a:close/>
                  <a:moveTo>
                    <a:pt x="6798187" y="4510964"/>
                  </a:moveTo>
                  <a:cubicBezTo>
                    <a:pt x="6362263" y="4512158"/>
                    <a:pt x="6408195" y="4511840"/>
                    <a:pt x="6408035" y="4502975"/>
                  </a:cubicBezTo>
                  <a:cubicBezTo>
                    <a:pt x="6398026" y="3939580"/>
                    <a:pt x="6373680" y="4024490"/>
                    <a:pt x="6479375" y="4026348"/>
                  </a:cubicBezTo>
                  <a:cubicBezTo>
                    <a:pt x="6879483" y="4033329"/>
                    <a:pt x="6822587" y="3988525"/>
                    <a:pt x="6823198" y="4141862"/>
                  </a:cubicBezTo>
                  <a:cubicBezTo>
                    <a:pt x="6824552" y="4567314"/>
                    <a:pt x="6843031" y="4510831"/>
                    <a:pt x="6798187" y="4510964"/>
                  </a:cubicBezTo>
                  <a:close/>
                  <a:moveTo>
                    <a:pt x="6798267" y="4003893"/>
                  </a:moveTo>
                  <a:cubicBezTo>
                    <a:pt x="6337413" y="3998930"/>
                    <a:pt x="6399247" y="4017748"/>
                    <a:pt x="6398345" y="3959806"/>
                  </a:cubicBezTo>
                  <a:cubicBezTo>
                    <a:pt x="6390247" y="3439463"/>
                    <a:pt x="6364520" y="3518348"/>
                    <a:pt x="6479375" y="3520844"/>
                  </a:cubicBezTo>
                  <a:cubicBezTo>
                    <a:pt x="6878687" y="3529417"/>
                    <a:pt x="6810985" y="3485064"/>
                    <a:pt x="6812711" y="3598188"/>
                  </a:cubicBezTo>
                  <a:cubicBezTo>
                    <a:pt x="6819825" y="4051750"/>
                    <a:pt x="6836446" y="4004265"/>
                    <a:pt x="6798267" y="4003893"/>
                  </a:cubicBezTo>
                  <a:close/>
                  <a:moveTo>
                    <a:pt x="6320314" y="5017557"/>
                  </a:moveTo>
                  <a:cubicBezTo>
                    <a:pt x="6160749" y="5017557"/>
                    <a:pt x="6161678" y="5018406"/>
                    <a:pt x="6001768" y="5018406"/>
                  </a:cubicBezTo>
                  <a:cubicBezTo>
                    <a:pt x="5959234" y="5018406"/>
                    <a:pt x="5972217" y="5068944"/>
                    <a:pt x="5966084" y="4684208"/>
                  </a:cubicBezTo>
                  <a:cubicBezTo>
                    <a:pt x="5963323" y="4507938"/>
                    <a:pt x="5952013" y="4534905"/>
                    <a:pt x="6001768" y="4534905"/>
                  </a:cubicBezTo>
                  <a:cubicBezTo>
                    <a:pt x="6326500" y="4534746"/>
                    <a:pt x="6334864" y="4534693"/>
                    <a:pt x="6386849" y="4534826"/>
                  </a:cubicBezTo>
                  <a:cubicBezTo>
                    <a:pt x="6396937" y="5101060"/>
                    <a:pt x="6421204" y="5017557"/>
                    <a:pt x="6320314" y="5017557"/>
                  </a:cubicBezTo>
                  <a:close/>
                  <a:moveTo>
                    <a:pt x="6320314" y="4510115"/>
                  </a:moveTo>
                  <a:cubicBezTo>
                    <a:pt x="5962261" y="4510301"/>
                    <a:pt x="6000891" y="4510301"/>
                    <a:pt x="5963881" y="4510247"/>
                  </a:cubicBezTo>
                  <a:cubicBezTo>
                    <a:pt x="5962978" y="4425152"/>
                    <a:pt x="5957509" y="4027596"/>
                    <a:pt x="5957482" y="4025684"/>
                  </a:cubicBezTo>
                  <a:cubicBezTo>
                    <a:pt x="5959420" y="4025684"/>
                    <a:pt x="6315880" y="4024782"/>
                    <a:pt x="6377689" y="4025100"/>
                  </a:cubicBezTo>
                  <a:cubicBezTo>
                    <a:pt x="6387432" y="4587832"/>
                    <a:pt x="6414806" y="4510115"/>
                    <a:pt x="6320314" y="4510115"/>
                  </a:cubicBezTo>
                  <a:close/>
                  <a:moveTo>
                    <a:pt x="5957774" y="5523699"/>
                  </a:moveTo>
                  <a:cubicBezTo>
                    <a:pt x="5843184" y="5523964"/>
                    <a:pt x="5709903" y="5527017"/>
                    <a:pt x="5537435" y="5524230"/>
                  </a:cubicBezTo>
                  <a:cubicBezTo>
                    <a:pt x="5531779" y="5192102"/>
                    <a:pt x="5535337" y="5258883"/>
                    <a:pt x="5532019" y="5046303"/>
                  </a:cubicBezTo>
                  <a:cubicBezTo>
                    <a:pt x="5531886" y="5038712"/>
                    <a:pt x="5500345" y="5041817"/>
                    <a:pt x="5950075" y="5042985"/>
                  </a:cubicBezTo>
                  <a:cubicBezTo>
                    <a:pt x="5956951" y="5477674"/>
                    <a:pt x="5956765" y="5467774"/>
                    <a:pt x="5957774" y="5523699"/>
                  </a:cubicBezTo>
                  <a:close/>
                  <a:moveTo>
                    <a:pt x="5531540" y="5017292"/>
                  </a:moveTo>
                  <a:cubicBezTo>
                    <a:pt x="5523496" y="4507036"/>
                    <a:pt x="5522036" y="4533260"/>
                    <a:pt x="5523921" y="4533260"/>
                  </a:cubicBezTo>
                  <a:cubicBezTo>
                    <a:pt x="5689646" y="4533950"/>
                    <a:pt x="5696761" y="4533101"/>
                    <a:pt x="5842388" y="4534269"/>
                  </a:cubicBezTo>
                  <a:cubicBezTo>
                    <a:pt x="5974687" y="4535330"/>
                    <a:pt x="5940570" y="4446784"/>
                    <a:pt x="5949650" y="5018327"/>
                  </a:cubicBezTo>
                  <a:cubicBezTo>
                    <a:pt x="5851309" y="5018035"/>
                    <a:pt x="5744126" y="5015885"/>
                    <a:pt x="5531540" y="5017292"/>
                  </a:cubicBezTo>
                  <a:close/>
                  <a:moveTo>
                    <a:pt x="5522461" y="4502922"/>
                  </a:moveTo>
                  <a:cubicBezTo>
                    <a:pt x="5510539" y="3985048"/>
                    <a:pt x="5518478" y="4027569"/>
                    <a:pt x="5523921" y="4027569"/>
                  </a:cubicBezTo>
                  <a:cubicBezTo>
                    <a:pt x="6019343" y="4029613"/>
                    <a:pt x="5935313" y="3986800"/>
                    <a:pt x="5937251" y="4141251"/>
                  </a:cubicBezTo>
                  <a:cubicBezTo>
                    <a:pt x="5939163" y="4308125"/>
                    <a:pt x="5940517" y="4342710"/>
                    <a:pt x="5942030" y="4503452"/>
                  </a:cubicBezTo>
                  <a:cubicBezTo>
                    <a:pt x="5942110" y="4513380"/>
                    <a:pt x="5522646" y="4511840"/>
                    <a:pt x="5522461" y="4502922"/>
                  </a:cubicBezTo>
                  <a:close/>
                  <a:moveTo>
                    <a:pt x="5842335" y="4002088"/>
                  </a:moveTo>
                  <a:cubicBezTo>
                    <a:pt x="5456590" y="4007795"/>
                    <a:pt x="5516673" y="4017509"/>
                    <a:pt x="5515744" y="3959779"/>
                  </a:cubicBezTo>
                  <a:cubicBezTo>
                    <a:pt x="5508203" y="3466484"/>
                    <a:pt x="5501141" y="3520233"/>
                    <a:pt x="5523921" y="3520366"/>
                  </a:cubicBezTo>
                  <a:cubicBezTo>
                    <a:pt x="6003865" y="3523577"/>
                    <a:pt x="5929233" y="3496291"/>
                    <a:pt x="5930826" y="3598162"/>
                  </a:cubicBezTo>
                  <a:cubicBezTo>
                    <a:pt x="5933534" y="3771194"/>
                    <a:pt x="5931914" y="3779422"/>
                    <a:pt x="5934755" y="3960257"/>
                  </a:cubicBezTo>
                  <a:cubicBezTo>
                    <a:pt x="5935552" y="4012227"/>
                    <a:pt x="5953951" y="4000416"/>
                    <a:pt x="5842335" y="4002088"/>
                  </a:cubicBezTo>
                  <a:close/>
                  <a:moveTo>
                    <a:pt x="5509796" y="5017424"/>
                  </a:moveTo>
                  <a:cubicBezTo>
                    <a:pt x="5425394" y="5017875"/>
                    <a:pt x="5432191" y="5017796"/>
                    <a:pt x="5086908" y="5017955"/>
                  </a:cubicBezTo>
                  <a:cubicBezTo>
                    <a:pt x="5084067" y="4819416"/>
                    <a:pt x="5087492" y="4885030"/>
                    <a:pt x="5081200" y="4536843"/>
                  </a:cubicBezTo>
                  <a:cubicBezTo>
                    <a:pt x="5252553" y="4536126"/>
                    <a:pt x="5175824" y="4531800"/>
                    <a:pt x="5501406" y="4533180"/>
                  </a:cubicBezTo>
                  <a:cubicBezTo>
                    <a:pt x="5502973" y="4602112"/>
                    <a:pt x="5509557" y="5002162"/>
                    <a:pt x="5509796" y="5017424"/>
                  </a:cubicBezTo>
                  <a:close/>
                  <a:moveTo>
                    <a:pt x="5080749" y="4512158"/>
                  </a:moveTo>
                  <a:cubicBezTo>
                    <a:pt x="5072252" y="4023322"/>
                    <a:pt x="5074058" y="4152558"/>
                    <a:pt x="5071854" y="4028684"/>
                  </a:cubicBezTo>
                  <a:cubicBezTo>
                    <a:pt x="5243739" y="4028498"/>
                    <a:pt x="5233251" y="4026375"/>
                    <a:pt x="5494928" y="4027463"/>
                  </a:cubicBezTo>
                  <a:cubicBezTo>
                    <a:pt x="5496229" y="4144967"/>
                    <a:pt x="5494397" y="4239751"/>
                    <a:pt x="5500743" y="4503585"/>
                  </a:cubicBezTo>
                  <a:cubicBezTo>
                    <a:pt x="5500822" y="4508549"/>
                    <a:pt x="5537780" y="4510194"/>
                    <a:pt x="5080749" y="4512158"/>
                  </a:cubicBezTo>
                  <a:close/>
                  <a:moveTo>
                    <a:pt x="5071403" y="4004052"/>
                  </a:moveTo>
                  <a:cubicBezTo>
                    <a:pt x="5067978" y="3800178"/>
                    <a:pt x="5069810" y="3803470"/>
                    <a:pt x="5065403" y="3520206"/>
                  </a:cubicBezTo>
                  <a:cubicBezTo>
                    <a:pt x="5562073" y="3520127"/>
                    <a:pt x="5486113" y="3493743"/>
                    <a:pt x="5487733" y="3598162"/>
                  </a:cubicBezTo>
                  <a:cubicBezTo>
                    <a:pt x="5490229" y="3758878"/>
                    <a:pt x="5490999" y="3773264"/>
                    <a:pt x="5493972" y="3960204"/>
                  </a:cubicBezTo>
                  <a:cubicBezTo>
                    <a:pt x="5494902" y="4017642"/>
                    <a:pt x="5562365" y="4003522"/>
                    <a:pt x="5071403" y="4004052"/>
                  </a:cubicBezTo>
                  <a:close/>
                  <a:moveTo>
                    <a:pt x="5065535" y="5042587"/>
                  </a:moveTo>
                  <a:cubicBezTo>
                    <a:pt x="5068217" y="5220582"/>
                    <a:pt x="5074828" y="5342705"/>
                    <a:pt x="5074961" y="5524893"/>
                  </a:cubicBezTo>
                  <a:cubicBezTo>
                    <a:pt x="4935387" y="5525159"/>
                    <a:pt x="4880137" y="5523248"/>
                    <a:pt x="4651860" y="5523248"/>
                  </a:cubicBezTo>
                  <a:cubicBezTo>
                    <a:pt x="4646444" y="5325054"/>
                    <a:pt x="4649205" y="5220635"/>
                    <a:pt x="4646285" y="5042481"/>
                  </a:cubicBezTo>
                  <a:cubicBezTo>
                    <a:pt x="4700685" y="5042826"/>
                    <a:pt x="4712181" y="5042746"/>
                    <a:pt x="5065535" y="5042587"/>
                  </a:cubicBezTo>
                  <a:close/>
                  <a:moveTo>
                    <a:pt x="4728005" y="5018088"/>
                  </a:moveTo>
                  <a:cubicBezTo>
                    <a:pt x="4623372" y="5018088"/>
                    <a:pt x="4647771" y="5048028"/>
                    <a:pt x="4642249" y="4865043"/>
                  </a:cubicBezTo>
                  <a:cubicBezTo>
                    <a:pt x="4638983" y="4757121"/>
                    <a:pt x="4636620" y="4635874"/>
                    <a:pt x="4637178" y="4536126"/>
                  </a:cubicBezTo>
                  <a:cubicBezTo>
                    <a:pt x="4651754" y="4536206"/>
                    <a:pt x="5005930" y="4536976"/>
                    <a:pt x="5059429" y="4536896"/>
                  </a:cubicBezTo>
                  <a:cubicBezTo>
                    <a:pt x="5065668" y="4883278"/>
                    <a:pt x="5062429" y="4827512"/>
                    <a:pt x="5065164" y="5017955"/>
                  </a:cubicBezTo>
                  <a:lnTo>
                    <a:pt x="4728005" y="5018088"/>
                  </a:lnTo>
                  <a:close/>
                  <a:moveTo>
                    <a:pt x="4638134" y="5952177"/>
                  </a:moveTo>
                  <a:cubicBezTo>
                    <a:pt x="4638240" y="6049642"/>
                    <a:pt x="4714120" y="6034672"/>
                    <a:pt x="4250318" y="6032814"/>
                  </a:cubicBezTo>
                  <a:cubicBezTo>
                    <a:pt x="4219334" y="6032681"/>
                    <a:pt x="4208714" y="6103152"/>
                    <a:pt x="4212006" y="5590401"/>
                  </a:cubicBezTo>
                  <a:cubicBezTo>
                    <a:pt x="4212351" y="5533891"/>
                    <a:pt x="4145313" y="5547906"/>
                    <a:pt x="4630832" y="5547906"/>
                  </a:cubicBezTo>
                  <a:cubicBezTo>
                    <a:pt x="4634496" y="5669498"/>
                    <a:pt x="4637921" y="5759982"/>
                    <a:pt x="4638134" y="5952177"/>
                  </a:cubicBezTo>
                  <a:close/>
                  <a:moveTo>
                    <a:pt x="4212192" y="5523487"/>
                  </a:moveTo>
                  <a:cubicBezTo>
                    <a:pt x="4211847" y="5297343"/>
                    <a:pt x="4204015" y="5220821"/>
                    <a:pt x="4201758" y="5042826"/>
                  </a:cubicBezTo>
                  <a:cubicBezTo>
                    <a:pt x="4400538" y="5040331"/>
                    <a:pt x="4317543" y="5039720"/>
                    <a:pt x="4624513" y="5042321"/>
                  </a:cubicBezTo>
                  <a:cubicBezTo>
                    <a:pt x="4627620" y="5232738"/>
                    <a:pt x="4624487" y="5317303"/>
                    <a:pt x="4630062" y="5523248"/>
                  </a:cubicBezTo>
                  <a:cubicBezTo>
                    <a:pt x="4253079" y="5523274"/>
                    <a:pt x="4365996" y="5523248"/>
                    <a:pt x="4212192" y="5523487"/>
                  </a:cubicBezTo>
                  <a:close/>
                  <a:moveTo>
                    <a:pt x="4568865" y="5017053"/>
                  </a:moveTo>
                  <a:cubicBezTo>
                    <a:pt x="4466806" y="5015673"/>
                    <a:pt x="4354686" y="5015540"/>
                    <a:pt x="4250132" y="5017371"/>
                  </a:cubicBezTo>
                  <a:cubicBezTo>
                    <a:pt x="4169792" y="5018778"/>
                    <a:pt x="4214130" y="5079534"/>
                    <a:pt x="4196156" y="4534905"/>
                  </a:cubicBezTo>
                  <a:cubicBezTo>
                    <a:pt x="4553598" y="4534083"/>
                    <a:pt x="4450000" y="4534534"/>
                    <a:pt x="4615433" y="4535941"/>
                  </a:cubicBezTo>
                  <a:cubicBezTo>
                    <a:pt x="4612460" y="5079083"/>
                    <a:pt x="4660754" y="5018167"/>
                    <a:pt x="4568865" y="5017053"/>
                  </a:cubicBezTo>
                  <a:close/>
                  <a:moveTo>
                    <a:pt x="4615646" y="4503134"/>
                  </a:moveTo>
                  <a:cubicBezTo>
                    <a:pt x="4615540" y="4516591"/>
                    <a:pt x="4658444" y="4508469"/>
                    <a:pt x="4250212" y="4510088"/>
                  </a:cubicBezTo>
                  <a:cubicBezTo>
                    <a:pt x="4175048" y="4510301"/>
                    <a:pt x="4193660" y="4584726"/>
                    <a:pt x="4187739" y="4137801"/>
                  </a:cubicBezTo>
                  <a:cubicBezTo>
                    <a:pt x="4186067" y="4005751"/>
                    <a:pt x="4169659" y="4027224"/>
                    <a:pt x="4250105" y="4028418"/>
                  </a:cubicBezTo>
                  <a:cubicBezTo>
                    <a:pt x="4349588" y="4030011"/>
                    <a:pt x="4386652" y="4029639"/>
                    <a:pt x="4610336" y="4029692"/>
                  </a:cubicBezTo>
                  <a:cubicBezTo>
                    <a:pt x="4615885" y="4380666"/>
                    <a:pt x="4616575" y="4391708"/>
                    <a:pt x="4615646" y="4503134"/>
                  </a:cubicBezTo>
                  <a:close/>
                  <a:moveTo>
                    <a:pt x="4185854" y="4002938"/>
                  </a:moveTo>
                  <a:cubicBezTo>
                    <a:pt x="4182721" y="3799196"/>
                    <a:pt x="4181898" y="3772388"/>
                    <a:pt x="4178022" y="3519410"/>
                  </a:cubicBezTo>
                  <a:cubicBezTo>
                    <a:pt x="4295692" y="3518640"/>
                    <a:pt x="4333181" y="3516278"/>
                    <a:pt x="4600751" y="3519065"/>
                  </a:cubicBezTo>
                  <a:cubicBezTo>
                    <a:pt x="4606433" y="3890290"/>
                    <a:pt x="4604601" y="3668341"/>
                    <a:pt x="4609938" y="4005061"/>
                  </a:cubicBezTo>
                  <a:cubicBezTo>
                    <a:pt x="4177146" y="4004981"/>
                    <a:pt x="4362996" y="4004583"/>
                    <a:pt x="4185854" y="4002938"/>
                  </a:cubicBezTo>
                  <a:close/>
                  <a:moveTo>
                    <a:pt x="4178951" y="4865441"/>
                  </a:moveTo>
                  <a:cubicBezTo>
                    <a:pt x="4178314" y="5061857"/>
                    <a:pt x="4268319" y="5019707"/>
                    <a:pt x="3758904" y="5018911"/>
                  </a:cubicBezTo>
                  <a:cubicBezTo>
                    <a:pt x="3753727" y="4688959"/>
                    <a:pt x="3752506" y="4608827"/>
                    <a:pt x="3751284" y="4537427"/>
                  </a:cubicBezTo>
                  <a:cubicBezTo>
                    <a:pt x="3947303" y="4537374"/>
                    <a:pt x="3857245" y="4535489"/>
                    <a:pt x="4174332" y="4534958"/>
                  </a:cubicBezTo>
                  <a:cubicBezTo>
                    <a:pt x="4177252" y="4622310"/>
                    <a:pt x="4179350" y="4737585"/>
                    <a:pt x="4178951" y="4865441"/>
                  </a:cubicBezTo>
                  <a:close/>
                  <a:moveTo>
                    <a:pt x="4090965" y="4510380"/>
                  </a:moveTo>
                  <a:cubicBezTo>
                    <a:pt x="3713211" y="4510380"/>
                    <a:pt x="3750992" y="4520546"/>
                    <a:pt x="3750674" y="4503054"/>
                  </a:cubicBezTo>
                  <a:cubicBezTo>
                    <a:pt x="3741142" y="3965088"/>
                    <a:pt x="3740903" y="4029055"/>
                    <a:pt x="3772418" y="4029055"/>
                  </a:cubicBezTo>
                  <a:cubicBezTo>
                    <a:pt x="4244238" y="4029055"/>
                    <a:pt x="4164083" y="3992480"/>
                    <a:pt x="4165969" y="4138225"/>
                  </a:cubicBezTo>
                  <a:cubicBezTo>
                    <a:pt x="4168278" y="4312584"/>
                    <a:pt x="4169446" y="4396432"/>
                    <a:pt x="4173243" y="4503797"/>
                  </a:cubicBezTo>
                  <a:cubicBezTo>
                    <a:pt x="4173562" y="4512477"/>
                    <a:pt x="4185934" y="4510380"/>
                    <a:pt x="4090965" y="4510380"/>
                  </a:cubicBezTo>
                  <a:close/>
                  <a:moveTo>
                    <a:pt x="4090965" y="4002566"/>
                  </a:moveTo>
                  <a:cubicBezTo>
                    <a:pt x="3690883" y="4002566"/>
                    <a:pt x="3746718" y="4021730"/>
                    <a:pt x="3745708" y="3959753"/>
                  </a:cubicBezTo>
                  <a:cubicBezTo>
                    <a:pt x="3737797" y="3454354"/>
                    <a:pt x="3717380" y="3519490"/>
                    <a:pt x="3772391" y="3519490"/>
                  </a:cubicBezTo>
                  <a:cubicBezTo>
                    <a:pt x="4056025" y="3519622"/>
                    <a:pt x="4103204" y="3519755"/>
                    <a:pt x="4156278" y="3519516"/>
                  </a:cubicBezTo>
                  <a:cubicBezTo>
                    <a:pt x="4164880" y="4082672"/>
                    <a:pt x="4194563" y="4002566"/>
                    <a:pt x="4090965" y="4002566"/>
                  </a:cubicBezTo>
                  <a:close/>
                  <a:moveTo>
                    <a:pt x="3737160" y="5018858"/>
                  </a:moveTo>
                  <a:cubicBezTo>
                    <a:pt x="3616676" y="5018380"/>
                    <a:pt x="3488917" y="5012647"/>
                    <a:pt x="3316740" y="5017053"/>
                  </a:cubicBezTo>
                  <a:cubicBezTo>
                    <a:pt x="3314670" y="4860425"/>
                    <a:pt x="3318732" y="4733126"/>
                    <a:pt x="3311085" y="4536339"/>
                  </a:cubicBezTo>
                  <a:cubicBezTo>
                    <a:pt x="3403055" y="4538011"/>
                    <a:pt x="3453340" y="4537533"/>
                    <a:pt x="3729487" y="4537427"/>
                  </a:cubicBezTo>
                  <a:cubicBezTo>
                    <a:pt x="3731159" y="4632529"/>
                    <a:pt x="3731956" y="4686199"/>
                    <a:pt x="3737160" y="5018858"/>
                  </a:cubicBezTo>
                  <a:close/>
                  <a:moveTo>
                    <a:pt x="3303333" y="4000973"/>
                  </a:moveTo>
                  <a:cubicBezTo>
                    <a:pt x="3301209" y="3820988"/>
                    <a:pt x="3297067" y="3763390"/>
                    <a:pt x="3293907" y="3520180"/>
                  </a:cubicBezTo>
                  <a:cubicBezTo>
                    <a:pt x="3323352" y="3520180"/>
                    <a:pt x="3594507" y="3519861"/>
                    <a:pt x="3714220" y="3519543"/>
                  </a:cubicBezTo>
                  <a:cubicBezTo>
                    <a:pt x="3718283" y="3804292"/>
                    <a:pt x="3722186" y="3795586"/>
                    <a:pt x="3724601" y="4004212"/>
                  </a:cubicBezTo>
                  <a:cubicBezTo>
                    <a:pt x="3526857" y="4003123"/>
                    <a:pt x="3717247" y="4000628"/>
                    <a:pt x="3303333" y="4000973"/>
                  </a:cubicBezTo>
                  <a:close/>
                  <a:moveTo>
                    <a:pt x="3294439" y="5017663"/>
                  </a:moveTo>
                  <a:cubicBezTo>
                    <a:pt x="3096163" y="5023370"/>
                    <a:pt x="2990123" y="5017106"/>
                    <a:pt x="2877683" y="5016177"/>
                  </a:cubicBezTo>
                  <a:cubicBezTo>
                    <a:pt x="2868683" y="4445908"/>
                    <a:pt x="2834619" y="4538064"/>
                    <a:pt x="2976449" y="4535781"/>
                  </a:cubicBezTo>
                  <a:cubicBezTo>
                    <a:pt x="3081215" y="4534083"/>
                    <a:pt x="3181150" y="4533924"/>
                    <a:pt x="3289288" y="4535967"/>
                  </a:cubicBezTo>
                  <a:cubicBezTo>
                    <a:pt x="3294226" y="4662549"/>
                    <a:pt x="3296324" y="5017584"/>
                    <a:pt x="3294439" y="5017663"/>
                  </a:cubicBezTo>
                  <a:close/>
                  <a:moveTo>
                    <a:pt x="3135537" y="4001106"/>
                  </a:moveTo>
                  <a:cubicBezTo>
                    <a:pt x="2987547" y="4001106"/>
                    <a:pt x="2983034" y="4002831"/>
                    <a:pt x="2859629" y="4003177"/>
                  </a:cubicBezTo>
                  <a:cubicBezTo>
                    <a:pt x="2854957" y="3665686"/>
                    <a:pt x="2854080" y="3606257"/>
                    <a:pt x="2852594" y="3522436"/>
                  </a:cubicBezTo>
                  <a:cubicBezTo>
                    <a:pt x="3340556" y="3520950"/>
                    <a:pt x="3271552" y="3489098"/>
                    <a:pt x="3273278" y="3598188"/>
                  </a:cubicBezTo>
                  <a:cubicBezTo>
                    <a:pt x="3280925" y="4086282"/>
                    <a:pt x="3321679" y="4000947"/>
                    <a:pt x="3135537" y="4001106"/>
                  </a:cubicBezTo>
                  <a:close/>
                  <a:moveTo>
                    <a:pt x="2855965" y="5016044"/>
                  </a:moveTo>
                  <a:cubicBezTo>
                    <a:pt x="2653310" y="5015036"/>
                    <a:pt x="2640751" y="5021485"/>
                    <a:pt x="2434537" y="5019654"/>
                  </a:cubicBezTo>
                  <a:cubicBezTo>
                    <a:pt x="2424528" y="4459259"/>
                    <a:pt x="2391288" y="4533738"/>
                    <a:pt x="2498682" y="4533738"/>
                  </a:cubicBezTo>
                  <a:cubicBezTo>
                    <a:pt x="2655380" y="4533738"/>
                    <a:pt x="2658619" y="4537056"/>
                    <a:pt x="2817043" y="4537056"/>
                  </a:cubicBezTo>
                  <a:cubicBezTo>
                    <a:pt x="2859417" y="4537056"/>
                    <a:pt x="2847363" y="4471362"/>
                    <a:pt x="2855965" y="5016044"/>
                  </a:cubicBezTo>
                  <a:close/>
                  <a:moveTo>
                    <a:pt x="2817043" y="4512424"/>
                  </a:moveTo>
                  <a:cubicBezTo>
                    <a:pt x="2814680" y="4512424"/>
                    <a:pt x="2423997" y="4511176"/>
                    <a:pt x="2423971" y="4503320"/>
                  </a:cubicBezTo>
                  <a:cubicBezTo>
                    <a:pt x="2422829" y="3955479"/>
                    <a:pt x="2376579" y="4029321"/>
                    <a:pt x="2498682" y="4029321"/>
                  </a:cubicBezTo>
                  <a:cubicBezTo>
                    <a:pt x="2906225" y="4029321"/>
                    <a:pt x="2838389" y="3991073"/>
                    <a:pt x="2839159" y="4141172"/>
                  </a:cubicBezTo>
                  <a:cubicBezTo>
                    <a:pt x="2841390" y="4568907"/>
                    <a:pt x="2862762" y="4512424"/>
                    <a:pt x="2817043" y="4512424"/>
                  </a:cubicBezTo>
                  <a:close/>
                  <a:moveTo>
                    <a:pt x="2817043" y="4003256"/>
                  </a:moveTo>
                  <a:cubicBezTo>
                    <a:pt x="2352949" y="4003256"/>
                    <a:pt x="2415103" y="4023747"/>
                    <a:pt x="2414094" y="3959859"/>
                  </a:cubicBezTo>
                  <a:cubicBezTo>
                    <a:pt x="2411253" y="3779050"/>
                    <a:pt x="2414864" y="3778944"/>
                    <a:pt x="2412023" y="3597711"/>
                  </a:cubicBezTo>
                  <a:cubicBezTo>
                    <a:pt x="2410510" y="3501175"/>
                    <a:pt x="2393013" y="3520897"/>
                    <a:pt x="2498682" y="3520897"/>
                  </a:cubicBezTo>
                  <a:cubicBezTo>
                    <a:pt x="2897968" y="3520897"/>
                    <a:pt x="2830557" y="3497963"/>
                    <a:pt x="2832124" y="3598135"/>
                  </a:cubicBezTo>
                  <a:cubicBezTo>
                    <a:pt x="2839531" y="4065764"/>
                    <a:pt x="2844549" y="4003256"/>
                    <a:pt x="2817043" y="4003256"/>
                  </a:cubicBezTo>
                  <a:close/>
                  <a:moveTo>
                    <a:pt x="2412767" y="5019415"/>
                  </a:moveTo>
                  <a:cubicBezTo>
                    <a:pt x="2255113" y="5017398"/>
                    <a:pt x="2363808" y="5015115"/>
                    <a:pt x="1991817" y="5016549"/>
                  </a:cubicBezTo>
                  <a:cubicBezTo>
                    <a:pt x="1982418" y="4463054"/>
                    <a:pt x="1963408" y="4533738"/>
                    <a:pt x="2021181" y="4533260"/>
                  </a:cubicBezTo>
                  <a:cubicBezTo>
                    <a:pt x="2117371" y="4532490"/>
                    <a:pt x="2196039" y="4532198"/>
                    <a:pt x="2339356" y="4533154"/>
                  </a:cubicBezTo>
                  <a:cubicBezTo>
                    <a:pt x="2417758" y="4533764"/>
                    <a:pt x="2402492" y="4452172"/>
                    <a:pt x="2412767" y="5019415"/>
                  </a:cubicBezTo>
                  <a:close/>
                  <a:moveTo>
                    <a:pt x="1978010" y="5550640"/>
                  </a:moveTo>
                  <a:cubicBezTo>
                    <a:pt x="1985020" y="5923590"/>
                    <a:pt x="1983267" y="5888953"/>
                    <a:pt x="1984860" y="6031327"/>
                  </a:cubicBezTo>
                  <a:cubicBezTo>
                    <a:pt x="1916946" y="6030398"/>
                    <a:pt x="1897750" y="6030611"/>
                    <a:pt x="1563618" y="6030531"/>
                  </a:cubicBezTo>
                  <a:cubicBezTo>
                    <a:pt x="1560671" y="5897632"/>
                    <a:pt x="1557857" y="5861614"/>
                    <a:pt x="1555627" y="5548596"/>
                  </a:cubicBezTo>
                  <a:cubicBezTo>
                    <a:pt x="1558574" y="5548622"/>
                    <a:pt x="1975807" y="5550640"/>
                    <a:pt x="1978010" y="5550640"/>
                  </a:cubicBezTo>
                  <a:close/>
                  <a:moveTo>
                    <a:pt x="1555441" y="5523964"/>
                  </a:moveTo>
                  <a:cubicBezTo>
                    <a:pt x="1554830" y="5457342"/>
                    <a:pt x="1554166" y="5422625"/>
                    <a:pt x="1548379" y="5046303"/>
                  </a:cubicBezTo>
                  <a:cubicBezTo>
                    <a:pt x="1548193" y="5033907"/>
                    <a:pt x="1526289" y="5042746"/>
                    <a:pt x="1970470" y="5041286"/>
                  </a:cubicBezTo>
                  <a:cubicBezTo>
                    <a:pt x="1973205" y="5206382"/>
                    <a:pt x="1973338" y="5292061"/>
                    <a:pt x="1977559" y="5526008"/>
                  </a:cubicBezTo>
                  <a:cubicBezTo>
                    <a:pt x="1975382" y="5525982"/>
                    <a:pt x="1557459" y="5523964"/>
                    <a:pt x="1555441" y="5523964"/>
                  </a:cubicBezTo>
                  <a:close/>
                  <a:moveTo>
                    <a:pt x="1861881" y="6055242"/>
                  </a:moveTo>
                  <a:cubicBezTo>
                    <a:pt x="2023358" y="6055242"/>
                    <a:pt x="1981621" y="5967519"/>
                    <a:pt x="1989878" y="6495770"/>
                  </a:cubicBezTo>
                  <a:cubicBezTo>
                    <a:pt x="1990940" y="6563295"/>
                    <a:pt x="2046722" y="6538531"/>
                    <a:pt x="1570654" y="6536806"/>
                  </a:cubicBezTo>
                  <a:cubicBezTo>
                    <a:pt x="1567521" y="6373701"/>
                    <a:pt x="1568052" y="6248818"/>
                    <a:pt x="1564149" y="6055189"/>
                  </a:cubicBezTo>
                  <a:lnTo>
                    <a:pt x="1861881" y="6055242"/>
                  </a:lnTo>
                  <a:close/>
                  <a:moveTo>
                    <a:pt x="2339488" y="4508496"/>
                  </a:moveTo>
                  <a:cubicBezTo>
                    <a:pt x="2242024" y="4507726"/>
                    <a:pt x="2132160" y="4507646"/>
                    <a:pt x="2020968" y="4508549"/>
                  </a:cubicBezTo>
                  <a:cubicBezTo>
                    <a:pt x="1965001" y="4509000"/>
                    <a:pt x="1982869" y="4582284"/>
                    <a:pt x="1974745" y="4026454"/>
                  </a:cubicBezTo>
                  <a:cubicBezTo>
                    <a:pt x="2140098" y="4030011"/>
                    <a:pt x="2041996" y="4030409"/>
                    <a:pt x="2393597" y="4029427"/>
                  </a:cubicBezTo>
                  <a:cubicBezTo>
                    <a:pt x="2404802" y="4584355"/>
                    <a:pt x="2426254" y="4509080"/>
                    <a:pt x="2339488" y="4508496"/>
                  </a:cubicBezTo>
                  <a:close/>
                  <a:moveTo>
                    <a:pt x="1970072" y="5016628"/>
                  </a:moveTo>
                  <a:cubicBezTo>
                    <a:pt x="1714555" y="5017557"/>
                    <a:pt x="1734175" y="5015328"/>
                    <a:pt x="1547874" y="5015301"/>
                  </a:cubicBezTo>
                  <a:cubicBezTo>
                    <a:pt x="1539060" y="4499949"/>
                    <a:pt x="1534042" y="4534879"/>
                    <a:pt x="1543467" y="4534852"/>
                  </a:cubicBezTo>
                  <a:cubicBezTo>
                    <a:pt x="1546600" y="4534852"/>
                    <a:pt x="1958204" y="4533685"/>
                    <a:pt x="1960514" y="4533658"/>
                  </a:cubicBezTo>
                  <a:cubicBezTo>
                    <a:pt x="1964656" y="4789370"/>
                    <a:pt x="1968930" y="4950776"/>
                    <a:pt x="1970072" y="5016628"/>
                  </a:cubicBezTo>
                  <a:close/>
                  <a:moveTo>
                    <a:pt x="1538051" y="4503187"/>
                  </a:moveTo>
                  <a:cubicBezTo>
                    <a:pt x="1536590" y="4396300"/>
                    <a:pt x="1528068" y="4027304"/>
                    <a:pt x="1543493" y="4027304"/>
                  </a:cubicBezTo>
                  <a:cubicBezTo>
                    <a:pt x="2035226" y="4027304"/>
                    <a:pt x="1952655" y="3988366"/>
                    <a:pt x="1954567" y="4141251"/>
                  </a:cubicBezTo>
                  <a:cubicBezTo>
                    <a:pt x="1956213" y="4273089"/>
                    <a:pt x="1957222" y="4328297"/>
                    <a:pt x="1960142" y="4509000"/>
                  </a:cubicBezTo>
                  <a:cubicBezTo>
                    <a:pt x="1485694" y="4511707"/>
                    <a:pt x="1538183" y="4513034"/>
                    <a:pt x="1538051" y="4503187"/>
                  </a:cubicBezTo>
                  <a:close/>
                  <a:moveTo>
                    <a:pt x="1861881" y="4000734"/>
                  </a:moveTo>
                  <a:cubicBezTo>
                    <a:pt x="1472844" y="4000734"/>
                    <a:pt x="1534519" y="4022207"/>
                    <a:pt x="1533537" y="3959753"/>
                  </a:cubicBezTo>
                  <a:cubicBezTo>
                    <a:pt x="1525838" y="3467094"/>
                    <a:pt x="1512111" y="3520127"/>
                    <a:pt x="1543467" y="3520127"/>
                  </a:cubicBezTo>
                  <a:cubicBezTo>
                    <a:pt x="2018420" y="3520127"/>
                    <a:pt x="1943814" y="3496291"/>
                    <a:pt x="1945407" y="3598188"/>
                  </a:cubicBezTo>
                  <a:cubicBezTo>
                    <a:pt x="1952921" y="4076885"/>
                    <a:pt x="1977798" y="4000734"/>
                    <a:pt x="1861881" y="4000734"/>
                  </a:cubicBezTo>
                  <a:close/>
                  <a:moveTo>
                    <a:pt x="1526528" y="5039959"/>
                  </a:moveTo>
                  <a:cubicBezTo>
                    <a:pt x="1526554" y="5042295"/>
                    <a:pt x="1532979" y="5447495"/>
                    <a:pt x="1533670" y="5523964"/>
                  </a:cubicBezTo>
                  <a:cubicBezTo>
                    <a:pt x="1401849" y="5523911"/>
                    <a:pt x="1559052" y="5523672"/>
                    <a:pt x="1114100" y="5522505"/>
                  </a:cubicBezTo>
                  <a:cubicBezTo>
                    <a:pt x="1113145" y="5448397"/>
                    <a:pt x="1112056" y="5382943"/>
                    <a:pt x="1106773" y="5046329"/>
                  </a:cubicBezTo>
                  <a:cubicBezTo>
                    <a:pt x="1106720" y="5041419"/>
                    <a:pt x="1070293" y="5040357"/>
                    <a:pt x="1526528" y="5039959"/>
                  </a:cubicBezTo>
                  <a:close/>
                  <a:moveTo>
                    <a:pt x="1533882" y="5548596"/>
                  </a:moveTo>
                  <a:cubicBezTo>
                    <a:pt x="1536272" y="5875230"/>
                    <a:pt x="1538953" y="5899463"/>
                    <a:pt x="1541847" y="6030531"/>
                  </a:cubicBezTo>
                  <a:cubicBezTo>
                    <a:pt x="1539564" y="6030531"/>
                    <a:pt x="1124455" y="6031327"/>
                    <a:pt x="1121322" y="6031354"/>
                  </a:cubicBezTo>
                  <a:cubicBezTo>
                    <a:pt x="1114366" y="5579784"/>
                    <a:pt x="1116755" y="5737075"/>
                    <a:pt x="1114392" y="5547136"/>
                  </a:cubicBezTo>
                  <a:cubicBezTo>
                    <a:pt x="1514687" y="5548065"/>
                    <a:pt x="1385760" y="5548543"/>
                    <a:pt x="1533882" y="5548596"/>
                  </a:cubicBezTo>
                  <a:close/>
                  <a:moveTo>
                    <a:pt x="1542378" y="6055189"/>
                  </a:moveTo>
                  <a:cubicBezTo>
                    <a:pt x="1546520" y="6260337"/>
                    <a:pt x="1545325" y="6348778"/>
                    <a:pt x="1548910" y="6536752"/>
                  </a:cubicBezTo>
                  <a:cubicBezTo>
                    <a:pt x="1546254" y="6536752"/>
                    <a:pt x="1500429" y="6536567"/>
                    <a:pt x="1127269" y="6537655"/>
                  </a:cubicBezTo>
                  <a:cubicBezTo>
                    <a:pt x="1123632" y="6314059"/>
                    <a:pt x="1126181" y="6346893"/>
                    <a:pt x="1121720" y="6056012"/>
                  </a:cubicBezTo>
                  <a:cubicBezTo>
                    <a:pt x="1126951" y="6056012"/>
                    <a:pt x="1516784" y="6055189"/>
                    <a:pt x="1542378" y="6055189"/>
                  </a:cubicBezTo>
                  <a:close/>
                  <a:moveTo>
                    <a:pt x="1543467" y="6561384"/>
                  </a:moveTo>
                  <a:cubicBezTo>
                    <a:pt x="1552414" y="6561384"/>
                    <a:pt x="1548299" y="6548591"/>
                    <a:pt x="1552733" y="6677110"/>
                  </a:cubicBezTo>
                  <a:cubicBezTo>
                    <a:pt x="1566937" y="7089662"/>
                    <a:pt x="1563778" y="7048043"/>
                    <a:pt x="1543467" y="7048043"/>
                  </a:cubicBezTo>
                  <a:cubicBezTo>
                    <a:pt x="1540838" y="7048043"/>
                    <a:pt x="1136774" y="7048124"/>
                    <a:pt x="1136509" y="7038568"/>
                  </a:cubicBezTo>
                  <a:cubicBezTo>
                    <a:pt x="1133190" y="6921196"/>
                    <a:pt x="1133455" y="6916339"/>
                    <a:pt x="1127694" y="6562340"/>
                  </a:cubicBezTo>
                  <a:cubicBezTo>
                    <a:pt x="1130641" y="6562340"/>
                    <a:pt x="1541104" y="6561384"/>
                    <a:pt x="1543467" y="6561384"/>
                  </a:cubicBezTo>
                  <a:close/>
                  <a:moveTo>
                    <a:pt x="1225212" y="7069703"/>
                  </a:moveTo>
                  <a:cubicBezTo>
                    <a:pt x="1383689" y="7069703"/>
                    <a:pt x="1384247" y="7072702"/>
                    <a:pt x="1543493" y="7072702"/>
                  </a:cubicBezTo>
                  <a:cubicBezTo>
                    <a:pt x="1569141" y="7072702"/>
                    <a:pt x="1556423" y="7019536"/>
                    <a:pt x="1563910" y="7551664"/>
                  </a:cubicBezTo>
                  <a:cubicBezTo>
                    <a:pt x="1553556" y="7551638"/>
                    <a:pt x="1149040" y="7553920"/>
                    <a:pt x="1147076" y="7553946"/>
                  </a:cubicBezTo>
                  <a:cubicBezTo>
                    <a:pt x="1137597" y="6983545"/>
                    <a:pt x="1107357" y="7069703"/>
                    <a:pt x="1225212" y="7069703"/>
                  </a:cubicBezTo>
                  <a:close/>
                  <a:moveTo>
                    <a:pt x="1571158" y="6561437"/>
                  </a:moveTo>
                  <a:cubicBezTo>
                    <a:pt x="1712617" y="6561995"/>
                    <a:pt x="1704121" y="6566003"/>
                    <a:pt x="1861881" y="6566003"/>
                  </a:cubicBezTo>
                  <a:cubicBezTo>
                    <a:pt x="2031535" y="6566003"/>
                    <a:pt x="1987064" y="6465433"/>
                    <a:pt x="2001401" y="7039311"/>
                  </a:cubicBezTo>
                  <a:cubicBezTo>
                    <a:pt x="2001666" y="7050008"/>
                    <a:pt x="2054687" y="7047195"/>
                    <a:pt x="1580929" y="7048017"/>
                  </a:cubicBezTo>
                  <a:cubicBezTo>
                    <a:pt x="1579814" y="6772053"/>
                    <a:pt x="1573495" y="6670103"/>
                    <a:pt x="1571158" y="6561437"/>
                  </a:cubicBezTo>
                  <a:close/>
                  <a:moveTo>
                    <a:pt x="2002224" y="7071958"/>
                  </a:moveTo>
                  <a:cubicBezTo>
                    <a:pt x="2009260" y="7360132"/>
                    <a:pt x="2004029" y="7379588"/>
                    <a:pt x="2006286" y="7553788"/>
                  </a:cubicBezTo>
                  <a:cubicBezTo>
                    <a:pt x="1615869" y="7554052"/>
                    <a:pt x="1767097" y="7552221"/>
                    <a:pt x="1585628" y="7551690"/>
                  </a:cubicBezTo>
                  <a:cubicBezTo>
                    <a:pt x="1585602" y="7549593"/>
                    <a:pt x="1581088" y="7074719"/>
                    <a:pt x="1581062" y="7072649"/>
                  </a:cubicBezTo>
                  <a:cubicBezTo>
                    <a:pt x="1700457" y="7072463"/>
                    <a:pt x="1825932" y="7070154"/>
                    <a:pt x="2002224" y="7071958"/>
                  </a:cubicBezTo>
                  <a:close/>
                  <a:moveTo>
                    <a:pt x="2006658" y="7578419"/>
                  </a:moveTo>
                  <a:cubicBezTo>
                    <a:pt x="2006684" y="7580383"/>
                    <a:pt x="2013030" y="7985929"/>
                    <a:pt x="2014915" y="8061283"/>
                  </a:cubicBezTo>
                  <a:cubicBezTo>
                    <a:pt x="1786930" y="8059797"/>
                    <a:pt x="1693899" y="8062132"/>
                    <a:pt x="1594974" y="8062424"/>
                  </a:cubicBezTo>
                  <a:cubicBezTo>
                    <a:pt x="1594947" y="8060539"/>
                    <a:pt x="1586159" y="7584896"/>
                    <a:pt x="1586026" y="7576349"/>
                  </a:cubicBezTo>
                  <a:cubicBezTo>
                    <a:pt x="1785709" y="7576986"/>
                    <a:pt x="1602939" y="7578711"/>
                    <a:pt x="2006658" y="7578419"/>
                  </a:cubicBezTo>
                  <a:close/>
                  <a:moveTo>
                    <a:pt x="2015526" y="8085967"/>
                  </a:moveTo>
                  <a:cubicBezTo>
                    <a:pt x="2023889" y="8393411"/>
                    <a:pt x="2021685" y="8425793"/>
                    <a:pt x="2023066" y="8568167"/>
                  </a:cubicBezTo>
                  <a:cubicBezTo>
                    <a:pt x="1860845" y="8566336"/>
                    <a:pt x="1661827" y="8568300"/>
                    <a:pt x="1601983" y="8568460"/>
                  </a:cubicBezTo>
                  <a:cubicBezTo>
                    <a:pt x="1600629" y="8432907"/>
                    <a:pt x="1602541" y="8438772"/>
                    <a:pt x="1595425" y="8087056"/>
                  </a:cubicBezTo>
                  <a:cubicBezTo>
                    <a:pt x="1726184" y="8086737"/>
                    <a:pt x="1774744" y="8084402"/>
                    <a:pt x="2015526" y="8085967"/>
                  </a:cubicBezTo>
                  <a:close/>
                  <a:moveTo>
                    <a:pt x="2020968" y="8592879"/>
                  </a:moveTo>
                  <a:cubicBezTo>
                    <a:pt x="2026358" y="8592905"/>
                    <a:pt x="2020623" y="8564876"/>
                    <a:pt x="2030633" y="9073858"/>
                  </a:cubicBezTo>
                  <a:cubicBezTo>
                    <a:pt x="1789240" y="9072505"/>
                    <a:pt x="1721538" y="9073964"/>
                    <a:pt x="1612470" y="9074257"/>
                  </a:cubicBezTo>
                  <a:cubicBezTo>
                    <a:pt x="1608700" y="8823189"/>
                    <a:pt x="1605010" y="8835346"/>
                    <a:pt x="1602222" y="8593144"/>
                  </a:cubicBezTo>
                  <a:cubicBezTo>
                    <a:pt x="1734653" y="8592853"/>
                    <a:pt x="1823012" y="8590995"/>
                    <a:pt x="2020968" y="8592879"/>
                  </a:cubicBezTo>
                  <a:close/>
                  <a:moveTo>
                    <a:pt x="2028429" y="7582268"/>
                  </a:moveTo>
                  <a:cubicBezTo>
                    <a:pt x="2028323" y="7575340"/>
                    <a:pt x="1994843" y="7578844"/>
                    <a:pt x="2453096" y="7579852"/>
                  </a:cubicBezTo>
                  <a:cubicBezTo>
                    <a:pt x="2453733" y="7619215"/>
                    <a:pt x="2458831" y="8049365"/>
                    <a:pt x="2458910" y="8061256"/>
                  </a:cubicBezTo>
                  <a:cubicBezTo>
                    <a:pt x="2332612" y="8061336"/>
                    <a:pt x="2196278" y="8062451"/>
                    <a:pt x="2036606" y="8061416"/>
                  </a:cubicBezTo>
                  <a:cubicBezTo>
                    <a:pt x="2034960" y="7993625"/>
                    <a:pt x="2034589" y="7959359"/>
                    <a:pt x="2028429" y="7582268"/>
                  </a:cubicBezTo>
                  <a:close/>
                  <a:moveTo>
                    <a:pt x="2459070" y="8085915"/>
                  </a:moveTo>
                  <a:cubicBezTo>
                    <a:pt x="2460052" y="8358375"/>
                    <a:pt x="2462973" y="8417459"/>
                    <a:pt x="2465973" y="8569203"/>
                  </a:cubicBezTo>
                  <a:cubicBezTo>
                    <a:pt x="2136859" y="8568938"/>
                    <a:pt x="2117318" y="8569044"/>
                    <a:pt x="2044837" y="8568380"/>
                  </a:cubicBezTo>
                  <a:cubicBezTo>
                    <a:pt x="2043589" y="8434658"/>
                    <a:pt x="2045474" y="8389403"/>
                    <a:pt x="2037297" y="8086100"/>
                  </a:cubicBezTo>
                  <a:cubicBezTo>
                    <a:pt x="2191472" y="8087056"/>
                    <a:pt x="2361552" y="8085994"/>
                    <a:pt x="2459070" y="8085915"/>
                  </a:cubicBezTo>
                  <a:close/>
                  <a:moveTo>
                    <a:pt x="2180242" y="8593622"/>
                  </a:moveTo>
                  <a:cubicBezTo>
                    <a:pt x="2521436" y="8593914"/>
                    <a:pt x="2466132" y="8568619"/>
                    <a:pt x="2467698" y="8669800"/>
                  </a:cubicBezTo>
                  <a:cubicBezTo>
                    <a:pt x="2470194" y="8829374"/>
                    <a:pt x="2469955" y="8853209"/>
                    <a:pt x="2472743" y="9032213"/>
                  </a:cubicBezTo>
                  <a:cubicBezTo>
                    <a:pt x="2473619" y="9088590"/>
                    <a:pt x="2541428" y="9076486"/>
                    <a:pt x="2052350" y="9073964"/>
                  </a:cubicBezTo>
                  <a:cubicBezTo>
                    <a:pt x="2051713" y="9041821"/>
                    <a:pt x="2052138" y="9068152"/>
                    <a:pt x="2046058" y="8669375"/>
                  </a:cubicBezTo>
                  <a:cubicBezTo>
                    <a:pt x="2044598" y="8572653"/>
                    <a:pt x="2018021" y="8593622"/>
                    <a:pt x="2180242" y="8593622"/>
                  </a:cubicBezTo>
                  <a:close/>
                  <a:moveTo>
                    <a:pt x="2463105" y="7069543"/>
                  </a:moveTo>
                  <a:cubicBezTo>
                    <a:pt x="2464990" y="7069543"/>
                    <a:pt x="2798405" y="7068800"/>
                    <a:pt x="2885861" y="7068933"/>
                  </a:cubicBezTo>
                  <a:cubicBezTo>
                    <a:pt x="2892604" y="7640370"/>
                    <a:pt x="2915384" y="7552805"/>
                    <a:pt x="2817043" y="7552805"/>
                  </a:cubicBezTo>
                  <a:cubicBezTo>
                    <a:pt x="2658540" y="7552805"/>
                    <a:pt x="2655062" y="7555274"/>
                    <a:pt x="2498682" y="7555274"/>
                  </a:cubicBezTo>
                  <a:cubicBezTo>
                    <a:pt x="2467008" y="7555274"/>
                    <a:pt x="2473274" y="7619719"/>
                    <a:pt x="2463105" y="7069543"/>
                  </a:cubicBezTo>
                  <a:close/>
                  <a:moveTo>
                    <a:pt x="2498682" y="7579905"/>
                  </a:moveTo>
                  <a:cubicBezTo>
                    <a:pt x="2923827" y="7579905"/>
                    <a:pt x="2891808" y="7571783"/>
                    <a:pt x="2891994" y="7582692"/>
                  </a:cubicBezTo>
                  <a:cubicBezTo>
                    <a:pt x="2900808" y="8143618"/>
                    <a:pt x="2933890" y="8062822"/>
                    <a:pt x="2817043" y="8062902"/>
                  </a:cubicBezTo>
                  <a:cubicBezTo>
                    <a:pt x="2661646" y="8062902"/>
                    <a:pt x="2661752" y="8061256"/>
                    <a:pt x="2498682" y="8061256"/>
                  </a:cubicBezTo>
                  <a:cubicBezTo>
                    <a:pt x="2474283" y="8061256"/>
                    <a:pt x="2481451" y="8078934"/>
                    <a:pt x="2479354" y="7944628"/>
                  </a:cubicBezTo>
                  <a:cubicBezTo>
                    <a:pt x="2472770" y="7523821"/>
                    <a:pt x="2465681" y="7579905"/>
                    <a:pt x="2498682" y="7579905"/>
                  </a:cubicBezTo>
                  <a:close/>
                  <a:moveTo>
                    <a:pt x="2498682" y="8085915"/>
                  </a:moveTo>
                  <a:cubicBezTo>
                    <a:pt x="2966015" y="8085915"/>
                    <a:pt x="2901764" y="8075058"/>
                    <a:pt x="2903039" y="8126365"/>
                  </a:cubicBezTo>
                  <a:cubicBezTo>
                    <a:pt x="2915676" y="8652998"/>
                    <a:pt x="2928872" y="8566469"/>
                    <a:pt x="2817043" y="8566469"/>
                  </a:cubicBezTo>
                  <a:cubicBezTo>
                    <a:pt x="2420838" y="8566469"/>
                    <a:pt x="2488593" y="8602832"/>
                    <a:pt x="2485965" y="8488088"/>
                  </a:cubicBezTo>
                  <a:cubicBezTo>
                    <a:pt x="2475584" y="8036439"/>
                    <a:pt x="2478159" y="8085915"/>
                    <a:pt x="2498682" y="8085915"/>
                  </a:cubicBezTo>
                  <a:close/>
                  <a:moveTo>
                    <a:pt x="2907579" y="7068986"/>
                  </a:moveTo>
                  <a:cubicBezTo>
                    <a:pt x="3335379" y="7069835"/>
                    <a:pt x="3142148" y="7069039"/>
                    <a:pt x="3327493" y="7070419"/>
                  </a:cubicBezTo>
                  <a:cubicBezTo>
                    <a:pt x="3342760" y="7631663"/>
                    <a:pt x="3341538" y="7554212"/>
                    <a:pt x="3294943" y="7553097"/>
                  </a:cubicBezTo>
                  <a:cubicBezTo>
                    <a:pt x="2832867" y="7541897"/>
                    <a:pt x="2912995" y="7606103"/>
                    <a:pt x="2911694" y="7401220"/>
                  </a:cubicBezTo>
                  <a:cubicBezTo>
                    <a:pt x="2910844" y="7262004"/>
                    <a:pt x="2909437" y="7224314"/>
                    <a:pt x="2907579" y="7068986"/>
                  </a:cubicBezTo>
                  <a:close/>
                  <a:moveTo>
                    <a:pt x="2976396" y="7576641"/>
                  </a:moveTo>
                  <a:cubicBezTo>
                    <a:pt x="3372203" y="7572898"/>
                    <a:pt x="3333892" y="7580755"/>
                    <a:pt x="3333945" y="7582692"/>
                  </a:cubicBezTo>
                  <a:cubicBezTo>
                    <a:pt x="3342547" y="8132471"/>
                    <a:pt x="3370982" y="8061230"/>
                    <a:pt x="3294624" y="8061946"/>
                  </a:cubicBezTo>
                  <a:cubicBezTo>
                    <a:pt x="3188743" y="8062796"/>
                    <a:pt x="3203399" y="8062584"/>
                    <a:pt x="2923296" y="8062822"/>
                  </a:cubicBezTo>
                  <a:cubicBezTo>
                    <a:pt x="2911083" y="7499508"/>
                    <a:pt x="2890454" y="7577570"/>
                    <a:pt x="2976396" y="7576641"/>
                  </a:cubicBezTo>
                  <a:close/>
                  <a:moveTo>
                    <a:pt x="3346105" y="8086206"/>
                  </a:moveTo>
                  <a:cubicBezTo>
                    <a:pt x="3353061" y="8456051"/>
                    <a:pt x="3351229" y="8423085"/>
                    <a:pt x="3352955" y="8569442"/>
                  </a:cubicBezTo>
                  <a:cubicBezTo>
                    <a:pt x="2902269" y="8566655"/>
                    <a:pt x="3265791" y="8569681"/>
                    <a:pt x="2930810" y="8566867"/>
                  </a:cubicBezTo>
                  <a:cubicBezTo>
                    <a:pt x="2929589" y="8437260"/>
                    <a:pt x="2931129" y="8400471"/>
                    <a:pt x="2923854" y="8087481"/>
                  </a:cubicBezTo>
                  <a:cubicBezTo>
                    <a:pt x="3329219" y="8087136"/>
                    <a:pt x="3167423" y="8087374"/>
                    <a:pt x="3346105" y="8086206"/>
                  </a:cubicBezTo>
                  <a:close/>
                  <a:moveTo>
                    <a:pt x="3349291" y="7070552"/>
                  </a:moveTo>
                  <a:cubicBezTo>
                    <a:pt x="3599047" y="7072039"/>
                    <a:pt x="3586223" y="7068296"/>
                    <a:pt x="3770639" y="7068243"/>
                  </a:cubicBezTo>
                  <a:cubicBezTo>
                    <a:pt x="3769683" y="7443503"/>
                    <a:pt x="3790100" y="7552115"/>
                    <a:pt x="3772444" y="7552115"/>
                  </a:cubicBezTo>
                  <a:cubicBezTo>
                    <a:pt x="3616516" y="7552115"/>
                    <a:pt x="3522423" y="7556919"/>
                    <a:pt x="3355291" y="7554345"/>
                  </a:cubicBezTo>
                  <a:cubicBezTo>
                    <a:pt x="3353140" y="7403583"/>
                    <a:pt x="3355052" y="7281141"/>
                    <a:pt x="3349291" y="7070552"/>
                  </a:cubicBezTo>
                  <a:close/>
                  <a:moveTo>
                    <a:pt x="3453951" y="7579640"/>
                  </a:moveTo>
                  <a:cubicBezTo>
                    <a:pt x="3805738" y="7579640"/>
                    <a:pt x="3780011" y="7570138"/>
                    <a:pt x="3780197" y="7582640"/>
                  </a:cubicBezTo>
                  <a:cubicBezTo>
                    <a:pt x="3788534" y="8116412"/>
                    <a:pt x="3792384" y="8059000"/>
                    <a:pt x="3772391" y="8059000"/>
                  </a:cubicBezTo>
                  <a:cubicBezTo>
                    <a:pt x="3285173" y="8059000"/>
                    <a:pt x="3367849" y="8099451"/>
                    <a:pt x="3365433" y="7944575"/>
                  </a:cubicBezTo>
                  <a:cubicBezTo>
                    <a:pt x="3358583" y="7504498"/>
                    <a:pt x="3316555" y="7579640"/>
                    <a:pt x="3453951" y="7579640"/>
                  </a:cubicBezTo>
                  <a:close/>
                  <a:moveTo>
                    <a:pt x="3453951" y="8085915"/>
                  </a:moveTo>
                  <a:cubicBezTo>
                    <a:pt x="3844607" y="8085915"/>
                    <a:pt x="3787312" y="8064786"/>
                    <a:pt x="3788799" y="8127374"/>
                  </a:cubicBezTo>
                  <a:cubicBezTo>
                    <a:pt x="3801384" y="8625978"/>
                    <a:pt x="3796154" y="8565859"/>
                    <a:pt x="3772391" y="8565859"/>
                  </a:cubicBezTo>
                  <a:cubicBezTo>
                    <a:pt x="3308669" y="8565859"/>
                    <a:pt x="3374912" y="8605195"/>
                    <a:pt x="3373929" y="8488221"/>
                  </a:cubicBezTo>
                  <a:cubicBezTo>
                    <a:pt x="3370026" y="8013904"/>
                    <a:pt x="3341405" y="8085915"/>
                    <a:pt x="3453951" y="8085915"/>
                  </a:cubicBezTo>
                  <a:close/>
                  <a:moveTo>
                    <a:pt x="3453951" y="8594365"/>
                  </a:moveTo>
                  <a:cubicBezTo>
                    <a:pt x="3852121" y="8594365"/>
                    <a:pt x="3793313" y="8559249"/>
                    <a:pt x="3795038" y="8669800"/>
                  </a:cubicBezTo>
                  <a:cubicBezTo>
                    <a:pt x="3802287" y="9132650"/>
                    <a:pt x="3821588" y="9075292"/>
                    <a:pt x="3772418" y="9075292"/>
                  </a:cubicBezTo>
                  <a:cubicBezTo>
                    <a:pt x="3319183" y="9075292"/>
                    <a:pt x="3380700" y="9089014"/>
                    <a:pt x="3379770" y="9031788"/>
                  </a:cubicBezTo>
                  <a:cubicBezTo>
                    <a:pt x="3371593" y="8509111"/>
                    <a:pt x="3356273" y="8594365"/>
                    <a:pt x="3453951" y="8594365"/>
                  </a:cubicBezTo>
                  <a:close/>
                  <a:moveTo>
                    <a:pt x="3801942" y="7582214"/>
                  </a:moveTo>
                  <a:cubicBezTo>
                    <a:pt x="3801756" y="7569500"/>
                    <a:pt x="3793180" y="7581578"/>
                    <a:pt x="4221564" y="7579667"/>
                  </a:cubicBezTo>
                  <a:cubicBezTo>
                    <a:pt x="4224219" y="7756891"/>
                    <a:pt x="4223264" y="7890799"/>
                    <a:pt x="4227777" y="8061946"/>
                  </a:cubicBezTo>
                  <a:cubicBezTo>
                    <a:pt x="3990499" y="8064601"/>
                    <a:pt x="3946135" y="8059664"/>
                    <a:pt x="3809004" y="8059080"/>
                  </a:cubicBezTo>
                  <a:cubicBezTo>
                    <a:pt x="3805765" y="7907680"/>
                    <a:pt x="3804703" y="7758909"/>
                    <a:pt x="3801942" y="7582214"/>
                  </a:cubicBezTo>
                  <a:close/>
                  <a:moveTo>
                    <a:pt x="4250265" y="7073392"/>
                  </a:moveTo>
                  <a:cubicBezTo>
                    <a:pt x="4392997" y="7073206"/>
                    <a:pt x="4290143" y="7073206"/>
                    <a:pt x="4656134" y="7073259"/>
                  </a:cubicBezTo>
                  <a:cubicBezTo>
                    <a:pt x="4660807" y="7412501"/>
                    <a:pt x="4662347" y="7372979"/>
                    <a:pt x="4665427" y="7554291"/>
                  </a:cubicBezTo>
                  <a:cubicBezTo>
                    <a:pt x="4328587" y="7554504"/>
                    <a:pt x="4316533" y="7554451"/>
                    <a:pt x="4242937" y="7554875"/>
                  </a:cubicBezTo>
                  <a:cubicBezTo>
                    <a:pt x="4234229" y="7017971"/>
                    <a:pt x="4224724" y="7073445"/>
                    <a:pt x="4250265" y="7073392"/>
                  </a:cubicBezTo>
                  <a:close/>
                  <a:moveTo>
                    <a:pt x="4250291" y="7579534"/>
                  </a:moveTo>
                  <a:cubicBezTo>
                    <a:pt x="4341995" y="7579056"/>
                    <a:pt x="4340561" y="7579162"/>
                    <a:pt x="4665799" y="7578923"/>
                  </a:cubicBezTo>
                  <a:cubicBezTo>
                    <a:pt x="4665825" y="7581127"/>
                    <a:pt x="4672144" y="7996625"/>
                    <a:pt x="4672569" y="8058416"/>
                  </a:cubicBezTo>
                  <a:cubicBezTo>
                    <a:pt x="4670551" y="8058416"/>
                    <a:pt x="4251433" y="8061655"/>
                    <a:pt x="4249522" y="8061681"/>
                  </a:cubicBezTo>
                  <a:cubicBezTo>
                    <a:pt x="4249495" y="8059797"/>
                    <a:pt x="4238158" y="7579613"/>
                    <a:pt x="4250291" y="7579534"/>
                  </a:cubicBezTo>
                  <a:close/>
                  <a:moveTo>
                    <a:pt x="4250397" y="8086339"/>
                  </a:moveTo>
                  <a:cubicBezTo>
                    <a:pt x="4740298" y="8080394"/>
                    <a:pt x="4672728" y="8069989"/>
                    <a:pt x="4672861" y="8126047"/>
                  </a:cubicBezTo>
                  <a:cubicBezTo>
                    <a:pt x="4673949" y="8648008"/>
                    <a:pt x="4714730" y="8569893"/>
                    <a:pt x="4568865" y="8568142"/>
                  </a:cubicBezTo>
                  <a:cubicBezTo>
                    <a:pt x="4467975" y="8566787"/>
                    <a:pt x="4358031" y="8566655"/>
                    <a:pt x="4258336" y="8568380"/>
                  </a:cubicBezTo>
                  <a:cubicBezTo>
                    <a:pt x="4257646" y="8501625"/>
                    <a:pt x="4254221" y="8086286"/>
                    <a:pt x="4250397" y="8086339"/>
                  </a:cubicBezTo>
                  <a:close/>
                  <a:moveTo>
                    <a:pt x="4678251" y="8593702"/>
                  </a:moveTo>
                  <a:cubicBezTo>
                    <a:pt x="4680985" y="8789321"/>
                    <a:pt x="4682207" y="8810820"/>
                    <a:pt x="4686508" y="9073487"/>
                  </a:cubicBezTo>
                  <a:cubicBezTo>
                    <a:pt x="4387741" y="9073540"/>
                    <a:pt x="4350199" y="9073062"/>
                    <a:pt x="4264549" y="9075159"/>
                  </a:cubicBezTo>
                  <a:cubicBezTo>
                    <a:pt x="4263487" y="9018305"/>
                    <a:pt x="4258628" y="8595055"/>
                    <a:pt x="4258602" y="8593065"/>
                  </a:cubicBezTo>
                  <a:cubicBezTo>
                    <a:pt x="4442885" y="8589826"/>
                    <a:pt x="4563475" y="8593330"/>
                    <a:pt x="4678251" y="8593702"/>
                  </a:cubicBezTo>
                  <a:close/>
                  <a:moveTo>
                    <a:pt x="4677905" y="7073286"/>
                  </a:moveTo>
                  <a:cubicBezTo>
                    <a:pt x="4923413" y="7073312"/>
                    <a:pt x="4899200" y="7067950"/>
                    <a:pt x="5096386" y="7069225"/>
                  </a:cubicBezTo>
                  <a:cubicBezTo>
                    <a:pt x="5097767" y="7175316"/>
                    <a:pt x="5099572" y="7295633"/>
                    <a:pt x="5102227" y="7401645"/>
                  </a:cubicBezTo>
                  <a:cubicBezTo>
                    <a:pt x="5107033" y="7600901"/>
                    <a:pt x="5185780" y="7554266"/>
                    <a:pt x="4728005" y="7554266"/>
                  </a:cubicBezTo>
                  <a:cubicBezTo>
                    <a:pt x="4672941" y="7554291"/>
                    <a:pt x="4685578" y="7633044"/>
                    <a:pt x="4677905" y="7073286"/>
                  </a:cubicBezTo>
                  <a:close/>
                  <a:moveTo>
                    <a:pt x="4728005" y="7578897"/>
                  </a:moveTo>
                  <a:cubicBezTo>
                    <a:pt x="4730368" y="7578897"/>
                    <a:pt x="5105812" y="7579295"/>
                    <a:pt x="5105865" y="7582640"/>
                  </a:cubicBezTo>
                  <a:cubicBezTo>
                    <a:pt x="5114547" y="8135974"/>
                    <a:pt x="5136291" y="8060514"/>
                    <a:pt x="5046526" y="8060514"/>
                  </a:cubicBezTo>
                  <a:cubicBezTo>
                    <a:pt x="4895217" y="8060514"/>
                    <a:pt x="4885022" y="8058310"/>
                    <a:pt x="4728005" y="8058310"/>
                  </a:cubicBezTo>
                  <a:cubicBezTo>
                    <a:pt x="4685127" y="8058310"/>
                    <a:pt x="4695136" y="8081190"/>
                    <a:pt x="4692986" y="7944575"/>
                  </a:cubicBezTo>
                  <a:cubicBezTo>
                    <a:pt x="4686163" y="7508028"/>
                    <a:pt x="4670684" y="7578950"/>
                    <a:pt x="4728005" y="7578897"/>
                  </a:cubicBezTo>
                  <a:close/>
                  <a:moveTo>
                    <a:pt x="4728005" y="8082968"/>
                  </a:moveTo>
                  <a:cubicBezTo>
                    <a:pt x="5174921" y="8082968"/>
                    <a:pt x="5112927" y="8077049"/>
                    <a:pt x="5113325" y="8126206"/>
                  </a:cubicBezTo>
                  <a:cubicBezTo>
                    <a:pt x="5114308" y="8242755"/>
                    <a:pt x="5114759" y="8261388"/>
                    <a:pt x="5119750" y="8569654"/>
                  </a:cubicBezTo>
                  <a:cubicBezTo>
                    <a:pt x="5030967" y="8570742"/>
                    <a:pt x="4966769" y="8569548"/>
                    <a:pt x="4699676" y="8569123"/>
                  </a:cubicBezTo>
                  <a:cubicBezTo>
                    <a:pt x="4692561" y="8021761"/>
                    <a:pt x="4680348" y="8082968"/>
                    <a:pt x="4728005" y="8082968"/>
                  </a:cubicBezTo>
                  <a:close/>
                  <a:moveTo>
                    <a:pt x="4728005" y="8593781"/>
                  </a:moveTo>
                  <a:cubicBezTo>
                    <a:pt x="4855074" y="8593781"/>
                    <a:pt x="5022312" y="8595480"/>
                    <a:pt x="5120149" y="8594286"/>
                  </a:cubicBezTo>
                  <a:cubicBezTo>
                    <a:pt x="5129414" y="9164820"/>
                    <a:pt x="5150176" y="9076194"/>
                    <a:pt x="5046499" y="9076194"/>
                  </a:cubicBezTo>
                  <a:cubicBezTo>
                    <a:pt x="4650984" y="9076194"/>
                    <a:pt x="4708385" y="9084077"/>
                    <a:pt x="4707588" y="9031788"/>
                  </a:cubicBezTo>
                  <a:cubicBezTo>
                    <a:pt x="4699676" y="8526151"/>
                    <a:pt x="4687756" y="8593781"/>
                    <a:pt x="4728005" y="8593781"/>
                  </a:cubicBezTo>
                  <a:close/>
                  <a:moveTo>
                    <a:pt x="5127583" y="7582214"/>
                  </a:moveTo>
                  <a:cubicBezTo>
                    <a:pt x="5127503" y="7577835"/>
                    <a:pt x="5348771" y="7576030"/>
                    <a:pt x="5523868" y="7577942"/>
                  </a:cubicBezTo>
                  <a:cubicBezTo>
                    <a:pt x="5556046" y="7578287"/>
                    <a:pt x="5549010" y="7523077"/>
                    <a:pt x="5555622" y="7945080"/>
                  </a:cubicBezTo>
                  <a:cubicBezTo>
                    <a:pt x="5557958" y="8093586"/>
                    <a:pt x="5631130" y="8058496"/>
                    <a:pt x="5205586" y="8060194"/>
                  </a:cubicBezTo>
                  <a:cubicBezTo>
                    <a:pt x="5108865" y="8060566"/>
                    <a:pt x="5136318" y="8139637"/>
                    <a:pt x="5127583" y="7582214"/>
                  </a:cubicBezTo>
                  <a:close/>
                  <a:moveTo>
                    <a:pt x="5205693" y="8084880"/>
                  </a:moveTo>
                  <a:cubicBezTo>
                    <a:pt x="5612890" y="8083234"/>
                    <a:pt x="5557878" y="8073997"/>
                    <a:pt x="5559020" y="8126233"/>
                  </a:cubicBezTo>
                  <a:cubicBezTo>
                    <a:pt x="5570251" y="8638851"/>
                    <a:pt x="5573144" y="8568938"/>
                    <a:pt x="5524186" y="8567664"/>
                  </a:cubicBezTo>
                  <a:cubicBezTo>
                    <a:pt x="5419951" y="8564797"/>
                    <a:pt x="5313831" y="8564664"/>
                    <a:pt x="5205347" y="8567770"/>
                  </a:cubicBezTo>
                  <a:cubicBezTo>
                    <a:pt x="5120149" y="8570105"/>
                    <a:pt x="5142185" y="8613848"/>
                    <a:pt x="5137220" y="8307042"/>
                  </a:cubicBezTo>
                  <a:cubicBezTo>
                    <a:pt x="5133052" y="8040129"/>
                    <a:pt x="5118449" y="8085251"/>
                    <a:pt x="5205693" y="8084880"/>
                  </a:cubicBezTo>
                  <a:close/>
                  <a:moveTo>
                    <a:pt x="5205932" y="8592427"/>
                  </a:moveTo>
                  <a:cubicBezTo>
                    <a:pt x="5319937" y="8589296"/>
                    <a:pt x="5415411" y="8589481"/>
                    <a:pt x="5523682" y="8592321"/>
                  </a:cubicBezTo>
                  <a:cubicBezTo>
                    <a:pt x="5574313" y="8593702"/>
                    <a:pt x="5563162" y="8577882"/>
                    <a:pt x="5564595" y="8669773"/>
                  </a:cubicBezTo>
                  <a:cubicBezTo>
                    <a:pt x="5571976" y="9140480"/>
                    <a:pt x="5586738" y="9077388"/>
                    <a:pt x="5524000" y="9077150"/>
                  </a:cubicBezTo>
                  <a:cubicBezTo>
                    <a:pt x="5089935" y="9075398"/>
                    <a:pt x="5149911" y="9091191"/>
                    <a:pt x="5148982" y="9031762"/>
                  </a:cubicBezTo>
                  <a:cubicBezTo>
                    <a:pt x="5140804" y="8527053"/>
                    <a:pt x="5116325" y="8595002"/>
                    <a:pt x="5205932" y="8592427"/>
                  </a:cubicBezTo>
                  <a:close/>
                  <a:moveTo>
                    <a:pt x="5569613" y="7582214"/>
                  </a:moveTo>
                  <a:cubicBezTo>
                    <a:pt x="5569560" y="7578366"/>
                    <a:pt x="5990776" y="7575420"/>
                    <a:pt x="5992740" y="7575420"/>
                  </a:cubicBezTo>
                  <a:cubicBezTo>
                    <a:pt x="5996298" y="7792936"/>
                    <a:pt x="5990643" y="7786593"/>
                    <a:pt x="5997148" y="8059452"/>
                  </a:cubicBezTo>
                  <a:cubicBezTo>
                    <a:pt x="5495088" y="8059558"/>
                    <a:pt x="5579782" y="8100008"/>
                    <a:pt x="5577339" y="7944628"/>
                  </a:cubicBezTo>
                  <a:cubicBezTo>
                    <a:pt x="5574525" y="7763342"/>
                    <a:pt x="5572428" y="7762439"/>
                    <a:pt x="5569613" y="7582214"/>
                  </a:cubicBezTo>
                  <a:close/>
                  <a:moveTo>
                    <a:pt x="5683194" y="8594471"/>
                  </a:moveTo>
                  <a:cubicBezTo>
                    <a:pt x="6069975" y="8594471"/>
                    <a:pt x="6004236" y="8562461"/>
                    <a:pt x="6005909" y="8669853"/>
                  </a:cubicBezTo>
                  <a:cubicBezTo>
                    <a:pt x="6012945" y="9121874"/>
                    <a:pt x="6026884" y="9076247"/>
                    <a:pt x="6001741" y="9076247"/>
                  </a:cubicBezTo>
                  <a:cubicBezTo>
                    <a:pt x="5529019" y="9076247"/>
                    <a:pt x="5592685" y="9096234"/>
                    <a:pt x="5591650" y="9031788"/>
                  </a:cubicBezTo>
                  <a:cubicBezTo>
                    <a:pt x="5583526" y="8511287"/>
                    <a:pt x="5558489" y="8594471"/>
                    <a:pt x="5683194" y="8594471"/>
                  </a:cubicBezTo>
                  <a:close/>
                  <a:moveTo>
                    <a:pt x="6014485" y="7575420"/>
                  </a:moveTo>
                  <a:cubicBezTo>
                    <a:pt x="6016370" y="7575420"/>
                    <a:pt x="6434665" y="7577198"/>
                    <a:pt x="6434744" y="7582640"/>
                  </a:cubicBezTo>
                  <a:cubicBezTo>
                    <a:pt x="6438993" y="7865452"/>
                    <a:pt x="6440294" y="7957740"/>
                    <a:pt x="6442099" y="8062822"/>
                  </a:cubicBezTo>
                  <a:cubicBezTo>
                    <a:pt x="6140730" y="8065025"/>
                    <a:pt x="6211406" y="8059797"/>
                    <a:pt x="6018945" y="8059452"/>
                  </a:cubicBezTo>
                  <a:cubicBezTo>
                    <a:pt x="6012228" y="7781656"/>
                    <a:pt x="6018069" y="7798405"/>
                    <a:pt x="6014485" y="7575420"/>
                  </a:cubicBezTo>
                  <a:close/>
                  <a:moveTo>
                    <a:pt x="6442524" y="8087533"/>
                  </a:moveTo>
                  <a:cubicBezTo>
                    <a:pt x="6448258" y="8412601"/>
                    <a:pt x="6441064" y="8009100"/>
                    <a:pt x="6450754" y="8568380"/>
                  </a:cubicBezTo>
                  <a:cubicBezTo>
                    <a:pt x="6365741" y="8568699"/>
                    <a:pt x="6261187" y="8568725"/>
                    <a:pt x="6161094" y="8568061"/>
                  </a:cubicBezTo>
                  <a:cubicBezTo>
                    <a:pt x="5979014" y="8566867"/>
                    <a:pt x="6035672" y="8657723"/>
                    <a:pt x="6020724" y="8124958"/>
                  </a:cubicBezTo>
                  <a:cubicBezTo>
                    <a:pt x="6018839" y="8059558"/>
                    <a:pt x="5960721" y="8090798"/>
                    <a:pt x="6442524" y="8087533"/>
                  </a:cubicBezTo>
                  <a:close/>
                  <a:moveTo>
                    <a:pt x="6449400" y="7219907"/>
                  </a:moveTo>
                  <a:cubicBezTo>
                    <a:pt x="6446666" y="7044991"/>
                    <a:pt x="6437108" y="7071746"/>
                    <a:pt x="6479694" y="7071295"/>
                  </a:cubicBezTo>
                  <a:cubicBezTo>
                    <a:pt x="6573920" y="7070287"/>
                    <a:pt x="6580690" y="7070472"/>
                    <a:pt x="6868678" y="7070313"/>
                  </a:cubicBezTo>
                  <a:cubicBezTo>
                    <a:pt x="6874280" y="7635087"/>
                    <a:pt x="6907148" y="7554584"/>
                    <a:pt x="6798347" y="7553124"/>
                  </a:cubicBezTo>
                  <a:cubicBezTo>
                    <a:pt x="6713148" y="7551982"/>
                    <a:pt x="6614940" y="7551531"/>
                    <a:pt x="6479508" y="7552805"/>
                  </a:cubicBezTo>
                  <a:cubicBezTo>
                    <a:pt x="6448046" y="7553124"/>
                    <a:pt x="6455321" y="7598379"/>
                    <a:pt x="6449400" y="7219907"/>
                  </a:cubicBezTo>
                  <a:close/>
                  <a:moveTo>
                    <a:pt x="6479667" y="7577516"/>
                  </a:moveTo>
                  <a:cubicBezTo>
                    <a:pt x="6911742" y="7573429"/>
                    <a:pt x="6877147" y="7580436"/>
                    <a:pt x="6877173" y="7582666"/>
                  </a:cubicBezTo>
                  <a:cubicBezTo>
                    <a:pt x="6885935" y="8142795"/>
                    <a:pt x="6915963" y="8062928"/>
                    <a:pt x="6798214" y="8062291"/>
                  </a:cubicBezTo>
                  <a:cubicBezTo>
                    <a:pt x="6709112" y="8061814"/>
                    <a:pt x="6589505" y="8061681"/>
                    <a:pt x="6479481" y="8062557"/>
                  </a:cubicBezTo>
                  <a:cubicBezTo>
                    <a:pt x="6458693" y="8062716"/>
                    <a:pt x="6464029" y="8080606"/>
                    <a:pt x="6461905" y="7944654"/>
                  </a:cubicBezTo>
                  <a:cubicBezTo>
                    <a:pt x="6455666" y="7527829"/>
                    <a:pt x="6447303" y="7577809"/>
                    <a:pt x="6479667" y="7577516"/>
                  </a:cubicBezTo>
                  <a:close/>
                  <a:moveTo>
                    <a:pt x="7275981" y="6536594"/>
                  </a:moveTo>
                  <a:cubicBezTo>
                    <a:pt x="6822693" y="6536594"/>
                    <a:pt x="6881554" y="6563030"/>
                    <a:pt x="6880492" y="6495293"/>
                  </a:cubicBezTo>
                  <a:cubicBezTo>
                    <a:pt x="6872315" y="5973226"/>
                    <a:pt x="6852588" y="6057658"/>
                    <a:pt x="6957461" y="6057658"/>
                  </a:cubicBezTo>
                  <a:cubicBezTo>
                    <a:pt x="7351914" y="6057658"/>
                    <a:pt x="7296080" y="6029337"/>
                    <a:pt x="7297699" y="6133464"/>
                  </a:cubicBezTo>
                  <a:cubicBezTo>
                    <a:pt x="7304974" y="6599075"/>
                    <a:pt x="7306328" y="6536594"/>
                    <a:pt x="7275981" y="6536594"/>
                  </a:cubicBezTo>
                  <a:close/>
                  <a:moveTo>
                    <a:pt x="7275981" y="6032044"/>
                  </a:moveTo>
                  <a:cubicBezTo>
                    <a:pt x="6802780" y="6032044"/>
                    <a:pt x="6874572" y="6058772"/>
                    <a:pt x="6872474" y="5951912"/>
                  </a:cubicBezTo>
                  <a:cubicBezTo>
                    <a:pt x="6862916" y="5470853"/>
                    <a:pt x="6844889" y="5547428"/>
                    <a:pt x="6957461" y="5547428"/>
                  </a:cubicBezTo>
                  <a:cubicBezTo>
                    <a:pt x="7338400" y="5547428"/>
                    <a:pt x="7288220" y="5528317"/>
                    <a:pt x="7288486" y="5589976"/>
                  </a:cubicBezTo>
                  <a:cubicBezTo>
                    <a:pt x="7290584" y="6084784"/>
                    <a:pt x="7309594" y="6032044"/>
                    <a:pt x="7275981" y="6032044"/>
                  </a:cubicBezTo>
                  <a:close/>
                  <a:moveTo>
                    <a:pt x="7275981" y="5522239"/>
                  </a:moveTo>
                  <a:cubicBezTo>
                    <a:pt x="6781355" y="5522239"/>
                    <a:pt x="6866527" y="5557674"/>
                    <a:pt x="6864191" y="5408610"/>
                  </a:cubicBezTo>
                  <a:cubicBezTo>
                    <a:pt x="6856119" y="4904884"/>
                    <a:pt x="6858854" y="5078340"/>
                    <a:pt x="6858296" y="5040888"/>
                  </a:cubicBezTo>
                  <a:cubicBezTo>
                    <a:pt x="6922733" y="5040649"/>
                    <a:pt x="6972966" y="5040729"/>
                    <a:pt x="7275981" y="5040782"/>
                  </a:cubicBezTo>
                  <a:cubicBezTo>
                    <a:pt x="7277839" y="5040782"/>
                    <a:pt x="7298151" y="5522239"/>
                    <a:pt x="7275981" y="5522239"/>
                  </a:cubicBezTo>
                  <a:close/>
                  <a:moveTo>
                    <a:pt x="7275981" y="5016151"/>
                  </a:moveTo>
                  <a:cubicBezTo>
                    <a:pt x="6980798" y="5016097"/>
                    <a:pt x="6923132" y="5016018"/>
                    <a:pt x="6857899" y="5016257"/>
                  </a:cubicBezTo>
                  <a:cubicBezTo>
                    <a:pt x="6855164" y="4857213"/>
                    <a:pt x="6849880" y="4760916"/>
                    <a:pt x="6848659" y="4535542"/>
                  </a:cubicBezTo>
                  <a:cubicBezTo>
                    <a:pt x="6851447" y="4535542"/>
                    <a:pt x="7267087" y="4534852"/>
                    <a:pt x="7270379" y="4534852"/>
                  </a:cubicBezTo>
                  <a:cubicBezTo>
                    <a:pt x="7272875" y="4654055"/>
                    <a:pt x="7278238" y="5016151"/>
                    <a:pt x="7275981" y="5016151"/>
                  </a:cubicBezTo>
                  <a:close/>
                  <a:moveTo>
                    <a:pt x="6848527" y="4510858"/>
                  </a:moveTo>
                  <a:cubicBezTo>
                    <a:pt x="6848527" y="4508469"/>
                    <a:pt x="6844172" y="4030993"/>
                    <a:pt x="6844146" y="4028976"/>
                  </a:cubicBezTo>
                  <a:cubicBezTo>
                    <a:pt x="7106114" y="4030967"/>
                    <a:pt x="7088937" y="4025923"/>
                    <a:pt x="7260715" y="4025605"/>
                  </a:cubicBezTo>
                  <a:cubicBezTo>
                    <a:pt x="7260742" y="4027490"/>
                    <a:pt x="7269688" y="4500825"/>
                    <a:pt x="7269742" y="4503612"/>
                  </a:cubicBezTo>
                  <a:cubicBezTo>
                    <a:pt x="7269927" y="4513539"/>
                    <a:pt x="7314027" y="4510274"/>
                    <a:pt x="6848527" y="4510858"/>
                  </a:cubicBezTo>
                  <a:close/>
                  <a:moveTo>
                    <a:pt x="6843827" y="4004318"/>
                  </a:moveTo>
                  <a:cubicBezTo>
                    <a:pt x="6840906" y="3795162"/>
                    <a:pt x="6837535" y="3796542"/>
                    <a:pt x="6833287" y="3520074"/>
                  </a:cubicBezTo>
                  <a:cubicBezTo>
                    <a:pt x="6905423" y="3518720"/>
                    <a:pt x="7002410" y="3518481"/>
                    <a:pt x="7116522" y="3520472"/>
                  </a:cubicBezTo>
                  <a:cubicBezTo>
                    <a:pt x="7296238" y="3523604"/>
                    <a:pt x="7251104" y="3430227"/>
                    <a:pt x="7259653" y="3960310"/>
                  </a:cubicBezTo>
                  <a:cubicBezTo>
                    <a:pt x="7260316" y="4004795"/>
                    <a:pt x="7330409" y="4008113"/>
                    <a:pt x="6843827" y="4004318"/>
                  </a:cubicBezTo>
                  <a:close/>
                  <a:moveTo>
                    <a:pt x="6832888" y="3495389"/>
                  </a:moveTo>
                  <a:cubicBezTo>
                    <a:pt x="6828003" y="3178231"/>
                    <a:pt x="6827419" y="3164747"/>
                    <a:pt x="6827658" y="3054701"/>
                  </a:cubicBezTo>
                  <a:cubicBezTo>
                    <a:pt x="6827764" y="3002041"/>
                    <a:pt x="6757938" y="3013135"/>
                    <a:pt x="7246670" y="3012392"/>
                  </a:cubicBezTo>
                  <a:cubicBezTo>
                    <a:pt x="7249166" y="3303406"/>
                    <a:pt x="7251688" y="3365038"/>
                    <a:pt x="7254263" y="3497167"/>
                  </a:cubicBezTo>
                  <a:cubicBezTo>
                    <a:pt x="7112459" y="3496929"/>
                    <a:pt x="7008330" y="3492071"/>
                    <a:pt x="6832888" y="3495389"/>
                  </a:cubicBezTo>
                  <a:close/>
                  <a:moveTo>
                    <a:pt x="6827658" y="2988716"/>
                  </a:moveTo>
                  <a:cubicBezTo>
                    <a:pt x="6826729" y="2748983"/>
                    <a:pt x="6819825" y="2706329"/>
                    <a:pt x="6816720" y="2506224"/>
                  </a:cubicBezTo>
                  <a:cubicBezTo>
                    <a:pt x="7288433" y="2505958"/>
                    <a:pt x="7241281" y="2503490"/>
                    <a:pt x="7241439" y="2511798"/>
                  </a:cubicBezTo>
                  <a:cubicBezTo>
                    <a:pt x="7241865" y="2540278"/>
                    <a:pt x="7240616" y="2413165"/>
                    <a:pt x="7246457" y="2987761"/>
                  </a:cubicBezTo>
                  <a:cubicBezTo>
                    <a:pt x="7109804" y="2987946"/>
                    <a:pt x="7000950" y="2990601"/>
                    <a:pt x="6827658" y="2988716"/>
                  </a:cubicBezTo>
                  <a:close/>
                  <a:moveTo>
                    <a:pt x="6816375" y="2481460"/>
                  </a:moveTo>
                  <a:cubicBezTo>
                    <a:pt x="6814675" y="2351135"/>
                    <a:pt x="6818498" y="2195117"/>
                    <a:pt x="6811091" y="1998888"/>
                  </a:cubicBezTo>
                  <a:cubicBezTo>
                    <a:pt x="7008039" y="2004435"/>
                    <a:pt x="7120584" y="1997242"/>
                    <a:pt x="7231032" y="1996525"/>
                  </a:cubicBezTo>
                  <a:cubicBezTo>
                    <a:pt x="7236103" y="2314825"/>
                    <a:pt x="7239156" y="2377757"/>
                    <a:pt x="7240961" y="2481327"/>
                  </a:cubicBezTo>
                  <a:lnTo>
                    <a:pt x="6816375" y="2481460"/>
                  </a:lnTo>
                  <a:close/>
                  <a:moveTo>
                    <a:pt x="6798267" y="2988371"/>
                  </a:moveTo>
                  <a:cubicBezTo>
                    <a:pt x="6300588" y="2982346"/>
                    <a:pt x="6382707" y="3033494"/>
                    <a:pt x="6380211" y="2873415"/>
                  </a:cubicBezTo>
                  <a:cubicBezTo>
                    <a:pt x="6377423" y="2696482"/>
                    <a:pt x="6379149" y="2691120"/>
                    <a:pt x="6376335" y="2511426"/>
                  </a:cubicBezTo>
                  <a:cubicBezTo>
                    <a:pt x="6376149" y="2499031"/>
                    <a:pt x="6334678" y="2506064"/>
                    <a:pt x="6794975" y="2506224"/>
                  </a:cubicBezTo>
                  <a:cubicBezTo>
                    <a:pt x="6797604" y="2689288"/>
                    <a:pt x="6814250" y="2988583"/>
                    <a:pt x="6798267" y="2988371"/>
                  </a:cubicBezTo>
                  <a:close/>
                  <a:moveTo>
                    <a:pt x="6369379" y="3519198"/>
                  </a:moveTo>
                  <a:cubicBezTo>
                    <a:pt x="6370679" y="3629403"/>
                    <a:pt x="6372432" y="3709163"/>
                    <a:pt x="6377264" y="4000442"/>
                  </a:cubicBezTo>
                  <a:cubicBezTo>
                    <a:pt x="6316252" y="4000098"/>
                    <a:pt x="5959075" y="4001000"/>
                    <a:pt x="5957110" y="4001000"/>
                  </a:cubicBezTo>
                  <a:cubicBezTo>
                    <a:pt x="5953128" y="3734326"/>
                    <a:pt x="5955783" y="3775918"/>
                    <a:pt x="5951296" y="3521746"/>
                  </a:cubicBezTo>
                  <a:cubicBezTo>
                    <a:pt x="6177608" y="3522038"/>
                    <a:pt x="6189980" y="3518215"/>
                    <a:pt x="6369379" y="3519198"/>
                  </a:cubicBezTo>
                  <a:close/>
                  <a:moveTo>
                    <a:pt x="6320314" y="3494433"/>
                  </a:moveTo>
                  <a:cubicBezTo>
                    <a:pt x="5884788" y="3494433"/>
                    <a:pt x="5951508" y="3524082"/>
                    <a:pt x="5949251" y="3416531"/>
                  </a:cubicBezTo>
                  <a:cubicBezTo>
                    <a:pt x="5939455" y="2947203"/>
                    <a:pt x="5925144" y="3014940"/>
                    <a:pt x="6001741" y="3014940"/>
                  </a:cubicBezTo>
                  <a:cubicBezTo>
                    <a:pt x="6417301" y="3014940"/>
                    <a:pt x="6360936" y="3000050"/>
                    <a:pt x="6362529" y="3055073"/>
                  </a:cubicBezTo>
                  <a:cubicBezTo>
                    <a:pt x="6377503" y="3565594"/>
                    <a:pt x="6375114" y="3494433"/>
                    <a:pt x="6320314" y="3494433"/>
                  </a:cubicBezTo>
                  <a:close/>
                  <a:moveTo>
                    <a:pt x="6320314" y="2989990"/>
                  </a:moveTo>
                  <a:cubicBezTo>
                    <a:pt x="5865274" y="2989990"/>
                    <a:pt x="5943490" y="3023460"/>
                    <a:pt x="5941127" y="2873362"/>
                  </a:cubicBezTo>
                  <a:cubicBezTo>
                    <a:pt x="5934251" y="2433709"/>
                    <a:pt x="5903745" y="2507259"/>
                    <a:pt x="6001741" y="2507259"/>
                  </a:cubicBezTo>
                  <a:cubicBezTo>
                    <a:pt x="6384751" y="2507259"/>
                    <a:pt x="6354351" y="2496536"/>
                    <a:pt x="6354590" y="2511877"/>
                  </a:cubicBezTo>
                  <a:cubicBezTo>
                    <a:pt x="6363299" y="3066354"/>
                    <a:pt x="6373600" y="2989990"/>
                    <a:pt x="6320314" y="2989990"/>
                  </a:cubicBezTo>
                  <a:close/>
                  <a:moveTo>
                    <a:pt x="6320314" y="2479495"/>
                  </a:moveTo>
                  <a:cubicBezTo>
                    <a:pt x="6160032" y="2479495"/>
                    <a:pt x="6159926" y="2482601"/>
                    <a:pt x="6001768" y="2482601"/>
                  </a:cubicBezTo>
                  <a:cubicBezTo>
                    <a:pt x="5904993" y="2482601"/>
                    <a:pt x="5933799" y="2556416"/>
                    <a:pt x="5924772" y="1996764"/>
                  </a:cubicBezTo>
                  <a:cubicBezTo>
                    <a:pt x="6079373" y="1994535"/>
                    <a:pt x="6180608" y="1999870"/>
                    <a:pt x="6347554" y="1999392"/>
                  </a:cubicBezTo>
                  <a:cubicBezTo>
                    <a:pt x="6359874" y="2557663"/>
                    <a:pt x="6362794" y="2479495"/>
                    <a:pt x="6320314" y="2479495"/>
                  </a:cubicBezTo>
                  <a:close/>
                  <a:moveTo>
                    <a:pt x="5927481" y="3417115"/>
                  </a:moveTo>
                  <a:cubicBezTo>
                    <a:pt x="5929578" y="3518109"/>
                    <a:pt x="6006600" y="3498945"/>
                    <a:pt x="5524027" y="3495707"/>
                  </a:cubicBezTo>
                  <a:cubicBezTo>
                    <a:pt x="5500504" y="3495548"/>
                    <a:pt x="5509265" y="3550120"/>
                    <a:pt x="5499468" y="3054383"/>
                  </a:cubicBezTo>
                  <a:cubicBezTo>
                    <a:pt x="5498380" y="3000103"/>
                    <a:pt x="5438722" y="3013719"/>
                    <a:pt x="5842494" y="3014781"/>
                  </a:cubicBezTo>
                  <a:cubicBezTo>
                    <a:pt x="5944977" y="3015073"/>
                    <a:pt x="5917551" y="2941789"/>
                    <a:pt x="5927481" y="3417115"/>
                  </a:cubicBezTo>
                  <a:close/>
                  <a:moveTo>
                    <a:pt x="5842468" y="2990096"/>
                  </a:moveTo>
                  <a:cubicBezTo>
                    <a:pt x="5426721" y="2988982"/>
                    <a:pt x="5498513" y="3020488"/>
                    <a:pt x="5496229" y="2873415"/>
                  </a:cubicBezTo>
                  <a:cubicBezTo>
                    <a:pt x="5489618" y="2452289"/>
                    <a:pt x="5473848" y="2508321"/>
                    <a:pt x="5524053" y="2507790"/>
                  </a:cubicBezTo>
                  <a:cubicBezTo>
                    <a:pt x="5946517" y="2503225"/>
                    <a:pt x="5911258" y="2508082"/>
                    <a:pt x="5911312" y="2511851"/>
                  </a:cubicBezTo>
                  <a:cubicBezTo>
                    <a:pt x="5919994" y="3068530"/>
                    <a:pt x="5952066" y="2990388"/>
                    <a:pt x="5842468" y="2990096"/>
                  </a:cubicBezTo>
                  <a:close/>
                  <a:moveTo>
                    <a:pt x="5842468" y="2482442"/>
                  </a:moveTo>
                  <a:cubicBezTo>
                    <a:pt x="5741896" y="2482176"/>
                    <a:pt x="5624412" y="2482043"/>
                    <a:pt x="5523868" y="2483132"/>
                  </a:cubicBezTo>
                  <a:cubicBezTo>
                    <a:pt x="5476502" y="2483636"/>
                    <a:pt x="5488078" y="2558725"/>
                    <a:pt x="5481414" y="1999763"/>
                  </a:cubicBezTo>
                  <a:cubicBezTo>
                    <a:pt x="5823007" y="2002975"/>
                    <a:pt x="5767304" y="1999843"/>
                    <a:pt x="5903002" y="1997136"/>
                  </a:cubicBezTo>
                  <a:cubicBezTo>
                    <a:pt x="5912029" y="2556018"/>
                    <a:pt x="5938180" y="2482548"/>
                    <a:pt x="5842468" y="2482442"/>
                  </a:cubicBezTo>
                  <a:close/>
                  <a:moveTo>
                    <a:pt x="5484308" y="3417115"/>
                  </a:moveTo>
                  <a:cubicBezTo>
                    <a:pt x="5486565" y="3520419"/>
                    <a:pt x="5561887" y="3495389"/>
                    <a:pt x="5065031" y="3495548"/>
                  </a:cubicBezTo>
                  <a:cubicBezTo>
                    <a:pt x="5059986" y="3170401"/>
                    <a:pt x="5060225" y="3162093"/>
                    <a:pt x="5056402" y="3054171"/>
                  </a:cubicBezTo>
                  <a:cubicBezTo>
                    <a:pt x="5054305" y="2995113"/>
                    <a:pt x="5007922" y="3012100"/>
                    <a:pt x="5364754" y="3012339"/>
                  </a:cubicBezTo>
                  <a:cubicBezTo>
                    <a:pt x="5507885" y="3012339"/>
                    <a:pt x="5473662" y="2931198"/>
                    <a:pt x="5484308" y="3417115"/>
                  </a:cubicBezTo>
                  <a:close/>
                  <a:moveTo>
                    <a:pt x="5054225" y="2987469"/>
                  </a:moveTo>
                  <a:cubicBezTo>
                    <a:pt x="5047401" y="2749938"/>
                    <a:pt x="5053588" y="2707523"/>
                    <a:pt x="5050508" y="2511373"/>
                  </a:cubicBezTo>
                  <a:cubicBezTo>
                    <a:pt x="5050402" y="2503702"/>
                    <a:pt x="5049101" y="2511373"/>
                    <a:pt x="5467821" y="2508321"/>
                  </a:cubicBezTo>
                  <a:cubicBezTo>
                    <a:pt x="5467874" y="2511002"/>
                    <a:pt x="5467927" y="2528599"/>
                    <a:pt x="5476423" y="2988212"/>
                  </a:cubicBezTo>
                  <a:cubicBezTo>
                    <a:pt x="5415597" y="2987548"/>
                    <a:pt x="5390958" y="2987708"/>
                    <a:pt x="5054225" y="2987469"/>
                  </a:cubicBezTo>
                  <a:close/>
                  <a:moveTo>
                    <a:pt x="5046499" y="4512238"/>
                  </a:moveTo>
                  <a:cubicBezTo>
                    <a:pt x="4588936" y="4512238"/>
                    <a:pt x="4637310" y="4514229"/>
                    <a:pt x="4637417" y="4503399"/>
                  </a:cubicBezTo>
                  <a:cubicBezTo>
                    <a:pt x="4638373" y="4391575"/>
                    <a:pt x="4637496" y="4372305"/>
                    <a:pt x="4632107" y="4029692"/>
                  </a:cubicBezTo>
                  <a:cubicBezTo>
                    <a:pt x="4882553" y="4029746"/>
                    <a:pt x="4918103" y="4028684"/>
                    <a:pt x="5050110" y="4028684"/>
                  </a:cubicBezTo>
                  <a:cubicBezTo>
                    <a:pt x="5059694" y="4570260"/>
                    <a:pt x="5066385" y="4512238"/>
                    <a:pt x="5046499" y="4512238"/>
                  </a:cubicBezTo>
                  <a:close/>
                  <a:moveTo>
                    <a:pt x="5046499" y="4004052"/>
                  </a:moveTo>
                  <a:cubicBezTo>
                    <a:pt x="4559386" y="4004052"/>
                    <a:pt x="4632000" y="4024198"/>
                    <a:pt x="4630992" y="3959753"/>
                  </a:cubicBezTo>
                  <a:cubicBezTo>
                    <a:pt x="4622814" y="3438057"/>
                    <a:pt x="4589972" y="3519649"/>
                    <a:pt x="4728005" y="3519649"/>
                  </a:cubicBezTo>
                  <a:cubicBezTo>
                    <a:pt x="4877137" y="3519649"/>
                    <a:pt x="4891022" y="3520180"/>
                    <a:pt x="5043684" y="3520180"/>
                  </a:cubicBezTo>
                  <a:cubicBezTo>
                    <a:pt x="5051835" y="4044636"/>
                    <a:pt x="5049738" y="4004052"/>
                    <a:pt x="5046499" y="4004052"/>
                  </a:cubicBezTo>
                  <a:close/>
                  <a:moveTo>
                    <a:pt x="4622150" y="3494619"/>
                  </a:moveTo>
                  <a:cubicBezTo>
                    <a:pt x="4617611" y="3197103"/>
                    <a:pt x="4617478" y="3166048"/>
                    <a:pt x="4614079" y="3054277"/>
                  </a:cubicBezTo>
                  <a:cubicBezTo>
                    <a:pt x="4612247" y="2993467"/>
                    <a:pt x="4547200" y="3011967"/>
                    <a:pt x="5033197" y="3012127"/>
                  </a:cubicBezTo>
                  <a:cubicBezTo>
                    <a:pt x="5038906" y="3192431"/>
                    <a:pt x="5036782" y="3074555"/>
                    <a:pt x="5043313" y="3495575"/>
                  </a:cubicBezTo>
                  <a:cubicBezTo>
                    <a:pt x="5010338" y="3495548"/>
                    <a:pt x="4655922" y="3494911"/>
                    <a:pt x="4622150" y="3494619"/>
                  </a:cubicBezTo>
                  <a:close/>
                  <a:moveTo>
                    <a:pt x="4607548" y="2481141"/>
                  </a:moveTo>
                  <a:cubicBezTo>
                    <a:pt x="4602052" y="2133167"/>
                    <a:pt x="4601494" y="2086770"/>
                    <a:pt x="4599424" y="1998834"/>
                  </a:cubicBezTo>
                  <a:cubicBezTo>
                    <a:pt x="4759547" y="2001781"/>
                    <a:pt x="4897182" y="1997932"/>
                    <a:pt x="5019551" y="1997693"/>
                  </a:cubicBezTo>
                  <a:cubicBezTo>
                    <a:pt x="5021462" y="2078516"/>
                    <a:pt x="5028286" y="2481247"/>
                    <a:pt x="5028339" y="2483663"/>
                  </a:cubicBezTo>
                  <a:cubicBezTo>
                    <a:pt x="4852073" y="2483371"/>
                    <a:pt x="4850480" y="2478991"/>
                    <a:pt x="4607548" y="2481141"/>
                  </a:cubicBezTo>
                  <a:close/>
                  <a:moveTo>
                    <a:pt x="4600406" y="3494407"/>
                  </a:moveTo>
                  <a:cubicBezTo>
                    <a:pt x="4334561" y="3491567"/>
                    <a:pt x="4292240" y="3494009"/>
                    <a:pt x="4177677" y="3494752"/>
                  </a:cubicBezTo>
                  <a:cubicBezTo>
                    <a:pt x="4168995" y="2925943"/>
                    <a:pt x="4151393" y="3013135"/>
                    <a:pt x="4250371" y="3011941"/>
                  </a:cubicBezTo>
                  <a:cubicBezTo>
                    <a:pt x="4645647" y="3007190"/>
                    <a:pt x="4590662" y="3000236"/>
                    <a:pt x="4592308" y="3055073"/>
                  </a:cubicBezTo>
                  <a:cubicBezTo>
                    <a:pt x="4596025" y="3178337"/>
                    <a:pt x="4596078" y="3211011"/>
                    <a:pt x="4600406" y="3494407"/>
                  </a:cubicBezTo>
                  <a:close/>
                  <a:moveTo>
                    <a:pt x="4568626" y="2481539"/>
                  </a:moveTo>
                  <a:cubicBezTo>
                    <a:pt x="4455549" y="2482760"/>
                    <a:pt x="4366607" y="2482787"/>
                    <a:pt x="4250344" y="2481539"/>
                  </a:cubicBezTo>
                  <a:cubicBezTo>
                    <a:pt x="4136259" y="2480159"/>
                    <a:pt x="4160021" y="2571917"/>
                    <a:pt x="4153437" y="1997215"/>
                  </a:cubicBezTo>
                  <a:cubicBezTo>
                    <a:pt x="4366235" y="1996923"/>
                    <a:pt x="4429902" y="1995304"/>
                    <a:pt x="4577626" y="1998410"/>
                  </a:cubicBezTo>
                  <a:cubicBezTo>
                    <a:pt x="4590237" y="2534970"/>
                    <a:pt x="4590529" y="2481300"/>
                    <a:pt x="4568626" y="2481539"/>
                  </a:cubicBezTo>
                  <a:close/>
                  <a:moveTo>
                    <a:pt x="4155932" y="3494884"/>
                  </a:moveTo>
                  <a:cubicBezTo>
                    <a:pt x="3660855" y="3497167"/>
                    <a:pt x="3735832" y="3516703"/>
                    <a:pt x="3734584" y="3416690"/>
                  </a:cubicBezTo>
                  <a:cubicBezTo>
                    <a:pt x="3728690" y="2944549"/>
                    <a:pt x="3708990" y="3010508"/>
                    <a:pt x="3772418" y="3010508"/>
                  </a:cubicBezTo>
                  <a:cubicBezTo>
                    <a:pt x="4210493" y="3010508"/>
                    <a:pt x="4150463" y="3003978"/>
                    <a:pt x="4150463" y="3054117"/>
                  </a:cubicBezTo>
                  <a:cubicBezTo>
                    <a:pt x="4150569" y="3165278"/>
                    <a:pt x="4150755" y="3156572"/>
                    <a:pt x="4155932" y="3494884"/>
                  </a:cubicBezTo>
                  <a:close/>
                  <a:moveTo>
                    <a:pt x="4090965" y="2988212"/>
                  </a:moveTo>
                  <a:cubicBezTo>
                    <a:pt x="3931904" y="2988212"/>
                    <a:pt x="3931824" y="2985850"/>
                    <a:pt x="3772418" y="2985850"/>
                  </a:cubicBezTo>
                  <a:cubicBezTo>
                    <a:pt x="3715017" y="2985850"/>
                    <a:pt x="3726486" y="3008756"/>
                    <a:pt x="3724363" y="2873468"/>
                  </a:cubicBezTo>
                  <a:cubicBezTo>
                    <a:pt x="3717433" y="2431692"/>
                    <a:pt x="3702193" y="2503596"/>
                    <a:pt x="3772418" y="2503596"/>
                  </a:cubicBezTo>
                  <a:cubicBezTo>
                    <a:pt x="4182934" y="2503596"/>
                    <a:pt x="4140029" y="2503808"/>
                    <a:pt x="4140162" y="2511904"/>
                  </a:cubicBezTo>
                  <a:cubicBezTo>
                    <a:pt x="4148738" y="3059638"/>
                    <a:pt x="4177943" y="2988212"/>
                    <a:pt x="4090965" y="2988212"/>
                  </a:cubicBezTo>
                  <a:close/>
                  <a:moveTo>
                    <a:pt x="3772418" y="2478965"/>
                  </a:moveTo>
                  <a:cubicBezTo>
                    <a:pt x="3695874" y="2478965"/>
                    <a:pt x="3725770" y="2553178"/>
                    <a:pt x="3711937" y="1997428"/>
                  </a:cubicBezTo>
                  <a:cubicBezTo>
                    <a:pt x="3754895" y="1997242"/>
                    <a:pt x="3781843" y="1997295"/>
                    <a:pt x="4090991" y="1997242"/>
                  </a:cubicBezTo>
                  <a:cubicBezTo>
                    <a:pt x="4145180" y="1997242"/>
                    <a:pt x="4130630" y="1920534"/>
                    <a:pt x="4139684" y="2480690"/>
                  </a:cubicBezTo>
                  <a:cubicBezTo>
                    <a:pt x="3875166" y="2479920"/>
                    <a:pt x="3908115" y="2478965"/>
                    <a:pt x="3772418" y="2478965"/>
                  </a:cubicBezTo>
                  <a:close/>
                  <a:moveTo>
                    <a:pt x="3712840" y="3417009"/>
                  </a:moveTo>
                  <a:cubicBezTo>
                    <a:pt x="3714061" y="3515137"/>
                    <a:pt x="3794348" y="3498229"/>
                    <a:pt x="3294784" y="3495548"/>
                  </a:cubicBezTo>
                  <a:cubicBezTo>
                    <a:pt x="3291173" y="3495522"/>
                    <a:pt x="3294784" y="3331461"/>
                    <a:pt x="3286420" y="3053640"/>
                  </a:cubicBezTo>
                  <a:cubicBezTo>
                    <a:pt x="3284482" y="2988079"/>
                    <a:pt x="3235046" y="3023673"/>
                    <a:pt x="3613490" y="3012817"/>
                  </a:cubicBezTo>
                  <a:cubicBezTo>
                    <a:pt x="3726380" y="3009552"/>
                    <a:pt x="3706787" y="2933667"/>
                    <a:pt x="3712840" y="3417009"/>
                  </a:cubicBezTo>
                  <a:close/>
                  <a:moveTo>
                    <a:pt x="3612905" y="2988106"/>
                  </a:moveTo>
                  <a:cubicBezTo>
                    <a:pt x="3532220" y="2990441"/>
                    <a:pt x="3441791" y="2991636"/>
                    <a:pt x="3294917" y="2988849"/>
                  </a:cubicBezTo>
                  <a:cubicBezTo>
                    <a:pt x="3281562" y="2988610"/>
                    <a:pt x="3284429" y="3004695"/>
                    <a:pt x="3282305" y="2873441"/>
                  </a:cubicBezTo>
                  <a:cubicBezTo>
                    <a:pt x="3275668" y="2450166"/>
                    <a:pt x="3271579" y="2507126"/>
                    <a:pt x="3294970" y="2506569"/>
                  </a:cubicBezTo>
                  <a:cubicBezTo>
                    <a:pt x="3748045" y="2496164"/>
                    <a:pt x="3699645" y="2507020"/>
                    <a:pt x="3699698" y="2511824"/>
                  </a:cubicBezTo>
                  <a:cubicBezTo>
                    <a:pt x="3702512" y="2690695"/>
                    <a:pt x="3699804" y="2692978"/>
                    <a:pt x="3702618" y="2873866"/>
                  </a:cubicBezTo>
                  <a:cubicBezTo>
                    <a:pt x="3704769" y="3009818"/>
                    <a:pt x="3728159" y="2984814"/>
                    <a:pt x="3612905" y="2988106"/>
                  </a:cubicBezTo>
                  <a:close/>
                  <a:moveTo>
                    <a:pt x="3613091" y="2479548"/>
                  </a:moveTo>
                  <a:cubicBezTo>
                    <a:pt x="3424029" y="2480823"/>
                    <a:pt x="3413967" y="2479177"/>
                    <a:pt x="3294492" y="2481911"/>
                  </a:cubicBezTo>
                  <a:cubicBezTo>
                    <a:pt x="3271845" y="2482442"/>
                    <a:pt x="3276040" y="2541393"/>
                    <a:pt x="3271446" y="2000347"/>
                  </a:cubicBezTo>
                  <a:cubicBezTo>
                    <a:pt x="3403479" y="1999179"/>
                    <a:pt x="3171698" y="2000905"/>
                    <a:pt x="3690166" y="1997534"/>
                  </a:cubicBezTo>
                  <a:cubicBezTo>
                    <a:pt x="3704238" y="2569528"/>
                    <a:pt x="3723035" y="2478673"/>
                    <a:pt x="3613091" y="2479548"/>
                  </a:cubicBezTo>
                  <a:close/>
                  <a:moveTo>
                    <a:pt x="3271818" y="3495415"/>
                  </a:moveTo>
                  <a:cubicBezTo>
                    <a:pt x="2783219" y="3492549"/>
                    <a:pt x="2852912" y="3531434"/>
                    <a:pt x="2850523" y="3416584"/>
                  </a:cubicBezTo>
                  <a:cubicBezTo>
                    <a:pt x="2847337" y="3264176"/>
                    <a:pt x="2845850" y="3151396"/>
                    <a:pt x="2845027" y="3054542"/>
                  </a:cubicBezTo>
                  <a:cubicBezTo>
                    <a:pt x="2844629" y="3006526"/>
                    <a:pt x="2777563" y="3004668"/>
                    <a:pt x="3263428" y="3013003"/>
                  </a:cubicBezTo>
                  <a:cubicBezTo>
                    <a:pt x="3270836" y="3278615"/>
                    <a:pt x="3269694" y="3319225"/>
                    <a:pt x="3271818" y="3495415"/>
                  </a:cubicBezTo>
                  <a:close/>
                  <a:moveTo>
                    <a:pt x="2844443" y="2989486"/>
                  </a:moveTo>
                  <a:cubicBezTo>
                    <a:pt x="2841788" y="2744497"/>
                    <a:pt x="2838602" y="2710815"/>
                    <a:pt x="2835363" y="2505879"/>
                  </a:cubicBezTo>
                  <a:cubicBezTo>
                    <a:pt x="2837779" y="2505879"/>
                    <a:pt x="3256047" y="2508161"/>
                    <a:pt x="3256127" y="2511904"/>
                  </a:cubicBezTo>
                  <a:cubicBezTo>
                    <a:pt x="3258543" y="2665267"/>
                    <a:pt x="3259074" y="2838485"/>
                    <a:pt x="3262818" y="2988291"/>
                  </a:cubicBezTo>
                  <a:cubicBezTo>
                    <a:pt x="3098553" y="2985611"/>
                    <a:pt x="2962670" y="2989274"/>
                    <a:pt x="2844443" y="2989486"/>
                  </a:cubicBezTo>
                  <a:close/>
                  <a:moveTo>
                    <a:pt x="2834991" y="2481221"/>
                  </a:moveTo>
                  <a:cubicBezTo>
                    <a:pt x="2829575" y="2138475"/>
                    <a:pt x="2828592" y="2092928"/>
                    <a:pt x="2828088" y="1998781"/>
                  </a:cubicBezTo>
                  <a:cubicBezTo>
                    <a:pt x="2997132" y="1998888"/>
                    <a:pt x="3023629" y="2002152"/>
                    <a:pt x="3249675" y="2000507"/>
                  </a:cubicBezTo>
                  <a:cubicBezTo>
                    <a:pt x="3249702" y="2002524"/>
                    <a:pt x="3255622" y="2480610"/>
                    <a:pt x="3255649" y="2482734"/>
                  </a:cubicBezTo>
                  <a:cubicBezTo>
                    <a:pt x="3098154" y="2485706"/>
                    <a:pt x="2964582" y="2481380"/>
                    <a:pt x="2834991" y="2481221"/>
                  </a:cubicBezTo>
                  <a:close/>
                  <a:moveTo>
                    <a:pt x="2828805" y="3417168"/>
                  </a:moveTo>
                  <a:cubicBezTo>
                    <a:pt x="2831141" y="3528514"/>
                    <a:pt x="2897092" y="3496238"/>
                    <a:pt x="2498682" y="3496238"/>
                  </a:cubicBezTo>
                  <a:cubicBezTo>
                    <a:pt x="2390412" y="3496238"/>
                    <a:pt x="2407350" y="3582130"/>
                    <a:pt x="2402943" y="3053348"/>
                  </a:cubicBezTo>
                  <a:cubicBezTo>
                    <a:pt x="2402492" y="2999280"/>
                    <a:pt x="2336674" y="3014118"/>
                    <a:pt x="2822964" y="3014118"/>
                  </a:cubicBezTo>
                  <a:cubicBezTo>
                    <a:pt x="2823999" y="3122173"/>
                    <a:pt x="2824557" y="3213214"/>
                    <a:pt x="2828805" y="3417168"/>
                  </a:cubicBezTo>
                  <a:close/>
                  <a:moveTo>
                    <a:pt x="2817043" y="2989513"/>
                  </a:moveTo>
                  <a:cubicBezTo>
                    <a:pt x="2541322" y="2989592"/>
                    <a:pt x="2476168" y="2989698"/>
                    <a:pt x="2402359" y="2989486"/>
                  </a:cubicBezTo>
                  <a:cubicBezTo>
                    <a:pt x="2402332" y="2988079"/>
                    <a:pt x="2396651" y="2551506"/>
                    <a:pt x="2395907" y="2504525"/>
                  </a:cubicBezTo>
                  <a:cubicBezTo>
                    <a:pt x="2397792" y="2504499"/>
                    <a:pt x="2813592" y="2501393"/>
                    <a:pt x="2813751" y="2511877"/>
                  </a:cubicBezTo>
                  <a:cubicBezTo>
                    <a:pt x="2821663" y="3023593"/>
                    <a:pt x="2827769" y="2989513"/>
                    <a:pt x="2817043" y="2989513"/>
                  </a:cubicBezTo>
                  <a:close/>
                  <a:moveTo>
                    <a:pt x="2395482" y="2479840"/>
                  </a:moveTo>
                  <a:cubicBezTo>
                    <a:pt x="2394102" y="2394798"/>
                    <a:pt x="2399199" y="2700198"/>
                    <a:pt x="2387146" y="1999896"/>
                  </a:cubicBezTo>
                  <a:cubicBezTo>
                    <a:pt x="2538773" y="2001966"/>
                    <a:pt x="2675718" y="1998861"/>
                    <a:pt x="2806317" y="1998781"/>
                  </a:cubicBezTo>
                  <a:cubicBezTo>
                    <a:pt x="2806848" y="2093008"/>
                    <a:pt x="2808175" y="2159975"/>
                    <a:pt x="2813247" y="2481194"/>
                  </a:cubicBezTo>
                  <a:cubicBezTo>
                    <a:pt x="2654079" y="2481168"/>
                    <a:pt x="2565907" y="2478115"/>
                    <a:pt x="2395482" y="2479840"/>
                  </a:cubicBezTo>
                  <a:close/>
                  <a:moveTo>
                    <a:pt x="2388500" y="3496371"/>
                  </a:moveTo>
                  <a:cubicBezTo>
                    <a:pt x="2029756" y="3497220"/>
                    <a:pt x="2133806" y="3496610"/>
                    <a:pt x="1965851" y="3495362"/>
                  </a:cubicBezTo>
                  <a:cubicBezTo>
                    <a:pt x="1964682" y="3367506"/>
                    <a:pt x="1966488" y="3343883"/>
                    <a:pt x="1959160" y="3014144"/>
                  </a:cubicBezTo>
                  <a:cubicBezTo>
                    <a:pt x="2084449" y="3013773"/>
                    <a:pt x="2094910" y="3012976"/>
                    <a:pt x="2380827" y="3014065"/>
                  </a:cubicBezTo>
                  <a:cubicBezTo>
                    <a:pt x="2383562" y="3310227"/>
                    <a:pt x="2386031" y="3368913"/>
                    <a:pt x="2388500" y="3496371"/>
                  </a:cubicBezTo>
                  <a:close/>
                  <a:moveTo>
                    <a:pt x="2339488" y="2989247"/>
                  </a:moveTo>
                  <a:cubicBezTo>
                    <a:pt x="1881368" y="2986752"/>
                    <a:pt x="1958894" y="3024496"/>
                    <a:pt x="1956532" y="2873415"/>
                  </a:cubicBezTo>
                  <a:cubicBezTo>
                    <a:pt x="1953691" y="2692739"/>
                    <a:pt x="1955788" y="2692474"/>
                    <a:pt x="1952947" y="2511426"/>
                  </a:cubicBezTo>
                  <a:cubicBezTo>
                    <a:pt x="1952788" y="2501207"/>
                    <a:pt x="1928123" y="2510550"/>
                    <a:pt x="2374163" y="2504764"/>
                  </a:cubicBezTo>
                  <a:cubicBezTo>
                    <a:pt x="2382712" y="3057143"/>
                    <a:pt x="2395536" y="2989459"/>
                    <a:pt x="2339488" y="2989247"/>
                  </a:cubicBezTo>
                  <a:close/>
                  <a:moveTo>
                    <a:pt x="1952469" y="2482017"/>
                  </a:moveTo>
                  <a:cubicBezTo>
                    <a:pt x="1943416" y="1921542"/>
                    <a:pt x="1914344" y="1998197"/>
                    <a:pt x="2021128" y="1997879"/>
                  </a:cubicBezTo>
                  <a:cubicBezTo>
                    <a:pt x="2156002" y="1997507"/>
                    <a:pt x="2234988" y="1997295"/>
                    <a:pt x="2339250" y="1999100"/>
                  </a:cubicBezTo>
                  <a:cubicBezTo>
                    <a:pt x="2375756" y="1999790"/>
                    <a:pt x="2365030" y="1941078"/>
                    <a:pt x="2373765" y="2480106"/>
                  </a:cubicBezTo>
                  <a:cubicBezTo>
                    <a:pt x="2218314" y="2482176"/>
                    <a:pt x="2300380" y="2481778"/>
                    <a:pt x="1952469" y="2482017"/>
                  </a:cubicBezTo>
                  <a:close/>
                  <a:moveTo>
                    <a:pt x="1944106" y="3495203"/>
                  </a:moveTo>
                  <a:cubicBezTo>
                    <a:pt x="1835570" y="3494646"/>
                    <a:pt x="1699103" y="3495415"/>
                    <a:pt x="1523581" y="3495495"/>
                  </a:cubicBezTo>
                  <a:cubicBezTo>
                    <a:pt x="1520289" y="3345874"/>
                    <a:pt x="1517952" y="3344600"/>
                    <a:pt x="1515483" y="3012764"/>
                  </a:cubicBezTo>
                  <a:cubicBezTo>
                    <a:pt x="1686438" y="3012339"/>
                    <a:pt x="1702899" y="3014648"/>
                    <a:pt x="1937362" y="3014171"/>
                  </a:cubicBezTo>
                  <a:cubicBezTo>
                    <a:pt x="1945115" y="3371567"/>
                    <a:pt x="1942832" y="3354660"/>
                    <a:pt x="1944106" y="3495203"/>
                  </a:cubicBezTo>
                  <a:close/>
                  <a:moveTo>
                    <a:pt x="1861881" y="2989619"/>
                  </a:moveTo>
                  <a:cubicBezTo>
                    <a:pt x="1702501" y="2989619"/>
                    <a:pt x="1703032" y="2988132"/>
                    <a:pt x="1543467" y="2988132"/>
                  </a:cubicBezTo>
                  <a:cubicBezTo>
                    <a:pt x="1506669" y="2988132"/>
                    <a:pt x="1515934" y="3010641"/>
                    <a:pt x="1513784" y="2873441"/>
                  </a:cubicBezTo>
                  <a:cubicBezTo>
                    <a:pt x="1507173" y="2451599"/>
                    <a:pt x="1494933" y="2507763"/>
                    <a:pt x="1543467" y="2507763"/>
                  </a:cubicBezTo>
                  <a:cubicBezTo>
                    <a:pt x="1965532" y="2507763"/>
                    <a:pt x="1931044" y="2502481"/>
                    <a:pt x="1931203" y="2511877"/>
                  </a:cubicBezTo>
                  <a:cubicBezTo>
                    <a:pt x="1939938" y="3068158"/>
                    <a:pt x="1960328" y="2989619"/>
                    <a:pt x="1861881" y="2989619"/>
                  </a:cubicBezTo>
                  <a:close/>
                  <a:moveTo>
                    <a:pt x="1861881" y="2482070"/>
                  </a:moveTo>
                  <a:cubicBezTo>
                    <a:pt x="1697722" y="2482070"/>
                    <a:pt x="1698174" y="2483079"/>
                    <a:pt x="1543467" y="2483079"/>
                  </a:cubicBezTo>
                  <a:cubicBezTo>
                    <a:pt x="1482641" y="2483079"/>
                    <a:pt x="1519837" y="2541738"/>
                    <a:pt x="1501146" y="1996552"/>
                  </a:cubicBezTo>
                  <a:cubicBezTo>
                    <a:pt x="1611700" y="1995915"/>
                    <a:pt x="1702023" y="1998197"/>
                    <a:pt x="1922282" y="1998065"/>
                  </a:cubicBezTo>
                  <a:cubicBezTo>
                    <a:pt x="1931840" y="2560238"/>
                    <a:pt x="1954195" y="2482017"/>
                    <a:pt x="1861881" y="2482070"/>
                  </a:cubicBezTo>
                  <a:close/>
                  <a:moveTo>
                    <a:pt x="1501810" y="3495548"/>
                  </a:moveTo>
                  <a:cubicBezTo>
                    <a:pt x="1011193" y="3496796"/>
                    <a:pt x="1082665" y="3525117"/>
                    <a:pt x="1080621" y="3416584"/>
                  </a:cubicBezTo>
                  <a:cubicBezTo>
                    <a:pt x="1078231" y="3288754"/>
                    <a:pt x="1076373" y="3174196"/>
                    <a:pt x="1075231" y="3054542"/>
                  </a:cubicBezTo>
                  <a:cubicBezTo>
                    <a:pt x="1074727" y="2998988"/>
                    <a:pt x="1007422" y="3014887"/>
                    <a:pt x="1493739" y="3012843"/>
                  </a:cubicBezTo>
                  <a:cubicBezTo>
                    <a:pt x="1496155" y="3341389"/>
                    <a:pt x="1498810" y="3362675"/>
                    <a:pt x="1501810" y="3495548"/>
                  </a:cubicBezTo>
                  <a:close/>
                  <a:moveTo>
                    <a:pt x="1384193" y="2989353"/>
                  </a:moveTo>
                  <a:cubicBezTo>
                    <a:pt x="1259674" y="2991211"/>
                    <a:pt x="1165236" y="2990866"/>
                    <a:pt x="1074541" y="2989274"/>
                  </a:cubicBezTo>
                  <a:cubicBezTo>
                    <a:pt x="1074514" y="2987203"/>
                    <a:pt x="1068195" y="2528254"/>
                    <a:pt x="1067797" y="2505560"/>
                  </a:cubicBezTo>
                  <a:cubicBezTo>
                    <a:pt x="1532183" y="2501818"/>
                    <a:pt x="1487207" y="2509966"/>
                    <a:pt x="1487234" y="2511851"/>
                  </a:cubicBezTo>
                  <a:cubicBezTo>
                    <a:pt x="1496102" y="3076386"/>
                    <a:pt x="1526050" y="2987044"/>
                    <a:pt x="1384193" y="2989353"/>
                  </a:cubicBezTo>
                  <a:close/>
                  <a:moveTo>
                    <a:pt x="1067399" y="2480876"/>
                  </a:moveTo>
                  <a:cubicBezTo>
                    <a:pt x="1058425" y="1973805"/>
                    <a:pt x="1051018" y="2001091"/>
                    <a:pt x="1065965" y="2001037"/>
                  </a:cubicBezTo>
                  <a:cubicBezTo>
                    <a:pt x="1265674" y="2000507"/>
                    <a:pt x="1282879" y="2001542"/>
                    <a:pt x="1384618" y="1998622"/>
                  </a:cubicBezTo>
                  <a:cubicBezTo>
                    <a:pt x="1506138" y="1995278"/>
                    <a:pt x="1478446" y="1912199"/>
                    <a:pt x="1486809" y="2482946"/>
                  </a:cubicBezTo>
                  <a:cubicBezTo>
                    <a:pt x="1367201" y="2482309"/>
                    <a:pt x="1318456" y="2478832"/>
                    <a:pt x="1067399" y="2480876"/>
                  </a:cubicBezTo>
                  <a:close/>
                  <a:moveTo>
                    <a:pt x="747790" y="4028498"/>
                  </a:moveTo>
                  <a:cubicBezTo>
                    <a:pt x="854415" y="4026481"/>
                    <a:pt x="955730" y="4026375"/>
                    <a:pt x="1065779" y="4028604"/>
                  </a:cubicBezTo>
                  <a:cubicBezTo>
                    <a:pt x="1068355" y="4028657"/>
                    <a:pt x="1077355" y="4511521"/>
                    <a:pt x="1065833" y="4511734"/>
                  </a:cubicBezTo>
                  <a:cubicBezTo>
                    <a:pt x="1049531" y="4511973"/>
                    <a:pt x="656166" y="4518555"/>
                    <a:pt x="655980" y="4501834"/>
                  </a:cubicBezTo>
                  <a:cubicBezTo>
                    <a:pt x="650697" y="3940297"/>
                    <a:pt x="604951" y="4031179"/>
                    <a:pt x="747790" y="4028498"/>
                  </a:cubicBezTo>
                  <a:close/>
                  <a:moveTo>
                    <a:pt x="747498" y="4536631"/>
                  </a:moveTo>
                  <a:cubicBezTo>
                    <a:pt x="853114" y="4537905"/>
                    <a:pt x="960907" y="4538064"/>
                    <a:pt x="1066098" y="4536365"/>
                  </a:cubicBezTo>
                  <a:cubicBezTo>
                    <a:pt x="1076718" y="4536206"/>
                    <a:pt x="1075417" y="4480360"/>
                    <a:pt x="1084577" y="5018114"/>
                  </a:cubicBezTo>
                  <a:cubicBezTo>
                    <a:pt x="883567" y="5021591"/>
                    <a:pt x="789792" y="5019229"/>
                    <a:pt x="664078" y="5018805"/>
                  </a:cubicBezTo>
                  <a:cubicBezTo>
                    <a:pt x="655025" y="4451323"/>
                    <a:pt x="625793" y="4535144"/>
                    <a:pt x="747498" y="4536631"/>
                  </a:cubicBezTo>
                  <a:close/>
                  <a:moveTo>
                    <a:pt x="1085055" y="5046754"/>
                  </a:moveTo>
                  <a:cubicBezTo>
                    <a:pt x="1090949" y="5423501"/>
                    <a:pt x="1091453" y="5452538"/>
                    <a:pt x="1092329" y="5522452"/>
                  </a:cubicBezTo>
                  <a:cubicBezTo>
                    <a:pt x="763375" y="5521549"/>
                    <a:pt x="801554" y="5522744"/>
                    <a:pt x="671990" y="5523327"/>
                  </a:cubicBezTo>
                  <a:cubicBezTo>
                    <a:pt x="662087" y="4890126"/>
                    <a:pt x="665060" y="5080145"/>
                    <a:pt x="664476" y="5043463"/>
                  </a:cubicBezTo>
                  <a:cubicBezTo>
                    <a:pt x="1122172" y="5045108"/>
                    <a:pt x="1084949" y="5040490"/>
                    <a:pt x="1085055" y="5046754"/>
                  </a:cubicBezTo>
                  <a:close/>
                  <a:moveTo>
                    <a:pt x="747684" y="5547428"/>
                  </a:moveTo>
                  <a:cubicBezTo>
                    <a:pt x="1155970" y="5544110"/>
                    <a:pt x="1092515" y="5537103"/>
                    <a:pt x="1093126" y="5590029"/>
                  </a:cubicBezTo>
                  <a:cubicBezTo>
                    <a:pt x="1094400" y="5701907"/>
                    <a:pt x="1094692" y="5713930"/>
                    <a:pt x="1099578" y="6031486"/>
                  </a:cubicBezTo>
                  <a:cubicBezTo>
                    <a:pt x="816953" y="6033026"/>
                    <a:pt x="805457" y="6031752"/>
                    <a:pt x="680964" y="6031274"/>
                  </a:cubicBezTo>
                  <a:cubicBezTo>
                    <a:pt x="670423" y="5473746"/>
                    <a:pt x="642015" y="5548437"/>
                    <a:pt x="747684" y="5547428"/>
                  </a:cubicBezTo>
                  <a:close/>
                  <a:moveTo>
                    <a:pt x="747498" y="6562154"/>
                  </a:moveTo>
                  <a:cubicBezTo>
                    <a:pt x="848972" y="6563242"/>
                    <a:pt x="964518" y="6563189"/>
                    <a:pt x="1066018" y="6562632"/>
                  </a:cubicBezTo>
                  <a:cubicBezTo>
                    <a:pt x="1129606" y="6562286"/>
                    <a:pt x="1099312" y="6501318"/>
                    <a:pt x="1114897" y="7045283"/>
                  </a:cubicBezTo>
                  <a:cubicBezTo>
                    <a:pt x="794837" y="7046875"/>
                    <a:pt x="862619" y="7046027"/>
                    <a:pt x="693894" y="7044912"/>
                  </a:cubicBezTo>
                  <a:cubicBezTo>
                    <a:pt x="679477" y="6482022"/>
                    <a:pt x="667662" y="6561305"/>
                    <a:pt x="747498" y="6562154"/>
                  </a:cubicBezTo>
                  <a:close/>
                  <a:moveTo>
                    <a:pt x="747498" y="7070074"/>
                  </a:moveTo>
                  <a:cubicBezTo>
                    <a:pt x="853990" y="7071083"/>
                    <a:pt x="957933" y="7071029"/>
                    <a:pt x="1066018" y="7070287"/>
                  </a:cubicBezTo>
                  <a:cubicBezTo>
                    <a:pt x="1130880" y="7069835"/>
                    <a:pt x="1115667" y="6991216"/>
                    <a:pt x="1125305" y="7554079"/>
                  </a:cubicBezTo>
                  <a:cubicBezTo>
                    <a:pt x="982067" y="7555247"/>
                    <a:pt x="1031424" y="7556654"/>
                    <a:pt x="704992" y="7554902"/>
                  </a:cubicBezTo>
                  <a:cubicBezTo>
                    <a:pt x="695487" y="6995515"/>
                    <a:pt x="671592" y="7069357"/>
                    <a:pt x="747498" y="7070074"/>
                  </a:cubicBezTo>
                  <a:close/>
                  <a:moveTo>
                    <a:pt x="747551" y="7579852"/>
                  </a:moveTo>
                  <a:cubicBezTo>
                    <a:pt x="1149996" y="7582533"/>
                    <a:pt x="1125650" y="7574092"/>
                    <a:pt x="1125782" y="7582586"/>
                  </a:cubicBezTo>
                  <a:cubicBezTo>
                    <a:pt x="1128597" y="7762651"/>
                    <a:pt x="1124667" y="7761271"/>
                    <a:pt x="1127535" y="7945105"/>
                  </a:cubicBezTo>
                  <a:cubicBezTo>
                    <a:pt x="1129712" y="8084481"/>
                    <a:pt x="1145960" y="8060991"/>
                    <a:pt x="1065912" y="8061416"/>
                  </a:cubicBezTo>
                  <a:cubicBezTo>
                    <a:pt x="958995" y="8062000"/>
                    <a:pt x="854043" y="8062318"/>
                    <a:pt x="747790" y="8060460"/>
                  </a:cubicBezTo>
                  <a:cubicBezTo>
                    <a:pt x="701514" y="8059664"/>
                    <a:pt x="712319" y="8081535"/>
                    <a:pt x="710169" y="7944575"/>
                  </a:cubicBezTo>
                  <a:cubicBezTo>
                    <a:pt x="703584" y="7523316"/>
                    <a:pt x="688185" y="7579454"/>
                    <a:pt x="747551" y="7579852"/>
                  </a:cubicBezTo>
                  <a:close/>
                  <a:moveTo>
                    <a:pt x="747551" y="8593728"/>
                  </a:moveTo>
                  <a:cubicBezTo>
                    <a:pt x="1208884" y="8596196"/>
                    <a:pt x="1140730" y="8561585"/>
                    <a:pt x="1142403" y="8669747"/>
                  </a:cubicBezTo>
                  <a:cubicBezTo>
                    <a:pt x="1145190" y="8848378"/>
                    <a:pt x="1142881" y="8851563"/>
                    <a:pt x="1145721" y="9032213"/>
                  </a:cubicBezTo>
                  <a:cubicBezTo>
                    <a:pt x="1146624" y="9089173"/>
                    <a:pt x="1162687" y="9077733"/>
                    <a:pt x="1066018" y="9077203"/>
                  </a:cubicBezTo>
                  <a:cubicBezTo>
                    <a:pt x="675441" y="9075106"/>
                    <a:pt x="729232" y="9089492"/>
                    <a:pt x="728329" y="9031655"/>
                  </a:cubicBezTo>
                  <a:cubicBezTo>
                    <a:pt x="720683" y="8541838"/>
                    <a:pt x="698328" y="8593463"/>
                    <a:pt x="747551" y="8593728"/>
                  </a:cubicBezTo>
                  <a:close/>
                  <a:moveTo>
                    <a:pt x="729152" y="9099259"/>
                  </a:moveTo>
                  <a:cubicBezTo>
                    <a:pt x="829644" y="9101463"/>
                    <a:pt x="804607" y="9101383"/>
                    <a:pt x="1146916" y="9102206"/>
                  </a:cubicBezTo>
                  <a:cubicBezTo>
                    <a:pt x="1149332" y="9227062"/>
                    <a:pt x="1154509" y="9359351"/>
                    <a:pt x="1154881" y="9580876"/>
                  </a:cubicBezTo>
                  <a:cubicBezTo>
                    <a:pt x="696894" y="9584088"/>
                    <a:pt x="734834" y="9588627"/>
                    <a:pt x="734382" y="9574745"/>
                  </a:cubicBezTo>
                  <a:cubicBezTo>
                    <a:pt x="726311" y="9324182"/>
                    <a:pt x="730267" y="9224382"/>
                    <a:pt x="729152" y="9099259"/>
                  </a:cubicBezTo>
                  <a:close/>
                  <a:moveTo>
                    <a:pt x="1160085" y="8487982"/>
                  </a:moveTo>
                  <a:cubicBezTo>
                    <a:pt x="1146279" y="8016320"/>
                    <a:pt x="1130508" y="8085702"/>
                    <a:pt x="1225186" y="8085702"/>
                  </a:cubicBezTo>
                  <a:cubicBezTo>
                    <a:pt x="1629223" y="8085702"/>
                    <a:pt x="1573362" y="8075218"/>
                    <a:pt x="1574451" y="8128143"/>
                  </a:cubicBezTo>
                  <a:cubicBezTo>
                    <a:pt x="1585256" y="8638506"/>
                    <a:pt x="1590673" y="8568566"/>
                    <a:pt x="1543467" y="8568566"/>
                  </a:cubicBezTo>
                  <a:cubicBezTo>
                    <a:pt x="1385733" y="8568566"/>
                    <a:pt x="1384831" y="8565460"/>
                    <a:pt x="1225186" y="8565460"/>
                  </a:cubicBezTo>
                  <a:cubicBezTo>
                    <a:pt x="1145642" y="8565434"/>
                    <a:pt x="1162820" y="8581704"/>
                    <a:pt x="1160085" y="8487982"/>
                  </a:cubicBezTo>
                  <a:close/>
                  <a:moveTo>
                    <a:pt x="1225212" y="8590092"/>
                  </a:moveTo>
                  <a:cubicBezTo>
                    <a:pt x="1381804" y="8590092"/>
                    <a:pt x="1384751" y="8593198"/>
                    <a:pt x="1543493" y="8593198"/>
                  </a:cubicBezTo>
                  <a:cubicBezTo>
                    <a:pt x="1590301" y="8593198"/>
                    <a:pt x="1580132" y="8577803"/>
                    <a:pt x="1581566" y="8669800"/>
                  </a:cubicBezTo>
                  <a:cubicBezTo>
                    <a:pt x="1588894" y="9138489"/>
                    <a:pt x="1611037" y="9074336"/>
                    <a:pt x="1543493" y="9074336"/>
                  </a:cubicBezTo>
                  <a:cubicBezTo>
                    <a:pt x="1111950" y="9074336"/>
                    <a:pt x="1168554" y="9099737"/>
                    <a:pt x="1167492" y="9031788"/>
                  </a:cubicBezTo>
                  <a:cubicBezTo>
                    <a:pt x="1159421" y="8518427"/>
                    <a:pt x="1149306" y="8590092"/>
                    <a:pt x="1225212" y="8590092"/>
                  </a:cubicBezTo>
                  <a:close/>
                  <a:moveTo>
                    <a:pt x="1225212" y="9102286"/>
                  </a:moveTo>
                  <a:cubicBezTo>
                    <a:pt x="1665438" y="9102286"/>
                    <a:pt x="1590832" y="9062047"/>
                    <a:pt x="1592584" y="9213181"/>
                  </a:cubicBezTo>
                  <a:cubicBezTo>
                    <a:pt x="1597682" y="9656894"/>
                    <a:pt x="1619002" y="9583849"/>
                    <a:pt x="1543493" y="9583796"/>
                  </a:cubicBezTo>
                  <a:cubicBezTo>
                    <a:pt x="1521749" y="9583796"/>
                    <a:pt x="1176705" y="9582681"/>
                    <a:pt x="1176705" y="9575170"/>
                  </a:cubicBezTo>
                  <a:cubicBezTo>
                    <a:pt x="1175537" y="9031045"/>
                    <a:pt x="1139641" y="9102286"/>
                    <a:pt x="1225212" y="9102286"/>
                  </a:cubicBezTo>
                  <a:close/>
                  <a:moveTo>
                    <a:pt x="1225212" y="9605268"/>
                  </a:moveTo>
                  <a:cubicBezTo>
                    <a:pt x="1382654" y="9605268"/>
                    <a:pt x="1381884" y="9608428"/>
                    <a:pt x="1543493" y="9608428"/>
                  </a:cubicBezTo>
                  <a:cubicBezTo>
                    <a:pt x="1611833" y="9608480"/>
                    <a:pt x="1595956" y="9527578"/>
                    <a:pt x="1605434" y="10089247"/>
                  </a:cubicBezTo>
                  <a:cubicBezTo>
                    <a:pt x="1447276" y="10088663"/>
                    <a:pt x="1316650" y="10090920"/>
                    <a:pt x="1182838" y="10090336"/>
                  </a:cubicBezTo>
                  <a:cubicBezTo>
                    <a:pt x="1174263" y="9526702"/>
                    <a:pt x="1159766" y="9605268"/>
                    <a:pt x="1225212" y="9605268"/>
                  </a:cubicBezTo>
                  <a:close/>
                  <a:moveTo>
                    <a:pt x="1225212" y="10115073"/>
                  </a:moveTo>
                  <a:cubicBezTo>
                    <a:pt x="1637294" y="10115073"/>
                    <a:pt x="1605780" y="10109738"/>
                    <a:pt x="1605912" y="10118922"/>
                  </a:cubicBezTo>
                  <a:cubicBezTo>
                    <a:pt x="1614700" y="10680060"/>
                    <a:pt x="1640773" y="10598840"/>
                    <a:pt x="1543493" y="10598840"/>
                  </a:cubicBezTo>
                  <a:cubicBezTo>
                    <a:pt x="1386371" y="10598840"/>
                    <a:pt x="1388786" y="10596743"/>
                    <a:pt x="1225212" y="10596743"/>
                  </a:cubicBezTo>
                  <a:cubicBezTo>
                    <a:pt x="1184564" y="10596743"/>
                    <a:pt x="1195529" y="10619358"/>
                    <a:pt x="1193379" y="10480858"/>
                  </a:cubicBezTo>
                  <a:cubicBezTo>
                    <a:pt x="1186768" y="10059095"/>
                    <a:pt x="1156687" y="10115073"/>
                    <a:pt x="1225212" y="10115073"/>
                  </a:cubicBezTo>
                  <a:close/>
                  <a:moveTo>
                    <a:pt x="1614355" y="9212809"/>
                  </a:moveTo>
                  <a:cubicBezTo>
                    <a:pt x="1612736" y="9071151"/>
                    <a:pt x="1527271" y="9095783"/>
                    <a:pt x="2021021" y="9098436"/>
                  </a:cubicBezTo>
                  <a:cubicBezTo>
                    <a:pt x="2032916" y="9098517"/>
                    <a:pt x="2034137" y="9039565"/>
                    <a:pt x="2042580" y="9583530"/>
                  </a:cubicBezTo>
                  <a:cubicBezTo>
                    <a:pt x="1571397" y="9585813"/>
                    <a:pt x="1618497" y="9586928"/>
                    <a:pt x="1618470" y="9575170"/>
                  </a:cubicBezTo>
                  <a:cubicBezTo>
                    <a:pt x="1618178" y="9435183"/>
                    <a:pt x="1616745" y="9422841"/>
                    <a:pt x="1614355" y="9212809"/>
                  </a:cubicBezTo>
                  <a:close/>
                  <a:moveTo>
                    <a:pt x="2042952" y="9608215"/>
                  </a:moveTo>
                  <a:cubicBezTo>
                    <a:pt x="2051421" y="10154065"/>
                    <a:pt x="2061643" y="10090442"/>
                    <a:pt x="2021021" y="10090575"/>
                  </a:cubicBezTo>
                  <a:cubicBezTo>
                    <a:pt x="1909910" y="10091026"/>
                    <a:pt x="1813560" y="10091185"/>
                    <a:pt x="1702740" y="10089991"/>
                  </a:cubicBezTo>
                  <a:cubicBezTo>
                    <a:pt x="1612736" y="10089009"/>
                    <a:pt x="1620887" y="10171715"/>
                    <a:pt x="1618550" y="9608480"/>
                  </a:cubicBezTo>
                  <a:cubicBezTo>
                    <a:pt x="1889997" y="9608719"/>
                    <a:pt x="1912352" y="9608905"/>
                    <a:pt x="2042952" y="9608215"/>
                  </a:cubicBezTo>
                  <a:close/>
                  <a:moveTo>
                    <a:pt x="1702554" y="10114702"/>
                  </a:moveTo>
                  <a:cubicBezTo>
                    <a:pt x="2076458" y="10118736"/>
                    <a:pt x="2050226" y="10110614"/>
                    <a:pt x="2050359" y="10118869"/>
                  </a:cubicBezTo>
                  <a:cubicBezTo>
                    <a:pt x="2059041" y="10673903"/>
                    <a:pt x="2070059" y="10598601"/>
                    <a:pt x="2021207" y="10597858"/>
                  </a:cubicBezTo>
                  <a:cubicBezTo>
                    <a:pt x="1557751" y="10591010"/>
                    <a:pt x="1637507" y="10639317"/>
                    <a:pt x="1635038" y="10480858"/>
                  </a:cubicBezTo>
                  <a:cubicBezTo>
                    <a:pt x="1628161" y="10040595"/>
                    <a:pt x="1598186" y="10113587"/>
                    <a:pt x="1702554" y="10114702"/>
                  </a:cubicBezTo>
                  <a:close/>
                  <a:moveTo>
                    <a:pt x="2052908" y="9098623"/>
                  </a:moveTo>
                  <a:cubicBezTo>
                    <a:pt x="2113628" y="9098941"/>
                    <a:pt x="2470380" y="9099234"/>
                    <a:pt x="2473832" y="9099234"/>
                  </a:cubicBezTo>
                  <a:cubicBezTo>
                    <a:pt x="2473858" y="9101303"/>
                    <a:pt x="2480947" y="9519403"/>
                    <a:pt x="2482089" y="9581141"/>
                  </a:cubicBezTo>
                  <a:cubicBezTo>
                    <a:pt x="2340497" y="9581301"/>
                    <a:pt x="2480575" y="9581912"/>
                    <a:pt x="2064324" y="9583451"/>
                  </a:cubicBezTo>
                  <a:cubicBezTo>
                    <a:pt x="2057103" y="9118476"/>
                    <a:pt x="2057315" y="9289677"/>
                    <a:pt x="2052908" y="9098623"/>
                  </a:cubicBezTo>
                  <a:close/>
                  <a:moveTo>
                    <a:pt x="2482566" y="9605773"/>
                  </a:moveTo>
                  <a:cubicBezTo>
                    <a:pt x="2491726" y="10089991"/>
                    <a:pt x="2490186" y="9946156"/>
                    <a:pt x="2492655" y="10089460"/>
                  </a:cubicBezTo>
                  <a:cubicBezTo>
                    <a:pt x="2474814" y="10089460"/>
                    <a:pt x="2568403" y="10089195"/>
                    <a:pt x="2071679" y="10090416"/>
                  </a:cubicBezTo>
                  <a:cubicBezTo>
                    <a:pt x="2069555" y="9951757"/>
                    <a:pt x="2070829" y="10002373"/>
                    <a:pt x="2064723" y="9608109"/>
                  </a:cubicBezTo>
                  <a:cubicBezTo>
                    <a:pt x="2514214" y="9606198"/>
                    <a:pt x="2351516" y="9605906"/>
                    <a:pt x="2482566" y="9605773"/>
                  </a:cubicBezTo>
                  <a:close/>
                  <a:moveTo>
                    <a:pt x="2488169" y="8593861"/>
                  </a:moveTo>
                  <a:cubicBezTo>
                    <a:pt x="2678213" y="8594047"/>
                    <a:pt x="2677470" y="8589774"/>
                    <a:pt x="2909331" y="8591366"/>
                  </a:cubicBezTo>
                  <a:cubicBezTo>
                    <a:pt x="2912305" y="8850821"/>
                    <a:pt x="2915597" y="8813555"/>
                    <a:pt x="2919500" y="9073062"/>
                  </a:cubicBezTo>
                  <a:cubicBezTo>
                    <a:pt x="2635547" y="9072452"/>
                    <a:pt x="2693400" y="9074575"/>
                    <a:pt x="2495204" y="9074575"/>
                  </a:cubicBezTo>
                  <a:cubicBezTo>
                    <a:pt x="2492151" y="8888962"/>
                    <a:pt x="2491275" y="8762593"/>
                    <a:pt x="2488169" y="8593861"/>
                  </a:cubicBezTo>
                  <a:close/>
                  <a:moveTo>
                    <a:pt x="2498682" y="9099234"/>
                  </a:moveTo>
                  <a:cubicBezTo>
                    <a:pt x="3000716" y="9099234"/>
                    <a:pt x="2919393" y="9058623"/>
                    <a:pt x="2921464" y="9213074"/>
                  </a:cubicBezTo>
                  <a:cubicBezTo>
                    <a:pt x="2923562" y="9381302"/>
                    <a:pt x="2925075" y="9429185"/>
                    <a:pt x="2926137" y="9575223"/>
                  </a:cubicBezTo>
                  <a:cubicBezTo>
                    <a:pt x="2926217" y="9586822"/>
                    <a:pt x="2960121" y="9581195"/>
                    <a:pt x="2503886" y="9581115"/>
                  </a:cubicBezTo>
                  <a:cubicBezTo>
                    <a:pt x="2503806" y="9576762"/>
                    <a:pt x="2494302" y="9099234"/>
                    <a:pt x="2498682" y="9099234"/>
                  </a:cubicBezTo>
                  <a:close/>
                  <a:moveTo>
                    <a:pt x="2926376" y="9606543"/>
                  </a:moveTo>
                  <a:cubicBezTo>
                    <a:pt x="2926403" y="9608879"/>
                    <a:pt x="2931952" y="10085054"/>
                    <a:pt x="2931978" y="10087761"/>
                  </a:cubicBezTo>
                  <a:cubicBezTo>
                    <a:pt x="2760253" y="10085346"/>
                    <a:pt x="2643778" y="10089301"/>
                    <a:pt x="2514373" y="10089460"/>
                  </a:cubicBezTo>
                  <a:cubicBezTo>
                    <a:pt x="2511612" y="9928054"/>
                    <a:pt x="2513285" y="10088239"/>
                    <a:pt x="2504338" y="9605773"/>
                  </a:cubicBezTo>
                  <a:cubicBezTo>
                    <a:pt x="2653283" y="9605800"/>
                    <a:pt x="2759138" y="9607737"/>
                    <a:pt x="2926376" y="9606543"/>
                  </a:cubicBezTo>
                  <a:close/>
                  <a:moveTo>
                    <a:pt x="2932376" y="10112446"/>
                  </a:moveTo>
                  <a:cubicBezTo>
                    <a:pt x="2935536" y="10318470"/>
                    <a:pt x="2933491" y="10268437"/>
                    <a:pt x="2938828" y="10595920"/>
                  </a:cubicBezTo>
                  <a:cubicBezTo>
                    <a:pt x="2838894" y="10597274"/>
                    <a:pt x="2719844" y="10596372"/>
                    <a:pt x="2520002" y="10596318"/>
                  </a:cubicBezTo>
                  <a:cubicBezTo>
                    <a:pt x="2519975" y="10593292"/>
                    <a:pt x="2514904" y="10120966"/>
                    <a:pt x="2514878" y="10118445"/>
                  </a:cubicBezTo>
                  <a:cubicBezTo>
                    <a:pt x="2514745" y="10109606"/>
                    <a:pt x="2923402" y="10112314"/>
                    <a:pt x="2932376" y="10112446"/>
                  </a:cubicBezTo>
                  <a:close/>
                  <a:moveTo>
                    <a:pt x="2931075" y="8591552"/>
                  </a:moveTo>
                  <a:cubicBezTo>
                    <a:pt x="3175813" y="8593728"/>
                    <a:pt x="2986565" y="8591791"/>
                    <a:pt x="3353273" y="8594100"/>
                  </a:cubicBezTo>
                  <a:cubicBezTo>
                    <a:pt x="3356751" y="8862738"/>
                    <a:pt x="3356035" y="8917363"/>
                    <a:pt x="3358716" y="9074070"/>
                  </a:cubicBezTo>
                  <a:cubicBezTo>
                    <a:pt x="3015717" y="9073221"/>
                    <a:pt x="3213488" y="9073938"/>
                    <a:pt x="2941217" y="9073142"/>
                  </a:cubicBezTo>
                  <a:cubicBezTo>
                    <a:pt x="2937288" y="8816102"/>
                    <a:pt x="2933837" y="8835134"/>
                    <a:pt x="2931075" y="8591552"/>
                  </a:cubicBezTo>
                  <a:close/>
                  <a:moveTo>
                    <a:pt x="2976263" y="9097959"/>
                  </a:moveTo>
                  <a:cubicBezTo>
                    <a:pt x="3437835" y="9099817"/>
                    <a:pt x="3358105" y="9066135"/>
                    <a:pt x="3361637" y="9214375"/>
                  </a:cubicBezTo>
                  <a:cubicBezTo>
                    <a:pt x="3364637" y="9338197"/>
                    <a:pt x="3366017" y="9434653"/>
                    <a:pt x="3367929" y="9575408"/>
                  </a:cubicBezTo>
                  <a:cubicBezTo>
                    <a:pt x="3368035" y="9584752"/>
                    <a:pt x="2947988" y="9584406"/>
                    <a:pt x="2947935" y="9575090"/>
                  </a:cubicBezTo>
                  <a:cubicBezTo>
                    <a:pt x="2943926" y="9029134"/>
                    <a:pt x="2924119" y="9097720"/>
                    <a:pt x="2976263" y="9097959"/>
                  </a:cubicBezTo>
                  <a:close/>
                  <a:moveTo>
                    <a:pt x="2976396" y="9606091"/>
                  </a:moveTo>
                  <a:cubicBezTo>
                    <a:pt x="3087906" y="9605030"/>
                    <a:pt x="3183141" y="9605189"/>
                    <a:pt x="3294678" y="9605507"/>
                  </a:cubicBezTo>
                  <a:cubicBezTo>
                    <a:pt x="3389966" y="9605773"/>
                    <a:pt x="3367876" y="9519616"/>
                    <a:pt x="3377513" y="10087602"/>
                  </a:cubicBezTo>
                  <a:cubicBezTo>
                    <a:pt x="3261145" y="10088451"/>
                    <a:pt x="3195912" y="10092353"/>
                    <a:pt x="2953749" y="10088106"/>
                  </a:cubicBezTo>
                  <a:cubicBezTo>
                    <a:pt x="2945651" y="9534134"/>
                    <a:pt x="2938350" y="9606490"/>
                    <a:pt x="2976396" y="9606091"/>
                  </a:cubicBezTo>
                  <a:close/>
                  <a:moveTo>
                    <a:pt x="2976131" y="10113189"/>
                  </a:moveTo>
                  <a:cubicBezTo>
                    <a:pt x="3368247" y="10120568"/>
                    <a:pt x="3377779" y="10102253"/>
                    <a:pt x="3378044" y="10118869"/>
                  </a:cubicBezTo>
                  <a:cubicBezTo>
                    <a:pt x="3380806" y="10294794"/>
                    <a:pt x="3376956" y="10303632"/>
                    <a:pt x="3379744" y="10481389"/>
                  </a:cubicBezTo>
                  <a:cubicBezTo>
                    <a:pt x="3381921" y="10621269"/>
                    <a:pt x="3403904" y="10600273"/>
                    <a:pt x="3295076" y="10596664"/>
                  </a:cubicBezTo>
                  <a:cubicBezTo>
                    <a:pt x="2892658" y="10583472"/>
                    <a:pt x="2961396" y="10645290"/>
                    <a:pt x="2958714" y="10480938"/>
                  </a:cubicBezTo>
                  <a:cubicBezTo>
                    <a:pt x="2952050" y="10057556"/>
                    <a:pt x="2943288" y="10112578"/>
                    <a:pt x="2976131" y="10113189"/>
                  </a:cubicBezTo>
                  <a:close/>
                  <a:moveTo>
                    <a:pt x="3380938" y="9098756"/>
                  </a:moveTo>
                  <a:cubicBezTo>
                    <a:pt x="3726327" y="9099180"/>
                    <a:pt x="3455225" y="9099207"/>
                    <a:pt x="3804650" y="9099950"/>
                  </a:cubicBezTo>
                  <a:cubicBezTo>
                    <a:pt x="3813332" y="9659018"/>
                    <a:pt x="3825491" y="9584247"/>
                    <a:pt x="3772418" y="9584247"/>
                  </a:cubicBezTo>
                  <a:cubicBezTo>
                    <a:pt x="3770347" y="9584247"/>
                    <a:pt x="3389806" y="9582734"/>
                    <a:pt x="3389700" y="9574931"/>
                  </a:cubicBezTo>
                  <a:cubicBezTo>
                    <a:pt x="3385160" y="9239856"/>
                    <a:pt x="3383700" y="9248270"/>
                    <a:pt x="3380938" y="9098756"/>
                  </a:cubicBezTo>
                  <a:close/>
                  <a:moveTo>
                    <a:pt x="3772418" y="9608931"/>
                  </a:moveTo>
                  <a:cubicBezTo>
                    <a:pt x="3822996" y="9608931"/>
                    <a:pt x="3809535" y="9531693"/>
                    <a:pt x="3819385" y="10087416"/>
                  </a:cubicBezTo>
                  <a:cubicBezTo>
                    <a:pt x="3788640" y="10087231"/>
                    <a:pt x="3764639" y="10087283"/>
                    <a:pt x="3453977" y="10087337"/>
                  </a:cubicBezTo>
                  <a:cubicBezTo>
                    <a:pt x="3385399" y="10087337"/>
                    <a:pt x="3397824" y="10167097"/>
                    <a:pt x="3390125" y="9605640"/>
                  </a:cubicBezTo>
                  <a:cubicBezTo>
                    <a:pt x="3618269" y="9605773"/>
                    <a:pt x="3623605" y="9608931"/>
                    <a:pt x="3772418" y="9608931"/>
                  </a:cubicBezTo>
                  <a:close/>
                  <a:moveTo>
                    <a:pt x="3825332" y="9031735"/>
                  </a:moveTo>
                  <a:cubicBezTo>
                    <a:pt x="3817261" y="8513437"/>
                    <a:pt x="3777861" y="8588632"/>
                    <a:pt x="3931452" y="8592560"/>
                  </a:cubicBezTo>
                  <a:cubicBezTo>
                    <a:pt x="4036537" y="8595241"/>
                    <a:pt x="4144038" y="8595029"/>
                    <a:pt x="4236857" y="8593437"/>
                  </a:cubicBezTo>
                  <a:cubicBezTo>
                    <a:pt x="4242353" y="9047793"/>
                    <a:pt x="4240707" y="8959459"/>
                    <a:pt x="4242831" y="9075690"/>
                  </a:cubicBezTo>
                  <a:cubicBezTo>
                    <a:pt x="3757789" y="9088032"/>
                    <a:pt x="3826049" y="9076911"/>
                    <a:pt x="3825332" y="9031735"/>
                  </a:cubicBezTo>
                  <a:close/>
                  <a:moveTo>
                    <a:pt x="4243282" y="9100375"/>
                  </a:moveTo>
                  <a:cubicBezTo>
                    <a:pt x="4246521" y="9261515"/>
                    <a:pt x="4249468" y="9249597"/>
                    <a:pt x="4252468" y="9582548"/>
                  </a:cubicBezTo>
                  <a:cubicBezTo>
                    <a:pt x="4194643" y="9583079"/>
                    <a:pt x="3833934" y="9584220"/>
                    <a:pt x="3832049" y="9584220"/>
                  </a:cubicBezTo>
                  <a:cubicBezTo>
                    <a:pt x="3832315" y="9451428"/>
                    <a:pt x="3832262" y="9478130"/>
                    <a:pt x="3826368" y="9100030"/>
                  </a:cubicBezTo>
                  <a:cubicBezTo>
                    <a:pt x="3943612" y="9100534"/>
                    <a:pt x="4076150" y="9104595"/>
                    <a:pt x="4243282" y="9100375"/>
                  </a:cubicBezTo>
                  <a:close/>
                  <a:moveTo>
                    <a:pt x="4250344" y="9607206"/>
                  </a:moveTo>
                  <a:cubicBezTo>
                    <a:pt x="4253026" y="9607206"/>
                    <a:pt x="4260646" y="10087283"/>
                    <a:pt x="4260672" y="10089380"/>
                  </a:cubicBezTo>
                  <a:cubicBezTo>
                    <a:pt x="4013359" y="10093601"/>
                    <a:pt x="3955108" y="10088557"/>
                    <a:pt x="3841103" y="10087549"/>
                  </a:cubicBezTo>
                  <a:cubicBezTo>
                    <a:pt x="3838607" y="9944776"/>
                    <a:pt x="3831784" y="9806568"/>
                    <a:pt x="3831996" y="9608852"/>
                  </a:cubicBezTo>
                  <a:cubicBezTo>
                    <a:pt x="3833881" y="9608879"/>
                    <a:pt x="4211130" y="9607578"/>
                    <a:pt x="4250344" y="9607206"/>
                  </a:cubicBezTo>
                  <a:close/>
                  <a:moveTo>
                    <a:pt x="4261177" y="10118922"/>
                  </a:moveTo>
                  <a:cubicBezTo>
                    <a:pt x="4269646" y="10659092"/>
                    <a:pt x="4274080" y="10597593"/>
                    <a:pt x="4250344" y="10597327"/>
                  </a:cubicBezTo>
                  <a:cubicBezTo>
                    <a:pt x="3766896" y="10592151"/>
                    <a:pt x="3847501" y="10636159"/>
                    <a:pt x="3845085" y="10480911"/>
                  </a:cubicBezTo>
                  <a:cubicBezTo>
                    <a:pt x="3842271" y="10300846"/>
                    <a:pt x="3844554" y="10304403"/>
                    <a:pt x="3841634" y="10118445"/>
                  </a:cubicBezTo>
                  <a:cubicBezTo>
                    <a:pt x="3841501" y="10108809"/>
                    <a:pt x="4261150" y="10116852"/>
                    <a:pt x="4261177" y="10118922"/>
                  </a:cubicBezTo>
                  <a:close/>
                  <a:moveTo>
                    <a:pt x="4265027" y="9099817"/>
                  </a:moveTo>
                  <a:cubicBezTo>
                    <a:pt x="4345898" y="9097800"/>
                    <a:pt x="4360102" y="9098145"/>
                    <a:pt x="4686906" y="9098091"/>
                  </a:cubicBezTo>
                  <a:cubicBezTo>
                    <a:pt x="4690676" y="9318847"/>
                    <a:pt x="4688180" y="9121582"/>
                    <a:pt x="4695110" y="9583690"/>
                  </a:cubicBezTo>
                  <a:cubicBezTo>
                    <a:pt x="4225653" y="9582761"/>
                    <a:pt x="4274293" y="9584353"/>
                    <a:pt x="4274213" y="9575037"/>
                  </a:cubicBezTo>
                  <a:cubicBezTo>
                    <a:pt x="4271823" y="9288509"/>
                    <a:pt x="4267761" y="9232902"/>
                    <a:pt x="4265027" y="9099817"/>
                  </a:cubicBezTo>
                  <a:close/>
                  <a:moveTo>
                    <a:pt x="4695482" y="9608348"/>
                  </a:moveTo>
                  <a:cubicBezTo>
                    <a:pt x="4702305" y="10063183"/>
                    <a:pt x="4699039" y="9824777"/>
                    <a:pt x="4703261" y="10090389"/>
                  </a:cubicBezTo>
                  <a:cubicBezTo>
                    <a:pt x="4561165" y="10090150"/>
                    <a:pt x="4460302" y="10086328"/>
                    <a:pt x="4282443" y="10089009"/>
                  </a:cubicBezTo>
                  <a:cubicBezTo>
                    <a:pt x="4280134" y="9947749"/>
                    <a:pt x="4276045" y="9785599"/>
                    <a:pt x="4274505" y="9606968"/>
                  </a:cubicBezTo>
                  <a:cubicBezTo>
                    <a:pt x="4490834" y="9605083"/>
                    <a:pt x="4560555" y="9608109"/>
                    <a:pt x="4695482" y="9608348"/>
                  </a:cubicBezTo>
                  <a:close/>
                  <a:moveTo>
                    <a:pt x="4703659" y="10115047"/>
                  </a:moveTo>
                  <a:cubicBezTo>
                    <a:pt x="4706765" y="10339492"/>
                    <a:pt x="4703181" y="10238072"/>
                    <a:pt x="4708757" y="10595788"/>
                  </a:cubicBezTo>
                  <a:cubicBezTo>
                    <a:pt x="4549404" y="10596000"/>
                    <a:pt x="4508569" y="10599610"/>
                    <a:pt x="4289930" y="10597725"/>
                  </a:cubicBezTo>
                  <a:cubicBezTo>
                    <a:pt x="4286240" y="10455695"/>
                    <a:pt x="4285683" y="10296758"/>
                    <a:pt x="4282895" y="10118497"/>
                  </a:cubicBezTo>
                  <a:cubicBezTo>
                    <a:pt x="4282762" y="10108279"/>
                    <a:pt x="4264894" y="10114383"/>
                    <a:pt x="4703659" y="10115047"/>
                  </a:cubicBezTo>
                  <a:close/>
                  <a:moveTo>
                    <a:pt x="4708650" y="9098118"/>
                  </a:moveTo>
                  <a:cubicBezTo>
                    <a:pt x="4844374" y="9098091"/>
                    <a:pt x="4855180" y="9100242"/>
                    <a:pt x="5128353" y="9100932"/>
                  </a:cubicBezTo>
                  <a:cubicBezTo>
                    <a:pt x="5128379" y="9103055"/>
                    <a:pt x="5136769" y="9563968"/>
                    <a:pt x="5137167" y="9583371"/>
                  </a:cubicBezTo>
                  <a:cubicBezTo>
                    <a:pt x="4930422" y="9583318"/>
                    <a:pt x="4790610" y="9583796"/>
                    <a:pt x="4716828" y="9583716"/>
                  </a:cubicBezTo>
                  <a:cubicBezTo>
                    <a:pt x="4710217" y="9141861"/>
                    <a:pt x="4711863" y="9287580"/>
                    <a:pt x="4708650" y="9098118"/>
                  </a:cubicBezTo>
                  <a:close/>
                  <a:moveTo>
                    <a:pt x="4728005" y="9608374"/>
                  </a:moveTo>
                  <a:cubicBezTo>
                    <a:pt x="5223508" y="9608374"/>
                    <a:pt x="5137406" y="9571799"/>
                    <a:pt x="5140300" y="9756508"/>
                  </a:cubicBezTo>
                  <a:cubicBezTo>
                    <a:pt x="5143141" y="9938432"/>
                    <a:pt x="5143699" y="9925877"/>
                    <a:pt x="5146380" y="10091823"/>
                  </a:cubicBezTo>
                  <a:cubicBezTo>
                    <a:pt x="4943565" y="10093016"/>
                    <a:pt x="4902784" y="10090416"/>
                    <a:pt x="4725005" y="10090416"/>
                  </a:cubicBezTo>
                  <a:cubicBezTo>
                    <a:pt x="4716536" y="9551573"/>
                    <a:pt x="4711836" y="9608374"/>
                    <a:pt x="4728005" y="9608374"/>
                  </a:cubicBezTo>
                  <a:close/>
                  <a:moveTo>
                    <a:pt x="4728005" y="10115073"/>
                  </a:moveTo>
                  <a:cubicBezTo>
                    <a:pt x="4729890" y="10115073"/>
                    <a:pt x="5146778" y="10116083"/>
                    <a:pt x="5146831" y="10118922"/>
                  </a:cubicBezTo>
                  <a:cubicBezTo>
                    <a:pt x="5146884" y="10122107"/>
                    <a:pt x="5152646" y="10595761"/>
                    <a:pt x="5152672" y="10598946"/>
                  </a:cubicBezTo>
                  <a:cubicBezTo>
                    <a:pt x="4860543" y="10600459"/>
                    <a:pt x="4931723" y="10595814"/>
                    <a:pt x="4730501" y="10595788"/>
                  </a:cubicBezTo>
                  <a:cubicBezTo>
                    <a:pt x="4722138" y="10061590"/>
                    <a:pt x="4726120" y="10115073"/>
                    <a:pt x="4728005" y="10115073"/>
                  </a:cubicBezTo>
                  <a:close/>
                  <a:moveTo>
                    <a:pt x="5205586" y="9101224"/>
                  </a:moveTo>
                  <a:cubicBezTo>
                    <a:pt x="5362762" y="9101861"/>
                    <a:pt x="5367913" y="9101250"/>
                    <a:pt x="5523894" y="9101861"/>
                  </a:cubicBezTo>
                  <a:cubicBezTo>
                    <a:pt x="5588039" y="9102126"/>
                    <a:pt x="5571604" y="9026082"/>
                    <a:pt x="5578163" y="9582575"/>
                  </a:cubicBezTo>
                  <a:cubicBezTo>
                    <a:pt x="5115662" y="9584698"/>
                    <a:pt x="5158991" y="9587167"/>
                    <a:pt x="5158752" y="9574904"/>
                  </a:cubicBezTo>
                  <a:cubicBezTo>
                    <a:pt x="5147867" y="9025816"/>
                    <a:pt x="5130875" y="9100905"/>
                    <a:pt x="5205586" y="9101224"/>
                  </a:cubicBezTo>
                  <a:close/>
                  <a:moveTo>
                    <a:pt x="5578481" y="9607206"/>
                  </a:moveTo>
                  <a:cubicBezTo>
                    <a:pt x="5579941" y="9729701"/>
                    <a:pt x="5581481" y="9832474"/>
                    <a:pt x="5584667" y="9937901"/>
                  </a:cubicBezTo>
                  <a:cubicBezTo>
                    <a:pt x="5590588" y="10132804"/>
                    <a:pt x="5665300" y="10087655"/>
                    <a:pt x="5205533" y="10091397"/>
                  </a:cubicBezTo>
                  <a:cubicBezTo>
                    <a:pt x="5151690" y="10091823"/>
                    <a:pt x="5170594" y="10165584"/>
                    <a:pt x="5159442" y="9608029"/>
                  </a:cubicBezTo>
                  <a:cubicBezTo>
                    <a:pt x="5546064" y="9608082"/>
                    <a:pt x="5395313" y="9608082"/>
                    <a:pt x="5578481" y="9607206"/>
                  </a:cubicBezTo>
                  <a:close/>
                  <a:moveTo>
                    <a:pt x="5205746" y="10116083"/>
                  </a:moveTo>
                  <a:cubicBezTo>
                    <a:pt x="5207631" y="10116056"/>
                    <a:pt x="5588729" y="10112314"/>
                    <a:pt x="5588835" y="10118922"/>
                  </a:cubicBezTo>
                  <a:cubicBezTo>
                    <a:pt x="5597517" y="10675283"/>
                    <a:pt x="5627147" y="10596531"/>
                    <a:pt x="5523868" y="10597380"/>
                  </a:cubicBezTo>
                  <a:cubicBezTo>
                    <a:pt x="5365019" y="10598680"/>
                    <a:pt x="5355355" y="10597407"/>
                    <a:pt x="5205586" y="10598601"/>
                  </a:cubicBezTo>
                  <a:cubicBezTo>
                    <a:pt x="5164593" y="10598867"/>
                    <a:pt x="5175027" y="10620578"/>
                    <a:pt x="5172850" y="10480911"/>
                  </a:cubicBezTo>
                  <a:cubicBezTo>
                    <a:pt x="5166452" y="10060634"/>
                    <a:pt x="5153734" y="10116507"/>
                    <a:pt x="5205746" y="10116083"/>
                  </a:cubicBezTo>
                  <a:close/>
                  <a:moveTo>
                    <a:pt x="5592791" y="9102047"/>
                  </a:moveTo>
                  <a:cubicBezTo>
                    <a:pt x="5856964" y="9102525"/>
                    <a:pt x="5818997" y="9100879"/>
                    <a:pt x="6001768" y="9100879"/>
                  </a:cubicBezTo>
                  <a:cubicBezTo>
                    <a:pt x="6023432" y="9100879"/>
                    <a:pt x="6013476" y="9043627"/>
                    <a:pt x="6022105" y="9584964"/>
                  </a:cubicBezTo>
                  <a:cubicBezTo>
                    <a:pt x="5857999" y="9585415"/>
                    <a:pt x="5831741" y="9581646"/>
                    <a:pt x="5599960" y="9582442"/>
                  </a:cubicBezTo>
                  <a:cubicBezTo>
                    <a:pt x="5598154" y="9442403"/>
                    <a:pt x="5600146" y="9568879"/>
                    <a:pt x="5592791" y="9102047"/>
                  </a:cubicBezTo>
                  <a:close/>
                  <a:moveTo>
                    <a:pt x="5683194" y="9606994"/>
                  </a:moveTo>
                  <a:cubicBezTo>
                    <a:pt x="5840715" y="9606994"/>
                    <a:pt x="5842361" y="9609675"/>
                    <a:pt x="6001741" y="9609675"/>
                  </a:cubicBezTo>
                  <a:cubicBezTo>
                    <a:pt x="6032831" y="9609675"/>
                    <a:pt x="6022025" y="9549927"/>
                    <a:pt x="6030840" y="10091265"/>
                  </a:cubicBezTo>
                  <a:cubicBezTo>
                    <a:pt x="5872390" y="10091690"/>
                    <a:pt x="5812971" y="10088876"/>
                    <a:pt x="5610102" y="10089593"/>
                  </a:cubicBezTo>
                  <a:cubicBezTo>
                    <a:pt x="5600438" y="9529596"/>
                    <a:pt x="5566613" y="9606994"/>
                    <a:pt x="5683194" y="9606994"/>
                  </a:cubicBezTo>
                  <a:close/>
                  <a:moveTo>
                    <a:pt x="6027627" y="8669428"/>
                  </a:moveTo>
                  <a:cubicBezTo>
                    <a:pt x="6025981" y="8563629"/>
                    <a:pt x="5954349" y="8594843"/>
                    <a:pt x="6451153" y="8593038"/>
                  </a:cubicBezTo>
                  <a:cubicBezTo>
                    <a:pt x="6455613" y="8857960"/>
                    <a:pt x="6452852" y="8862632"/>
                    <a:pt x="6456622" y="9075451"/>
                  </a:cubicBezTo>
                  <a:cubicBezTo>
                    <a:pt x="6368423" y="9076486"/>
                    <a:pt x="6332102" y="9076194"/>
                    <a:pt x="6037318" y="9076247"/>
                  </a:cubicBezTo>
                  <a:cubicBezTo>
                    <a:pt x="6034212" y="8853899"/>
                    <a:pt x="6030468" y="8850449"/>
                    <a:pt x="6027627" y="8669428"/>
                  </a:cubicBezTo>
                  <a:close/>
                  <a:moveTo>
                    <a:pt x="6457073" y="9100109"/>
                  </a:moveTo>
                  <a:cubicBezTo>
                    <a:pt x="6459595" y="9232822"/>
                    <a:pt x="6463552" y="9306532"/>
                    <a:pt x="6465782" y="9575276"/>
                  </a:cubicBezTo>
                  <a:cubicBezTo>
                    <a:pt x="6465835" y="9582548"/>
                    <a:pt x="6514687" y="9582070"/>
                    <a:pt x="6043823" y="9584884"/>
                  </a:cubicBezTo>
                  <a:cubicBezTo>
                    <a:pt x="6036548" y="9128404"/>
                    <a:pt x="6040106" y="9292145"/>
                    <a:pt x="6037663" y="9100879"/>
                  </a:cubicBezTo>
                  <a:cubicBezTo>
                    <a:pt x="6332474" y="9100826"/>
                    <a:pt x="6379839" y="9101065"/>
                    <a:pt x="6457073" y="9100109"/>
                  </a:cubicBezTo>
                  <a:close/>
                  <a:moveTo>
                    <a:pt x="6466074" y="9606862"/>
                  </a:moveTo>
                  <a:cubicBezTo>
                    <a:pt x="6466100" y="9608958"/>
                    <a:pt x="6471410" y="10087495"/>
                    <a:pt x="6471437" y="10089407"/>
                  </a:cubicBezTo>
                  <a:cubicBezTo>
                    <a:pt x="6249877" y="10086461"/>
                    <a:pt x="6159076" y="10090628"/>
                    <a:pt x="6052584" y="10091158"/>
                  </a:cubicBezTo>
                  <a:cubicBezTo>
                    <a:pt x="6050407" y="9956482"/>
                    <a:pt x="6050221" y="9986474"/>
                    <a:pt x="6044221" y="9609542"/>
                  </a:cubicBezTo>
                  <a:cubicBezTo>
                    <a:pt x="6166324" y="9608825"/>
                    <a:pt x="6257922" y="9602429"/>
                    <a:pt x="6466074" y="9606862"/>
                  </a:cubicBezTo>
                  <a:close/>
                  <a:moveTo>
                    <a:pt x="6471065" y="8488088"/>
                  </a:moveTo>
                  <a:cubicBezTo>
                    <a:pt x="6462648" y="8039226"/>
                    <a:pt x="6458719" y="8087427"/>
                    <a:pt x="6479667" y="8087268"/>
                  </a:cubicBezTo>
                  <a:cubicBezTo>
                    <a:pt x="6949602" y="8083446"/>
                    <a:pt x="6884846" y="8076598"/>
                    <a:pt x="6885059" y="8126100"/>
                  </a:cubicBezTo>
                  <a:cubicBezTo>
                    <a:pt x="6887263" y="8646017"/>
                    <a:pt x="6919919" y="8566549"/>
                    <a:pt x="6798108" y="8567371"/>
                  </a:cubicBezTo>
                  <a:cubicBezTo>
                    <a:pt x="6645738" y="8568406"/>
                    <a:pt x="6650437" y="8567610"/>
                    <a:pt x="6479508" y="8568274"/>
                  </a:cubicBezTo>
                  <a:cubicBezTo>
                    <a:pt x="6470030" y="8568327"/>
                    <a:pt x="6472818" y="8580351"/>
                    <a:pt x="6471065" y="8488088"/>
                  </a:cubicBezTo>
                  <a:close/>
                  <a:moveTo>
                    <a:pt x="6479641" y="8592932"/>
                  </a:moveTo>
                  <a:cubicBezTo>
                    <a:pt x="6966328" y="8590941"/>
                    <a:pt x="6889652" y="8569442"/>
                    <a:pt x="6891245" y="8669800"/>
                  </a:cubicBezTo>
                  <a:cubicBezTo>
                    <a:pt x="6898865" y="9158025"/>
                    <a:pt x="6928734" y="9076672"/>
                    <a:pt x="6798294" y="9075080"/>
                  </a:cubicBezTo>
                  <a:cubicBezTo>
                    <a:pt x="6424523" y="9070540"/>
                    <a:pt x="6478685" y="9097163"/>
                    <a:pt x="6477649" y="9031788"/>
                  </a:cubicBezTo>
                  <a:cubicBezTo>
                    <a:pt x="6469950" y="8540722"/>
                    <a:pt x="6472419" y="8592932"/>
                    <a:pt x="6479641" y="8592932"/>
                  </a:cubicBezTo>
                  <a:close/>
                  <a:moveTo>
                    <a:pt x="6479720" y="9099817"/>
                  </a:moveTo>
                  <a:cubicBezTo>
                    <a:pt x="6988339" y="9093632"/>
                    <a:pt x="6898679" y="9075982"/>
                    <a:pt x="6902423" y="9213393"/>
                  </a:cubicBezTo>
                  <a:cubicBezTo>
                    <a:pt x="6905848" y="9339444"/>
                    <a:pt x="6907865" y="9451534"/>
                    <a:pt x="6907468" y="9575116"/>
                  </a:cubicBezTo>
                  <a:cubicBezTo>
                    <a:pt x="6907414" y="9591732"/>
                    <a:pt x="6489543" y="9582654"/>
                    <a:pt x="6487632" y="9582628"/>
                  </a:cubicBezTo>
                  <a:cubicBezTo>
                    <a:pt x="6484500" y="9221780"/>
                    <a:pt x="6476667" y="9099870"/>
                    <a:pt x="6479720" y="9099817"/>
                  </a:cubicBezTo>
                  <a:close/>
                  <a:moveTo>
                    <a:pt x="6907387" y="9609596"/>
                  </a:moveTo>
                  <a:cubicBezTo>
                    <a:pt x="6907281" y="9784857"/>
                    <a:pt x="6913176" y="9939308"/>
                    <a:pt x="6915671" y="10086992"/>
                  </a:cubicBezTo>
                  <a:cubicBezTo>
                    <a:pt x="6790939" y="10087602"/>
                    <a:pt x="6722281" y="10092698"/>
                    <a:pt x="6493155" y="10089699"/>
                  </a:cubicBezTo>
                  <a:cubicBezTo>
                    <a:pt x="6493128" y="10087337"/>
                    <a:pt x="6487844" y="9609224"/>
                    <a:pt x="6487818" y="9607339"/>
                  </a:cubicBezTo>
                  <a:cubicBezTo>
                    <a:pt x="6576256" y="9609224"/>
                    <a:pt x="6904308" y="9609596"/>
                    <a:pt x="6907387" y="9609596"/>
                  </a:cubicBezTo>
                  <a:close/>
                  <a:moveTo>
                    <a:pt x="6916096" y="10111649"/>
                  </a:moveTo>
                  <a:cubicBezTo>
                    <a:pt x="6918990" y="10289831"/>
                    <a:pt x="6918857" y="10398045"/>
                    <a:pt x="6922946" y="10596079"/>
                  </a:cubicBezTo>
                  <a:lnTo>
                    <a:pt x="6501651" y="10596265"/>
                  </a:lnTo>
                  <a:cubicBezTo>
                    <a:pt x="6500297" y="10532112"/>
                    <a:pt x="6493739" y="10126089"/>
                    <a:pt x="6493606" y="10118577"/>
                  </a:cubicBezTo>
                  <a:cubicBezTo>
                    <a:pt x="6493553" y="10114145"/>
                    <a:pt x="6456648" y="10113985"/>
                    <a:pt x="6916096" y="10111649"/>
                  </a:cubicBezTo>
                  <a:close/>
                  <a:moveTo>
                    <a:pt x="6921486" y="9100640"/>
                  </a:moveTo>
                  <a:cubicBezTo>
                    <a:pt x="7104389" y="9100985"/>
                    <a:pt x="7071759" y="9099047"/>
                    <a:pt x="7342330" y="9098941"/>
                  </a:cubicBezTo>
                  <a:cubicBezTo>
                    <a:pt x="7343842" y="9229080"/>
                    <a:pt x="7342330" y="9385576"/>
                    <a:pt x="7350082" y="9579974"/>
                  </a:cubicBezTo>
                  <a:cubicBezTo>
                    <a:pt x="7076086" y="9579841"/>
                    <a:pt x="7140284" y="9585123"/>
                    <a:pt x="6929212" y="9584964"/>
                  </a:cubicBezTo>
                  <a:cubicBezTo>
                    <a:pt x="6929876" y="9364421"/>
                    <a:pt x="6923981" y="9225576"/>
                    <a:pt x="6921486" y="9100640"/>
                  </a:cubicBezTo>
                  <a:close/>
                  <a:moveTo>
                    <a:pt x="6957461" y="9609622"/>
                  </a:moveTo>
                  <a:cubicBezTo>
                    <a:pt x="7427953" y="9609622"/>
                    <a:pt x="7351728" y="9551732"/>
                    <a:pt x="7354914" y="9756456"/>
                  </a:cubicBezTo>
                  <a:cubicBezTo>
                    <a:pt x="7357622" y="9929965"/>
                    <a:pt x="7355657" y="9929010"/>
                    <a:pt x="7357914" y="10088850"/>
                  </a:cubicBezTo>
                  <a:cubicBezTo>
                    <a:pt x="7356029" y="10088823"/>
                    <a:pt x="6989162" y="10086805"/>
                    <a:pt x="6937416" y="10086938"/>
                  </a:cubicBezTo>
                  <a:cubicBezTo>
                    <a:pt x="6928389" y="9554705"/>
                    <a:pt x="6914902" y="9609622"/>
                    <a:pt x="6957461" y="9609622"/>
                  </a:cubicBezTo>
                  <a:close/>
                  <a:moveTo>
                    <a:pt x="6957461" y="10111543"/>
                  </a:moveTo>
                  <a:cubicBezTo>
                    <a:pt x="7403209" y="10111543"/>
                    <a:pt x="7358286" y="10112499"/>
                    <a:pt x="7358365" y="10118949"/>
                  </a:cubicBezTo>
                  <a:cubicBezTo>
                    <a:pt x="7367127" y="10678840"/>
                    <a:pt x="7394182" y="10594248"/>
                    <a:pt x="7275955" y="10594248"/>
                  </a:cubicBezTo>
                  <a:cubicBezTo>
                    <a:pt x="7117186" y="10594248"/>
                    <a:pt x="7113628" y="10596079"/>
                    <a:pt x="6957434" y="10596079"/>
                  </a:cubicBezTo>
                  <a:cubicBezTo>
                    <a:pt x="6940177" y="10596079"/>
                    <a:pt x="6944690" y="10613837"/>
                    <a:pt x="6942593" y="10480964"/>
                  </a:cubicBezTo>
                  <a:cubicBezTo>
                    <a:pt x="6936141" y="10066129"/>
                    <a:pt x="6927618" y="10111543"/>
                    <a:pt x="6957461" y="10111543"/>
                  </a:cubicBezTo>
                  <a:close/>
                  <a:moveTo>
                    <a:pt x="7780112" y="8669747"/>
                  </a:moveTo>
                  <a:cubicBezTo>
                    <a:pt x="7787467" y="9137003"/>
                    <a:pt x="7799361" y="9075902"/>
                    <a:pt x="7754306" y="9075186"/>
                  </a:cubicBezTo>
                  <a:cubicBezTo>
                    <a:pt x="7662469" y="9073699"/>
                    <a:pt x="7582501" y="9073725"/>
                    <a:pt x="7435228" y="9074124"/>
                  </a:cubicBezTo>
                  <a:cubicBezTo>
                    <a:pt x="7339727" y="9074363"/>
                    <a:pt x="7364233" y="9142923"/>
                    <a:pt x="7356853" y="8669375"/>
                  </a:cubicBezTo>
                  <a:cubicBezTo>
                    <a:pt x="7355339" y="8571194"/>
                    <a:pt x="7334975" y="8592163"/>
                    <a:pt x="7435387" y="8590941"/>
                  </a:cubicBezTo>
                  <a:cubicBezTo>
                    <a:pt x="7839850" y="8586057"/>
                    <a:pt x="7778679" y="8576661"/>
                    <a:pt x="7780112" y="8669747"/>
                  </a:cubicBezTo>
                  <a:close/>
                  <a:moveTo>
                    <a:pt x="7769598" y="8126631"/>
                  </a:moveTo>
                  <a:cubicBezTo>
                    <a:pt x="7774006" y="8233014"/>
                    <a:pt x="7774165" y="8263432"/>
                    <a:pt x="7777431" y="8488566"/>
                  </a:cubicBezTo>
                  <a:cubicBezTo>
                    <a:pt x="7778731" y="8583908"/>
                    <a:pt x="7785635" y="8568884"/>
                    <a:pt x="7754518" y="8567903"/>
                  </a:cubicBezTo>
                  <a:cubicBezTo>
                    <a:pt x="7246457" y="8551287"/>
                    <a:pt x="7353667" y="8705022"/>
                    <a:pt x="7349047" y="8084003"/>
                  </a:cubicBezTo>
                  <a:cubicBezTo>
                    <a:pt x="7832628" y="8085888"/>
                    <a:pt x="7767103" y="8066565"/>
                    <a:pt x="7769598" y="8126631"/>
                  </a:cubicBezTo>
                  <a:close/>
                  <a:moveTo>
                    <a:pt x="7759854" y="7582692"/>
                  </a:moveTo>
                  <a:cubicBezTo>
                    <a:pt x="7768218" y="8118801"/>
                    <a:pt x="7770713" y="8059955"/>
                    <a:pt x="7754146" y="8060088"/>
                  </a:cubicBezTo>
                  <a:cubicBezTo>
                    <a:pt x="7264432" y="8063353"/>
                    <a:pt x="7349604" y="8087427"/>
                    <a:pt x="7347374" y="7944575"/>
                  </a:cubicBezTo>
                  <a:cubicBezTo>
                    <a:pt x="7344480" y="7761670"/>
                    <a:pt x="7343710" y="7774755"/>
                    <a:pt x="7340604" y="7582214"/>
                  </a:cubicBezTo>
                  <a:cubicBezTo>
                    <a:pt x="7340524" y="7575659"/>
                    <a:pt x="7759775" y="7578154"/>
                    <a:pt x="7759854" y="7582692"/>
                  </a:cubicBezTo>
                  <a:close/>
                  <a:moveTo>
                    <a:pt x="7759376" y="7553177"/>
                  </a:moveTo>
                  <a:cubicBezTo>
                    <a:pt x="7543419" y="7557451"/>
                    <a:pt x="7459176" y="7553336"/>
                    <a:pt x="7340126" y="7552699"/>
                  </a:cubicBezTo>
                  <a:cubicBezTo>
                    <a:pt x="7337656" y="7404219"/>
                    <a:pt x="7332453" y="7235754"/>
                    <a:pt x="7332160" y="7070499"/>
                  </a:cubicBezTo>
                  <a:cubicBezTo>
                    <a:pt x="7482301" y="7071110"/>
                    <a:pt x="7425112" y="7073126"/>
                    <a:pt x="7751013" y="7072330"/>
                  </a:cubicBezTo>
                  <a:cubicBezTo>
                    <a:pt x="7756801" y="7429064"/>
                    <a:pt x="7757386" y="7430151"/>
                    <a:pt x="7759376" y="7553177"/>
                  </a:cubicBezTo>
                  <a:close/>
                  <a:moveTo>
                    <a:pt x="7750642" y="7047619"/>
                  </a:moveTo>
                  <a:cubicBezTo>
                    <a:pt x="7277733" y="7048866"/>
                    <a:pt x="7332160" y="7046690"/>
                    <a:pt x="7332160" y="7039524"/>
                  </a:cubicBezTo>
                  <a:cubicBezTo>
                    <a:pt x="7331922" y="6805577"/>
                    <a:pt x="7326001" y="6681304"/>
                    <a:pt x="7323505" y="6561384"/>
                  </a:cubicBezTo>
                  <a:cubicBezTo>
                    <a:pt x="7462017" y="6562340"/>
                    <a:pt x="7474654" y="6567648"/>
                    <a:pt x="7743712" y="6564862"/>
                  </a:cubicBezTo>
                  <a:cubicBezTo>
                    <a:pt x="7746421" y="6757163"/>
                    <a:pt x="7743420" y="6602127"/>
                    <a:pt x="7750642" y="7047619"/>
                  </a:cubicBezTo>
                  <a:close/>
                  <a:moveTo>
                    <a:pt x="7740473" y="6133464"/>
                  </a:moveTo>
                  <a:cubicBezTo>
                    <a:pt x="7743287" y="6312786"/>
                    <a:pt x="7739809" y="6314405"/>
                    <a:pt x="7742651" y="6495770"/>
                  </a:cubicBezTo>
                  <a:cubicBezTo>
                    <a:pt x="7743712" y="6561729"/>
                    <a:pt x="7804963" y="6539885"/>
                    <a:pt x="7323001" y="6536752"/>
                  </a:cubicBezTo>
                  <a:cubicBezTo>
                    <a:pt x="7319099" y="6331843"/>
                    <a:pt x="7322975" y="6309892"/>
                    <a:pt x="7318116" y="6056729"/>
                  </a:cubicBezTo>
                  <a:cubicBezTo>
                    <a:pt x="7817893" y="6057472"/>
                    <a:pt x="7738906" y="6033849"/>
                    <a:pt x="7740473" y="6133464"/>
                  </a:cubicBezTo>
                  <a:close/>
                  <a:moveTo>
                    <a:pt x="7727517" y="5548516"/>
                  </a:moveTo>
                  <a:cubicBezTo>
                    <a:pt x="7736278" y="6061135"/>
                    <a:pt x="7733092" y="5833319"/>
                    <a:pt x="7738428" y="6033053"/>
                  </a:cubicBezTo>
                  <a:cubicBezTo>
                    <a:pt x="7239979" y="6033212"/>
                    <a:pt x="7318381" y="6056224"/>
                    <a:pt x="7315780" y="5951726"/>
                  </a:cubicBezTo>
                  <a:cubicBezTo>
                    <a:pt x="7312673" y="5827506"/>
                    <a:pt x="7310788" y="5716637"/>
                    <a:pt x="7310257" y="5589790"/>
                  </a:cubicBezTo>
                  <a:cubicBezTo>
                    <a:pt x="7309965" y="5531662"/>
                    <a:pt x="7244599" y="5544376"/>
                    <a:pt x="7727517" y="5548516"/>
                  </a:cubicBezTo>
                  <a:close/>
                  <a:moveTo>
                    <a:pt x="7723136" y="5046701"/>
                  </a:moveTo>
                  <a:cubicBezTo>
                    <a:pt x="7726402" y="5254344"/>
                    <a:pt x="7721198" y="5166939"/>
                    <a:pt x="7727092" y="5523885"/>
                  </a:cubicBezTo>
                  <a:cubicBezTo>
                    <a:pt x="7724410" y="5523858"/>
                    <a:pt x="7313045" y="5522292"/>
                    <a:pt x="7309833" y="5522266"/>
                  </a:cubicBezTo>
                  <a:cubicBezTo>
                    <a:pt x="7307549" y="5246089"/>
                    <a:pt x="7302425" y="5246886"/>
                    <a:pt x="7299398" y="5040835"/>
                  </a:cubicBezTo>
                  <a:cubicBezTo>
                    <a:pt x="7301336" y="5040835"/>
                    <a:pt x="7723109" y="5044816"/>
                    <a:pt x="7723136" y="5046701"/>
                  </a:cubicBezTo>
                  <a:close/>
                  <a:moveTo>
                    <a:pt x="7712250" y="4535038"/>
                  </a:moveTo>
                  <a:cubicBezTo>
                    <a:pt x="7726163" y="5186103"/>
                    <a:pt x="7721304" y="4938991"/>
                    <a:pt x="7722685" y="5018327"/>
                  </a:cubicBezTo>
                  <a:cubicBezTo>
                    <a:pt x="7548437" y="5022600"/>
                    <a:pt x="7429333" y="5016496"/>
                    <a:pt x="7299053" y="5016204"/>
                  </a:cubicBezTo>
                  <a:cubicBezTo>
                    <a:pt x="7296770" y="4863026"/>
                    <a:pt x="7296664" y="4754493"/>
                    <a:pt x="7292177" y="4534879"/>
                  </a:cubicBezTo>
                  <a:cubicBezTo>
                    <a:pt x="7419935" y="4534932"/>
                    <a:pt x="7591554" y="4536764"/>
                    <a:pt x="7712250" y="4535038"/>
                  </a:cubicBezTo>
                  <a:close/>
                  <a:moveTo>
                    <a:pt x="7711560" y="4503612"/>
                  </a:moveTo>
                  <a:cubicBezTo>
                    <a:pt x="7711826" y="4515131"/>
                    <a:pt x="7745491" y="4510380"/>
                    <a:pt x="7291672" y="4510221"/>
                  </a:cubicBezTo>
                  <a:cubicBezTo>
                    <a:pt x="7291619" y="4507779"/>
                    <a:pt x="7282486" y="4027569"/>
                    <a:pt x="7282459" y="4025605"/>
                  </a:cubicBezTo>
                  <a:cubicBezTo>
                    <a:pt x="7284371" y="4025605"/>
                    <a:pt x="7702215" y="4027967"/>
                    <a:pt x="7704232" y="4027994"/>
                  </a:cubicBezTo>
                  <a:cubicBezTo>
                    <a:pt x="7705772" y="4135571"/>
                    <a:pt x="7707100" y="4299870"/>
                    <a:pt x="7711560" y="4503612"/>
                  </a:cubicBezTo>
                  <a:close/>
                  <a:moveTo>
                    <a:pt x="7698471" y="3598188"/>
                  </a:moveTo>
                  <a:cubicBezTo>
                    <a:pt x="7701312" y="3779156"/>
                    <a:pt x="7700356" y="3778811"/>
                    <a:pt x="7703197" y="3960230"/>
                  </a:cubicBezTo>
                  <a:cubicBezTo>
                    <a:pt x="7704179" y="4022606"/>
                    <a:pt x="7768696" y="4001132"/>
                    <a:pt x="7282034" y="4000947"/>
                  </a:cubicBezTo>
                  <a:cubicBezTo>
                    <a:pt x="7277681" y="3740829"/>
                    <a:pt x="7281530" y="3800736"/>
                    <a:pt x="7276512" y="3521852"/>
                  </a:cubicBezTo>
                  <a:cubicBezTo>
                    <a:pt x="7769625" y="3521852"/>
                    <a:pt x="7696825" y="3492151"/>
                    <a:pt x="7698471" y="3598188"/>
                  </a:cubicBezTo>
                  <a:close/>
                  <a:moveTo>
                    <a:pt x="7691489" y="3054914"/>
                  </a:moveTo>
                  <a:cubicBezTo>
                    <a:pt x="7702480" y="3581440"/>
                    <a:pt x="7721198" y="3496132"/>
                    <a:pt x="7594661" y="3496132"/>
                  </a:cubicBezTo>
                  <a:cubicBezTo>
                    <a:pt x="7435042" y="3496132"/>
                    <a:pt x="7435732" y="3497194"/>
                    <a:pt x="7276034" y="3497194"/>
                  </a:cubicBezTo>
                  <a:cubicBezTo>
                    <a:pt x="7271813" y="3276757"/>
                    <a:pt x="7271096" y="3313572"/>
                    <a:pt x="7268441" y="3012366"/>
                  </a:cubicBezTo>
                  <a:cubicBezTo>
                    <a:pt x="7748411" y="3012392"/>
                    <a:pt x="7690240" y="2994688"/>
                    <a:pt x="7691489" y="3054914"/>
                  </a:cubicBezTo>
                  <a:close/>
                  <a:moveTo>
                    <a:pt x="7681319" y="2511851"/>
                  </a:moveTo>
                  <a:cubicBezTo>
                    <a:pt x="7690187" y="3077316"/>
                    <a:pt x="7721755" y="2987309"/>
                    <a:pt x="7594661" y="2987309"/>
                  </a:cubicBezTo>
                  <a:cubicBezTo>
                    <a:pt x="7437033" y="2987309"/>
                    <a:pt x="7435228" y="2987734"/>
                    <a:pt x="7275955" y="2987734"/>
                  </a:cubicBezTo>
                  <a:cubicBezTo>
                    <a:pt x="7265388" y="2987734"/>
                    <a:pt x="7268653" y="3002333"/>
                    <a:pt x="7266635" y="2873415"/>
                  </a:cubicBezTo>
                  <a:cubicBezTo>
                    <a:pt x="7260051" y="2450829"/>
                    <a:pt x="7257661" y="2505958"/>
                    <a:pt x="7275955" y="2505958"/>
                  </a:cubicBezTo>
                  <a:cubicBezTo>
                    <a:pt x="7710524" y="2505958"/>
                    <a:pt x="7681107" y="2497677"/>
                    <a:pt x="7681319" y="2511851"/>
                  </a:cubicBezTo>
                  <a:close/>
                  <a:moveTo>
                    <a:pt x="7680842" y="2479602"/>
                  </a:moveTo>
                  <a:cubicBezTo>
                    <a:pt x="7530888" y="2477876"/>
                    <a:pt x="7432334" y="2481274"/>
                    <a:pt x="7262680" y="2481300"/>
                  </a:cubicBezTo>
                  <a:cubicBezTo>
                    <a:pt x="7253308" y="1936884"/>
                    <a:pt x="7239714" y="1996366"/>
                    <a:pt x="7275981" y="1996366"/>
                  </a:cubicBezTo>
                  <a:cubicBezTo>
                    <a:pt x="7409953" y="1996366"/>
                    <a:pt x="7445795" y="1996685"/>
                    <a:pt x="7594687" y="1996685"/>
                  </a:cubicBezTo>
                  <a:cubicBezTo>
                    <a:pt x="7701073" y="1996711"/>
                    <a:pt x="7672213" y="1909279"/>
                    <a:pt x="7680842" y="2479602"/>
                  </a:cubicBezTo>
                  <a:close/>
                  <a:moveTo>
                    <a:pt x="7666478" y="1606746"/>
                  </a:moveTo>
                  <a:cubicBezTo>
                    <a:pt x="7669824" y="1716978"/>
                    <a:pt x="7669876" y="1741344"/>
                    <a:pt x="7673646" y="1972531"/>
                  </a:cubicBezTo>
                  <a:cubicBezTo>
                    <a:pt x="7626626" y="1971920"/>
                    <a:pt x="7285141" y="1971681"/>
                    <a:pt x="7252352" y="1971787"/>
                  </a:cubicBezTo>
                  <a:cubicBezTo>
                    <a:pt x="7243564" y="1418957"/>
                    <a:pt x="7229518" y="1493064"/>
                    <a:pt x="7275981" y="1493064"/>
                  </a:cubicBezTo>
                  <a:cubicBezTo>
                    <a:pt x="7742969" y="1493064"/>
                    <a:pt x="7661752" y="1449985"/>
                    <a:pt x="7666478" y="1606746"/>
                  </a:cubicBezTo>
                  <a:close/>
                  <a:moveTo>
                    <a:pt x="7658885" y="1063259"/>
                  </a:moveTo>
                  <a:cubicBezTo>
                    <a:pt x="7666106" y="1537550"/>
                    <a:pt x="7682063" y="1464902"/>
                    <a:pt x="7594661" y="1464902"/>
                  </a:cubicBezTo>
                  <a:cubicBezTo>
                    <a:pt x="7191180" y="1464902"/>
                    <a:pt x="7243458" y="1489189"/>
                    <a:pt x="7242475" y="1425141"/>
                  </a:cubicBezTo>
                  <a:cubicBezTo>
                    <a:pt x="7234510" y="916982"/>
                    <a:pt x="7225589" y="984560"/>
                    <a:pt x="7275981" y="984560"/>
                  </a:cubicBezTo>
                  <a:cubicBezTo>
                    <a:pt x="7727623" y="984560"/>
                    <a:pt x="7657266" y="959902"/>
                    <a:pt x="7658885" y="1063259"/>
                  </a:cubicBezTo>
                  <a:close/>
                  <a:moveTo>
                    <a:pt x="7275981" y="475605"/>
                  </a:moveTo>
                  <a:cubicBezTo>
                    <a:pt x="7709197" y="475605"/>
                    <a:pt x="7650230" y="465279"/>
                    <a:pt x="7650283" y="519745"/>
                  </a:cubicBezTo>
                  <a:cubicBezTo>
                    <a:pt x="7650283" y="1033797"/>
                    <a:pt x="7684107" y="958999"/>
                    <a:pt x="7594661" y="958999"/>
                  </a:cubicBezTo>
                  <a:cubicBezTo>
                    <a:pt x="7171082" y="958999"/>
                    <a:pt x="7237775" y="981932"/>
                    <a:pt x="7235465" y="881654"/>
                  </a:cubicBezTo>
                  <a:cubicBezTo>
                    <a:pt x="7225138" y="410522"/>
                    <a:pt x="7211013" y="475605"/>
                    <a:pt x="7275981" y="475605"/>
                  </a:cubicBezTo>
                  <a:close/>
                  <a:moveTo>
                    <a:pt x="7230607" y="1971894"/>
                  </a:moveTo>
                  <a:cubicBezTo>
                    <a:pt x="7118513" y="1972610"/>
                    <a:pt x="6810507" y="1984555"/>
                    <a:pt x="6809843" y="1967886"/>
                  </a:cubicBezTo>
                  <a:cubicBezTo>
                    <a:pt x="6802993" y="1798384"/>
                    <a:pt x="6803338" y="1635572"/>
                    <a:pt x="6801426" y="1492480"/>
                  </a:cubicBezTo>
                  <a:cubicBezTo>
                    <a:pt x="7255723" y="1492639"/>
                    <a:pt x="7034509" y="1492905"/>
                    <a:pt x="7221845" y="1493064"/>
                  </a:cubicBezTo>
                  <a:cubicBezTo>
                    <a:pt x="7225881" y="1718916"/>
                    <a:pt x="7222562" y="1465486"/>
                    <a:pt x="7230607" y="1971894"/>
                  </a:cubicBezTo>
                  <a:close/>
                  <a:moveTo>
                    <a:pt x="7220730" y="1425566"/>
                  </a:moveTo>
                  <a:cubicBezTo>
                    <a:pt x="7221660" y="1485446"/>
                    <a:pt x="7287637" y="1468008"/>
                    <a:pt x="6801081" y="1467849"/>
                  </a:cubicBezTo>
                  <a:cubicBezTo>
                    <a:pt x="6795878" y="1103683"/>
                    <a:pt x="6801029" y="1374870"/>
                    <a:pt x="6795188" y="982994"/>
                  </a:cubicBezTo>
                  <a:cubicBezTo>
                    <a:pt x="7382606" y="985144"/>
                    <a:pt x="7166250" y="984374"/>
                    <a:pt x="7215845" y="984507"/>
                  </a:cubicBezTo>
                  <a:cubicBezTo>
                    <a:pt x="7220624" y="1243457"/>
                    <a:pt x="7217438" y="1215455"/>
                    <a:pt x="7220730" y="1425566"/>
                  </a:cubicBezTo>
                  <a:close/>
                  <a:moveTo>
                    <a:pt x="6798241" y="478020"/>
                  </a:moveTo>
                  <a:cubicBezTo>
                    <a:pt x="7269662" y="477091"/>
                    <a:pt x="7204880" y="457582"/>
                    <a:pt x="7206526" y="520116"/>
                  </a:cubicBezTo>
                  <a:cubicBezTo>
                    <a:pt x="7220226" y="1044467"/>
                    <a:pt x="7239156" y="960247"/>
                    <a:pt x="7116814" y="959238"/>
                  </a:cubicBezTo>
                  <a:cubicBezTo>
                    <a:pt x="6729795" y="956106"/>
                    <a:pt x="6795267" y="985197"/>
                    <a:pt x="6793807" y="887440"/>
                  </a:cubicBezTo>
                  <a:cubicBezTo>
                    <a:pt x="6787355" y="429208"/>
                    <a:pt x="6781674" y="478073"/>
                    <a:pt x="6798241" y="478020"/>
                  </a:cubicBezTo>
                  <a:close/>
                  <a:moveTo>
                    <a:pt x="6788125" y="1969000"/>
                  </a:moveTo>
                  <a:cubicBezTo>
                    <a:pt x="6788338" y="1974282"/>
                    <a:pt x="6838225" y="1972079"/>
                    <a:pt x="6368768" y="1974654"/>
                  </a:cubicBezTo>
                  <a:cubicBezTo>
                    <a:pt x="6362290" y="1695186"/>
                    <a:pt x="6363909" y="1627078"/>
                    <a:pt x="6362157" y="1489879"/>
                  </a:cubicBezTo>
                  <a:cubicBezTo>
                    <a:pt x="6570548" y="1490622"/>
                    <a:pt x="6364945" y="1492347"/>
                    <a:pt x="6779709" y="1492480"/>
                  </a:cubicBezTo>
                  <a:cubicBezTo>
                    <a:pt x="6781620" y="1637323"/>
                    <a:pt x="6781302" y="1799632"/>
                    <a:pt x="6788125" y="1969000"/>
                  </a:cubicBezTo>
                  <a:close/>
                  <a:moveTo>
                    <a:pt x="6774664" y="1063259"/>
                  </a:moveTo>
                  <a:cubicBezTo>
                    <a:pt x="6777452" y="1241068"/>
                    <a:pt x="6775912" y="1245076"/>
                    <a:pt x="6778727" y="1425566"/>
                  </a:cubicBezTo>
                  <a:cubicBezTo>
                    <a:pt x="6779709" y="1487915"/>
                    <a:pt x="6843110" y="1466866"/>
                    <a:pt x="6361812" y="1465221"/>
                  </a:cubicBezTo>
                  <a:cubicBezTo>
                    <a:pt x="6359502" y="1298692"/>
                    <a:pt x="6358361" y="1296224"/>
                    <a:pt x="6353316" y="983366"/>
                  </a:cubicBezTo>
                  <a:cubicBezTo>
                    <a:pt x="6847783" y="983047"/>
                    <a:pt x="6773044" y="955681"/>
                    <a:pt x="6774664" y="1063259"/>
                  </a:cubicBezTo>
                  <a:close/>
                  <a:moveTo>
                    <a:pt x="6638861" y="478232"/>
                  </a:moveTo>
                  <a:cubicBezTo>
                    <a:pt x="6788045" y="478232"/>
                    <a:pt x="6764761" y="466527"/>
                    <a:pt x="6765876" y="519984"/>
                  </a:cubicBezTo>
                  <a:cubicBezTo>
                    <a:pt x="6768505" y="645796"/>
                    <a:pt x="6770150" y="755099"/>
                    <a:pt x="6772009" y="887838"/>
                  </a:cubicBezTo>
                  <a:cubicBezTo>
                    <a:pt x="6773390" y="980207"/>
                    <a:pt x="6850066" y="958309"/>
                    <a:pt x="6352944" y="958707"/>
                  </a:cubicBezTo>
                  <a:cubicBezTo>
                    <a:pt x="6347714" y="632843"/>
                    <a:pt x="6347740" y="624535"/>
                    <a:pt x="6345112" y="519347"/>
                  </a:cubicBezTo>
                  <a:cubicBezTo>
                    <a:pt x="6343731" y="464218"/>
                    <a:pt x="6292039" y="477967"/>
                    <a:pt x="6638861" y="478232"/>
                  </a:cubicBezTo>
                  <a:close/>
                  <a:moveTo>
                    <a:pt x="6320314" y="1974787"/>
                  </a:moveTo>
                  <a:cubicBezTo>
                    <a:pt x="6162687" y="1974787"/>
                    <a:pt x="6163563" y="1971628"/>
                    <a:pt x="6001768" y="1971628"/>
                  </a:cubicBezTo>
                  <a:cubicBezTo>
                    <a:pt x="5895992" y="1971628"/>
                    <a:pt x="5925808" y="2062563"/>
                    <a:pt x="5916144" y="1491949"/>
                  </a:cubicBezTo>
                  <a:cubicBezTo>
                    <a:pt x="6096126" y="1493860"/>
                    <a:pt x="6160563" y="1489507"/>
                    <a:pt x="6340412" y="1489799"/>
                  </a:cubicBezTo>
                  <a:cubicBezTo>
                    <a:pt x="6347342" y="2046532"/>
                    <a:pt x="6358759" y="1974787"/>
                    <a:pt x="6320314" y="1974787"/>
                  </a:cubicBezTo>
                  <a:close/>
                  <a:moveTo>
                    <a:pt x="6332872" y="1063206"/>
                  </a:moveTo>
                  <a:cubicBezTo>
                    <a:pt x="6340200" y="1526800"/>
                    <a:pt x="6348218" y="1465168"/>
                    <a:pt x="6320314" y="1465168"/>
                  </a:cubicBezTo>
                  <a:cubicBezTo>
                    <a:pt x="5855610" y="1465168"/>
                    <a:pt x="5916038" y="1487357"/>
                    <a:pt x="5915055" y="1425141"/>
                  </a:cubicBezTo>
                  <a:cubicBezTo>
                    <a:pt x="5912161" y="1239688"/>
                    <a:pt x="5914338" y="1243165"/>
                    <a:pt x="5911497" y="1062834"/>
                  </a:cubicBezTo>
                  <a:cubicBezTo>
                    <a:pt x="5909958" y="967281"/>
                    <a:pt x="5886487" y="983817"/>
                    <a:pt x="6001741" y="983817"/>
                  </a:cubicBezTo>
                  <a:cubicBezTo>
                    <a:pt x="6398371" y="983817"/>
                    <a:pt x="6331093" y="953266"/>
                    <a:pt x="6332872" y="1063206"/>
                  </a:cubicBezTo>
                  <a:close/>
                  <a:moveTo>
                    <a:pt x="6323367" y="520063"/>
                  </a:moveTo>
                  <a:cubicBezTo>
                    <a:pt x="6326102" y="628782"/>
                    <a:pt x="6326182" y="646168"/>
                    <a:pt x="6331200" y="958734"/>
                  </a:cubicBezTo>
                  <a:cubicBezTo>
                    <a:pt x="6284684" y="958734"/>
                    <a:pt x="5956739" y="959106"/>
                    <a:pt x="5909825" y="959610"/>
                  </a:cubicBezTo>
                  <a:lnTo>
                    <a:pt x="5901993" y="476321"/>
                  </a:lnTo>
                  <a:cubicBezTo>
                    <a:pt x="6402699" y="468358"/>
                    <a:pt x="6322067" y="468491"/>
                    <a:pt x="6323367" y="520063"/>
                  </a:cubicBezTo>
                  <a:close/>
                  <a:moveTo>
                    <a:pt x="5896470" y="1606534"/>
                  </a:moveTo>
                  <a:cubicBezTo>
                    <a:pt x="5898621" y="1720827"/>
                    <a:pt x="5897877" y="1677987"/>
                    <a:pt x="5902603" y="1972478"/>
                  </a:cubicBezTo>
                  <a:cubicBezTo>
                    <a:pt x="5765579" y="1975158"/>
                    <a:pt x="5820936" y="1978343"/>
                    <a:pt x="5481122" y="1975105"/>
                  </a:cubicBezTo>
                  <a:cubicBezTo>
                    <a:pt x="5474963" y="1479713"/>
                    <a:pt x="5478547" y="1643163"/>
                    <a:pt x="5476980" y="1489242"/>
                  </a:cubicBezTo>
                  <a:cubicBezTo>
                    <a:pt x="5980767" y="1489003"/>
                    <a:pt x="5893736" y="1468512"/>
                    <a:pt x="5896470" y="1606534"/>
                  </a:cubicBezTo>
                  <a:close/>
                  <a:moveTo>
                    <a:pt x="5889753" y="1063259"/>
                  </a:moveTo>
                  <a:cubicBezTo>
                    <a:pt x="5896895" y="1532241"/>
                    <a:pt x="5909188" y="1467477"/>
                    <a:pt x="5842653" y="1466123"/>
                  </a:cubicBezTo>
                  <a:cubicBezTo>
                    <a:pt x="5743091" y="1464106"/>
                    <a:pt x="5724718" y="1464504"/>
                    <a:pt x="5476688" y="1464610"/>
                  </a:cubicBezTo>
                  <a:cubicBezTo>
                    <a:pt x="5473715" y="1231221"/>
                    <a:pt x="5468962" y="1232521"/>
                    <a:pt x="5466361" y="984878"/>
                  </a:cubicBezTo>
                  <a:cubicBezTo>
                    <a:pt x="5963509" y="989736"/>
                    <a:pt x="5888001" y="953930"/>
                    <a:pt x="5889753" y="1063259"/>
                  </a:cubicBezTo>
                  <a:close/>
                  <a:moveTo>
                    <a:pt x="5523814" y="478498"/>
                  </a:moveTo>
                  <a:cubicBezTo>
                    <a:pt x="5631820" y="479931"/>
                    <a:pt x="5735976" y="480170"/>
                    <a:pt x="5842706" y="477595"/>
                  </a:cubicBezTo>
                  <a:cubicBezTo>
                    <a:pt x="5895435" y="476268"/>
                    <a:pt x="5879106" y="404470"/>
                    <a:pt x="5888080" y="959902"/>
                  </a:cubicBezTo>
                  <a:cubicBezTo>
                    <a:pt x="5698859" y="962609"/>
                    <a:pt x="5773119" y="963273"/>
                    <a:pt x="5466122" y="960273"/>
                  </a:cubicBezTo>
                  <a:cubicBezTo>
                    <a:pt x="5461555" y="397038"/>
                    <a:pt x="5435961" y="477356"/>
                    <a:pt x="5523814" y="478498"/>
                  </a:cubicBezTo>
                  <a:close/>
                  <a:moveTo>
                    <a:pt x="5467422" y="2483663"/>
                  </a:moveTo>
                  <a:cubicBezTo>
                    <a:pt x="5363373" y="2484406"/>
                    <a:pt x="5228419" y="2483663"/>
                    <a:pt x="5050083" y="2483663"/>
                  </a:cubicBezTo>
                  <a:cubicBezTo>
                    <a:pt x="5049791" y="2466038"/>
                    <a:pt x="5042649" y="2053247"/>
                    <a:pt x="5041322" y="1997666"/>
                  </a:cubicBezTo>
                  <a:cubicBezTo>
                    <a:pt x="5043260" y="1997666"/>
                    <a:pt x="5456723" y="1999551"/>
                    <a:pt x="5459643" y="1999577"/>
                  </a:cubicBezTo>
                  <a:cubicBezTo>
                    <a:pt x="5461820" y="2176325"/>
                    <a:pt x="5465564" y="2367220"/>
                    <a:pt x="5467422" y="2483663"/>
                  </a:cubicBezTo>
                  <a:close/>
                  <a:moveTo>
                    <a:pt x="5455581" y="1606269"/>
                  </a:moveTo>
                  <a:cubicBezTo>
                    <a:pt x="5454652" y="2049106"/>
                    <a:pt x="5502787" y="1974628"/>
                    <a:pt x="5364780" y="1974628"/>
                  </a:cubicBezTo>
                  <a:cubicBezTo>
                    <a:pt x="5003966" y="1974628"/>
                    <a:pt x="5040764" y="1974601"/>
                    <a:pt x="5040605" y="1968151"/>
                  </a:cubicBezTo>
                  <a:cubicBezTo>
                    <a:pt x="5038481" y="1880109"/>
                    <a:pt x="5024861" y="1490383"/>
                    <a:pt x="5046499" y="1490383"/>
                  </a:cubicBezTo>
                  <a:cubicBezTo>
                    <a:pt x="5538550" y="1490383"/>
                    <a:pt x="5455900" y="1454153"/>
                    <a:pt x="5455581" y="1606269"/>
                  </a:cubicBezTo>
                  <a:close/>
                  <a:moveTo>
                    <a:pt x="5445678" y="1063259"/>
                  </a:moveTo>
                  <a:cubicBezTo>
                    <a:pt x="5453086" y="1535718"/>
                    <a:pt x="5484706" y="1464610"/>
                    <a:pt x="5364780" y="1464663"/>
                  </a:cubicBezTo>
                  <a:cubicBezTo>
                    <a:pt x="4985168" y="1464663"/>
                    <a:pt x="5033304" y="1483695"/>
                    <a:pt x="5032374" y="1425088"/>
                  </a:cubicBezTo>
                  <a:cubicBezTo>
                    <a:pt x="5032162" y="1410915"/>
                    <a:pt x="5025896" y="1004228"/>
                    <a:pt x="5025551" y="981693"/>
                  </a:cubicBezTo>
                  <a:cubicBezTo>
                    <a:pt x="5529815" y="980632"/>
                    <a:pt x="5444111" y="964414"/>
                    <a:pt x="5445678" y="1063259"/>
                  </a:cubicBezTo>
                  <a:close/>
                  <a:moveTo>
                    <a:pt x="5046499" y="478790"/>
                  </a:moveTo>
                  <a:cubicBezTo>
                    <a:pt x="5498167" y="478790"/>
                    <a:pt x="5437554" y="459997"/>
                    <a:pt x="5438855" y="518789"/>
                  </a:cubicBezTo>
                  <a:cubicBezTo>
                    <a:pt x="5450855" y="1046537"/>
                    <a:pt x="5460838" y="959822"/>
                    <a:pt x="5364780" y="959822"/>
                  </a:cubicBezTo>
                  <a:cubicBezTo>
                    <a:pt x="5206065" y="959822"/>
                    <a:pt x="5205905" y="957035"/>
                    <a:pt x="5046499" y="957035"/>
                  </a:cubicBezTo>
                  <a:cubicBezTo>
                    <a:pt x="5018117" y="957035"/>
                    <a:pt x="5025365" y="970890"/>
                    <a:pt x="5024144" y="881707"/>
                  </a:cubicBezTo>
                  <a:cubicBezTo>
                    <a:pt x="5017852" y="416759"/>
                    <a:pt x="5005744" y="478790"/>
                    <a:pt x="5046499" y="478790"/>
                  </a:cubicBezTo>
                  <a:close/>
                  <a:moveTo>
                    <a:pt x="5011586" y="1490436"/>
                  </a:moveTo>
                  <a:cubicBezTo>
                    <a:pt x="5013417" y="1623574"/>
                    <a:pt x="5013444" y="1747449"/>
                    <a:pt x="5018966" y="1973061"/>
                  </a:cubicBezTo>
                  <a:cubicBezTo>
                    <a:pt x="4575343" y="1973858"/>
                    <a:pt x="4598972" y="1979087"/>
                    <a:pt x="4598707" y="1969186"/>
                  </a:cubicBezTo>
                  <a:cubicBezTo>
                    <a:pt x="4597698" y="1926373"/>
                    <a:pt x="4589627" y="1493887"/>
                    <a:pt x="4589600" y="1491949"/>
                  </a:cubicBezTo>
                  <a:cubicBezTo>
                    <a:pt x="4812036" y="1493834"/>
                    <a:pt x="4876712" y="1490728"/>
                    <a:pt x="5011586" y="1490436"/>
                  </a:cubicBezTo>
                  <a:close/>
                  <a:moveTo>
                    <a:pt x="5011240" y="1465778"/>
                  </a:moveTo>
                  <a:cubicBezTo>
                    <a:pt x="4524845" y="1466813"/>
                    <a:pt x="4589468" y="1485287"/>
                    <a:pt x="4588512" y="1425088"/>
                  </a:cubicBezTo>
                  <a:cubicBezTo>
                    <a:pt x="4585671" y="1243775"/>
                    <a:pt x="4586441" y="1243669"/>
                    <a:pt x="4583600" y="1062834"/>
                  </a:cubicBezTo>
                  <a:cubicBezTo>
                    <a:pt x="4582007" y="961919"/>
                    <a:pt x="4499516" y="984613"/>
                    <a:pt x="5003780" y="981799"/>
                  </a:cubicBezTo>
                  <a:cubicBezTo>
                    <a:pt x="5003806" y="983817"/>
                    <a:pt x="5010577" y="1419700"/>
                    <a:pt x="5011240" y="1465778"/>
                  </a:cubicBezTo>
                  <a:close/>
                  <a:moveTo>
                    <a:pt x="4995576" y="478657"/>
                  </a:moveTo>
                  <a:cubicBezTo>
                    <a:pt x="5000939" y="749180"/>
                    <a:pt x="5000514" y="757833"/>
                    <a:pt x="5003435" y="957141"/>
                  </a:cubicBezTo>
                  <a:cubicBezTo>
                    <a:pt x="4515552" y="959716"/>
                    <a:pt x="4582644" y="991806"/>
                    <a:pt x="4580122" y="881601"/>
                  </a:cubicBezTo>
                  <a:cubicBezTo>
                    <a:pt x="4576166" y="709047"/>
                    <a:pt x="4575157" y="610096"/>
                    <a:pt x="4574785" y="519665"/>
                  </a:cubicBezTo>
                  <a:cubicBezTo>
                    <a:pt x="4574520" y="458060"/>
                    <a:pt x="4512552" y="476268"/>
                    <a:pt x="4995576" y="478657"/>
                  </a:cubicBezTo>
                  <a:close/>
                  <a:moveTo>
                    <a:pt x="4568918" y="1973566"/>
                  </a:moveTo>
                  <a:cubicBezTo>
                    <a:pt x="4309365" y="1967965"/>
                    <a:pt x="4153225" y="1977680"/>
                    <a:pt x="4153118" y="1968363"/>
                  </a:cubicBezTo>
                  <a:cubicBezTo>
                    <a:pt x="4147224" y="1403615"/>
                    <a:pt x="4112045" y="1488101"/>
                    <a:pt x="4250132" y="1489959"/>
                  </a:cubicBezTo>
                  <a:cubicBezTo>
                    <a:pt x="4381130" y="1491710"/>
                    <a:pt x="4415751" y="1490304"/>
                    <a:pt x="4567882" y="1491710"/>
                  </a:cubicBezTo>
                  <a:cubicBezTo>
                    <a:pt x="4577095" y="2036100"/>
                    <a:pt x="4581927" y="1973805"/>
                    <a:pt x="4568918" y="1973566"/>
                  </a:cubicBezTo>
                  <a:close/>
                  <a:moveTo>
                    <a:pt x="4561855" y="1063259"/>
                  </a:moveTo>
                  <a:cubicBezTo>
                    <a:pt x="4564696" y="1244174"/>
                    <a:pt x="4563926" y="1243988"/>
                    <a:pt x="4566767" y="1425513"/>
                  </a:cubicBezTo>
                  <a:cubicBezTo>
                    <a:pt x="4567723" y="1485579"/>
                    <a:pt x="4633248" y="1466097"/>
                    <a:pt x="4146162" y="1464345"/>
                  </a:cubicBezTo>
                  <a:cubicBezTo>
                    <a:pt x="4142259" y="1207518"/>
                    <a:pt x="4145950" y="1210172"/>
                    <a:pt x="4141277" y="985701"/>
                  </a:cubicBezTo>
                  <a:cubicBezTo>
                    <a:pt x="4625920" y="982808"/>
                    <a:pt x="4560130" y="951806"/>
                    <a:pt x="4561855" y="1063259"/>
                  </a:cubicBezTo>
                  <a:close/>
                  <a:moveTo>
                    <a:pt x="4552775" y="477887"/>
                  </a:moveTo>
                  <a:cubicBezTo>
                    <a:pt x="4554448" y="751117"/>
                    <a:pt x="4556572" y="789843"/>
                    <a:pt x="4560023" y="959079"/>
                  </a:cubicBezTo>
                  <a:cubicBezTo>
                    <a:pt x="4461417" y="956982"/>
                    <a:pt x="4355881" y="956956"/>
                    <a:pt x="4250026" y="959371"/>
                  </a:cubicBezTo>
                  <a:cubicBezTo>
                    <a:pt x="4107213" y="962636"/>
                    <a:pt x="4144489" y="1040937"/>
                    <a:pt x="4130869" y="519400"/>
                  </a:cubicBezTo>
                  <a:cubicBezTo>
                    <a:pt x="4128958" y="446859"/>
                    <a:pt x="4076176" y="487761"/>
                    <a:pt x="4552775" y="477887"/>
                  </a:cubicBezTo>
                  <a:close/>
                  <a:moveTo>
                    <a:pt x="4090965" y="1972584"/>
                  </a:moveTo>
                  <a:cubicBezTo>
                    <a:pt x="3779135" y="1972637"/>
                    <a:pt x="3750939" y="1972584"/>
                    <a:pt x="3711300" y="1972770"/>
                  </a:cubicBezTo>
                  <a:cubicBezTo>
                    <a:pt x="3703919" y="1711802"/>
                    <a:pt x="3707264" y="1612586"/>
                    <a:pt x="3706069" y="1491339"/>
                  </a:cubicBezTo>
                  <a:cubicBezTo>
                    <a:pt x="3935594" y="1490649"/>
                    <a:pt x="3994031" y="1488631"/>
                    <a:pt x="4124763" y="1488923"/>
                  </a:cubicBezTo>
                  <a:cubicBezTo>
                    <a:pt x="4133099" y="2059113"/>
                    <a:pt x="4149216" y="1972584"/>
                    <a:pt x="4090965" y="1972584"/>
                  </a:cubicBezTo>
                  <a:close/>
                  <a:moveTo>
                    <a:pt x="4120940" y="1063206"/>
                  </a:moveTo>
                  <a:cubicBezTo>
                    <a:pt x="4128188" y="1527224"/>
                    <a:pt x="4132356" y="1464239"/>
                    <a:pt x="4090991" y="1464239"/>
                  </a:cubicBezTo>
                  <a:cubicBezTo>
                    <a:pt x="3646757" y="1464239"/>
                    <a:pt x="3706176" y="1485738"/>
                    <a:pt x="3705247" y="1425088"/>
                  </a:cubicBezTo>
                  <a:cubicBezTo>
                    <a:pt x="3697096" y="904640"/>
                    <a:pt x="3672059" y="983711"/>
                    <a:pt x="3772444" y="983711"/>
                  </a:cubicBezTo>
                  <a:cubicBezTo>
                    <a:pt x="3931532" y="983711"/>
                    <a:pt x="3931585" y="985860"/>
                    <a:pt x="4090991" y="985860"/>
                  </a:cubicBezTo>
                  <a:cubicBezTo>
                    <a:pt x="4126754" y="985834"/>
                    <a:pt x="4119426" y="970280"/>
                    <a:pt x="4120940" y="1063206"/>
                  </a:cubicBezTo>
                  <a:close/>
                  <a:moveTo>
                    <a:pt x="3772418" y="476348"/>
                  </a:moveTo>
                  <a:cubicBezTo>
                    <a:pt x="3785109" y="476348"/>
                    <a:pt x="4088416" y="476534"/>
                    <a:pt x="4108010" y="476560"/>
                  </a:cubicBezTo>
                  <a:cubicBezTo>
                    <a:pt x="4109656" y="544960"/>
                    <a:pt x="4103151" y="276402"/>
                    <a:pt x="4118949" y="961176"/>
                  </a:cubicBezTo>
                  <a:cubicBezTo>
                    <a:pt x="3941780" y="961680"/>
                    <a:pt x="3868396" y="957805"/>
                    <a:pt x="3696591" y="959371"/>
                  </a:cubicBezTo>
                  <a:cubicBezTo>
                    <a:pt x="3689954" y="388810"/>
                    <a:pt x="3659103" y="476348"/>
                    <a:pt x="3772418" y="476348"/>
                  </a:cubicBezTo>
                  <a:close/>
                  <a:moveTo>
                    <a:pt x="3684325" y="1491418"/>
                  </a:moveTo>
                  <a:cubicBezTo>
                    <a:pt x="3685918" y="1660150"/>
                    <a:pt x="3681351" y="1623017"/>
                    <a:pt x="3689529" y="1972876"/>
                  </a:cubicBezTo>
                  <a:cubicBezTo>
                    <a:pt x="3199177" y="1975955"/>
                    <a:pt x="3322289" y="1975158"/>
                    <a:pt x="3271234" y="1975636"/>
                  </a:cubicBezTo>
                  <a:cubicBezTo>
                    <a:pt x="3269667" y="1775982"/>
                    <a:pt x="3266296" y="1641013"/>
                    <a:pt x="3263773" y="1490118"/>
                  </a:cubicBezTo>
                  <a:cubicBezTo>
                    <a:pt x="3469562" y="1494020"/>
                    <a:pt x="3521680" y="1492135"/>
                    <a:pt x="3684325" y="1491418"/>
                  </a:cubicBezTo>
                  <a:close/>
                  <a:moveTo>
                    <a:pt x="3676307" y="1063259"/>
                  </a:moveTo>
                  <a:cubicBezTo>
                    <a:pt x="3683715" y="1536408"/>
                    <a:pt x="3707742" y="1466415"/>
                    <a:pt x="3613091" y="1467185"/>
                  </a:cubicBezTo>
                  <a:cubicBezTo>
                    <a:pt x="3207408" y="1470476"/>
                    <a:pt x="3263534" y="1474909"/>
                    <a:pt x="3262738" y="1425088"/>
                  </a:cubicBezTo>
                  <a:cubicBezTo>
                    <a:pt x="3255835" y="995310"/>
                    <a:pt x="3256313" y="1022410"/>
                    <a:pt x="3255543" y="985038"/>
                  </a:cubicBezTo>
                  <a:cubicBezTo>
                    <a:pt x="3749479" y="992178"/>
                    <a:pt x="3674528" y="949205"/>
                    <a:pt x="3676307" y="1063259"/>
                  </a:cubicBezTo>
                  <a:close/>
                  <a:moveTo>
                    <a:pt x="3294837" y="478763"/>
                  </a:moveTo>
                  <a:cubicBezTo>
                    <a:pt x="3725876" y="474994"/>
                    <a:pt x="3666218" y="464802"/>
                    <a:pt x="3667811" y="520143"/>
                  </a:cubicBezTo>
                  <a:cubicBezTo>
                    <a:pt x="3682732" y="1029895"/>
                    <a:pt x="3684803" y="959185"/>
                    <a:pt x="3613012" y="960725"/>
                  </a:cubicBezTo>
                  <a:cubicBezTo>
                    <a:pt x="3504661" y="963060"/>
                    <a:pt x="3402231" y="962928"/>
                    <a:pt x="3294890" y="961043"/>
                  </a:cubicBezTo>
                  <a:cubicBezTo>
                    <a:pt x="3244524" y="960167"/>
                    <a:pt x="3255649" y="976252"/>
                    <a:pt x="3253074" y="881548"/>
                  </a:cubicBezTo>
                  <a:cubicBezTo>
                    <a:pt x="3240436" y="416547"/>
                    <a:pt x="3234542" y="479320"/>
                    <a:pt x="3294837" y="478763"/>
                  </a:cubicBezTo>
                  <a:close/>
                  <a:moveTo>
                    <a:pt x="3249410" y="1967461"/>
                  </a:moveTo>
                  <a:cubicBezTo>
                    <a:pt x="3249543" y="1982405"/>
                    <a:pt x="3282597" y="1974442"/>
                    <a:pt x="2827982" y="1974176"/>
                  </a:cubicBezTo>
                  <a:cubicBezTo>
                    <a:pt x="2827557" y="1886453"/>
                    <a:pt x="2822353" y="1492480"/>
                    <a:pt x="2822300" y="1489454"/>
                  </a:cubicBezTo>
                  <a:cubicBezTo>
                    <a:pt x="3044948" y="1489454"/>
                    <a:pt x="3148520" y="1488366"/>
                    <a:pt x="3242029" y="1489799"/>
                  </a:cubicBezTo>
                  <a:cubicBezTo>
                    <a:pt x="3244684" y="1649215"/>
                    <a:pt x="3248082" y="1785060"/>
                    <a:pt x="3249410" y="1967461"/>
                  </a:cubicBezTo>
                  <a:close/>
                  <a:moveTo>
                    <a:pt x="3241631" y="1465115"/>
                  </a:moveTo>
                  <a:cubicBezTo>
                    <a:pt x="2762324" y="1457842"/>
                    <a:pt x="2822353" y="1488791"/>
                    <a:pt x="2821344" y="1425035"/>
                  </a:cubicBezTo>
                  <a:cubicBezTo>
                    <a:pt x="2815291" y="1041361"/>
                    <a:pt x="2815185" y="1030293"/>
                    <a:pt x="2814123" y="981614"/>
                  </a:cubicBezTo>
                  <a:cubicBezTo>
                    <a:pt x="2817096" y="981614"/>
                    <a:pt x="3231727" y="984746"/>
                    <a:pt x="3233798" y="984772"/>
                  </a:cubicBezTo>
                  <a:cubicBezTo>
                    <a:pt x="3234887" y="1037884"/>
                    <a:pt x="3235020" y="1053491"/>
                    <a:pt x="3241631" y="1465115"/>
                  </a:cubicBezTo>
                  <a:close/>
                  <a:moveTo>
                    <a:pt x="2817043" y="479851"/>
                  </a:moveTo>
                  <a:cubicBezTo>
                    <a:pt x="3288783" y="479851"/>
                    <a:pt x="3224798" y="463660"/>
                    <a:pt x="3225276" y="519851"/>
                  </a:cubicBezTo>
                  <a:cubicBezTo>
                    <a:pt x="3229046" y="1038707"/>
                    <a:pt x="3266933" y="959663"/>
                    <a:pt x="3135537" y="959663"/>
                  </a:cubicBezTo>
                  <a:cubicBezTo>
                    <a:pt x="2979343" y="959663"/>
                    <a:pt x="2975334" y="956982"/>
                    <a:pt x="2817017" y="956982"/>
                  </a:cubicBezTo>
                  <a:cubicBezTo>
                    <a:pt x="2812211" y="956956"/>
                    <a:pt x="2791821" y="479851"/>
                    <a:pt x="2817043" y="479851"/>
                  </a:cubicBezTo>
                  <a:close/>
                  <a:moveTo>
                    <a:pt x="2806158" y="1968523"/>
                  </a:moveTo>
                  <a:cubicBezTo>
                    <a:pt x="2806211" y="1976963"/>
                    <a:pt x="2467858" y="1976353"/>
                    <a:pt x="2386721" y="1975238"/>
                  </a:cubicBezTo>
                  <a:cubicBezTo>
                    <a:pt x="2378464" y="1501319"/>
                    <a:pt x="2379818" y="1629361"/>
                    <a:pt x="2377216" y="1491604"/>
                  </a:cubicBezTo>
                  <a:cubicBezTo>
                    <a:pt x="2573421" y="1494657"/>
                    <a:pt x="2643619" y="1489667"/>
                    <a:pt x="2800582" y="1489454"/>
                  </a:cubicBezTo>
                  <a:cubicBezTo>
                    <a:pt x="2800582" y="1491365"/>
                    <a:pt x="2805892" y="1901476"/>
                    <a:pt x="2806158" y="1968523"/>
                  </a:cubicBezTo>
                  <a:close/>
                  <a:moveTo>
                    <a:pt x="2800211" y="1464796"/>
                  </a:moveTo>
                  <a:cubicBezTo>
                    <a:pt x="2315779" y="1465513"/>
                    <a:pt x="2377030" y="1487012"/>
                    <a:pt x="2376075" y="1425088"/>
                  </a:cubicBezTo>
                  <a:cubicBezTo>
                    <a:pt x="2373711" y="1273105"/>
                    <a:pt x="2373632" y="1241068"/>
                    <a:pt x="2370817" y="1062834"/>
                  </a:cubicBezTo>
                  <a:cubicBezTo>
                    <a:pt x="2369225" y="957938"/>
                    <a:pt x="2295708" y="981799"/>
                    <a:pt x="2792378" y="981614"/>
                  </a:cubicBezTo>
                  <a:cubicBezTo>
                    <a:pt x="2793706" y="1041839"/>
                    <a:pt x="2800184" y="1462805"/>
                    <a:pt x="2800211" y="1464796"/>
                  </a:cubicBezTo>
                  <a:close/>
                  <a:moveTo>
                    <a:pt x="2783617" y="479772"/>
                  </a:moveTo>
                  <a:cubicBezTo>
                    <a:pt x="2785157" y="804893"/>
                    <a:pt x="2788635" y="831488"/>
                    <a:pt x="2791768" y="956982"/>
                  </a:cubicBezTo>
                  <a:cubicBezTo>
                    <a:pt x="2486788" y="957115"/>
                    <a:pt x="2426466" y="957407"/>
                    <a:pt x="2369198" y="958813"/>
                  </a:cubicBezTo>
                  <a:cubicBezTo>
                    <a:pt x="2363384" y="578351"/>
                    <a:pt x="2364764" y="656148"/>
                    <a:pt x="2360649" y="476613"/>
                  </a:cubicBezTo>
                  <a:cubicBezTo>
                    <a:pt x="2567420" y="471039"/>
                    <a:pt x="2648371" y="479082"/>
                    <a:pt x="2783617" y="479772"/>
                  </a:cubicBezTo>
                  <a:close/>
                  <a:moveTo>
                    <a:pt x="2358100" y="1606640"/>
                  </a:moveTo>
                  <a:cubicBezTo>
                    <a:pt x="2369225" y="2032650"/>
                    <a:pt x="2373419" y="1975052"/>
                    <a:pt x="2339621" y="1974468"/>
                  </a:cubicBezTo>
                  <a:cubicBezTo>
                    <a:pt x="1944849" y="1967063"/>
                    <a:pt x="1943734" y="1980945"/>
                    <a:pt x="1943522" y="1968310"/>
                  </a:cubicBezTo>
                  <a:cubicBezTo>
                    <a:pt x="1934123" y="1405633"/>
                    <a:pt x="1901785" y="1490224"/>
                    <a:pt x="2021101" y="1489746"/>
                  </a:cubicBezTo>
                  <a:cubicBezTo>
                    <a:pt x="2167312" y="1489162"/>
                    <a:pt x="2235784" y="1488976"/>
                    <a:pt x="2339223" y="1490914"/>
                  </a:cubicBezTo>
                  <a:cubicBezTo>
                    <a:pt x="2361153" y="1491339"/>
                    <a:pt x="2354622" y="1473184"/>
                    <a:pt x="2358100" y="1606640"/>
                  </a:cubicBezTo>
                  <a:close/>
                  <a:moveTo>
                    <a:pt x="2349073" y="1063259"/>
                  </a:moveTo>
                  <a:cubicBezTo>
                    <a:pt x="2356136" y="1514802"/>
                    <a:pt x="2360569" y="1466628"/>
                    <a:pt x="2339621" y="1466230"/>
                  </a:cubicBezTo>
                  <a:cubicBezTo>
                    <a:pt x="1874997" y="1457497"/>
                    <a:pt x="1932743" y="1488366"/>
                    <a:pt x="1931760" y="1425141"/>
                  </a:cubicBezTo>
                  <a:cubicBezTo>
                    <a:pt x="1928946" y="1245501"/>
                    <a:pt x="1933247" y="1246032"/>
                    <a:pt x="1930380" y="1062781"/>
                  </a:cubicBezTo>
                  <a:cubicBezTo>
                    <a:pt x="1928574" y="948515"/>
                    <a:pt x="1864881" y="997274"/>
                    <a:pt x="2339701" y="984295"/>
                  </a:cubicBezTo>
                  <a:cubicBezTo>
                    <a:pt x="2351197" y="983976"/>
                    <a:pt x="2347693" y="972191"/>
                    <a:pt x="2349073" y="1063259"/>
                  </a:cubicBezTo>
                  <a:close/>
                  <a:moveTo>
                    <a:pt x="2338905" y="477224"/>
                  </a:moveTo>
                  <a:cubicBezTo>
                    <a:pt x="2351038" y="1013067"/>
                    <a:pt x="2349976" y="959318"/>
                    <a:pt x="2339144" y="959583"/>
                  </a:cubicBezTo>
                  <a:cubicBezTo>
                    <a:pt x="2234377" y="962609"/>
                    <a:pt x="2216005" y="961521"/>
                    <a:pt x="2021021" y="962052"/>
                  </a:cubicBezTo>
                  <a:cubicBezTo>
                    <a:pt x="1898759" y="962370"/>
                    <a:pt x="1933247" y="1042609"/>
                    <a:pt x="1919627" y="519347"/>
                  </a:cubicBezTo>
                  <a:cubicBezTo>
                    <a:pt x="1917795" y="446806"/>
                    <a:pt x="1867908" y="490734"/>
                    <a:pt x="2338905" y="477224"/>
                  </a:cubicBezTo>
                  <a:close/>
                  <a:moveTo>
                    <a:pt x="1921804" y="1968788"/>
                  </a:moveTo>
                  <a:cubicBezTo>
                    <a:pt x="1921963" y="1978715"/>
                    <a:pt x="1500270" y="1971602"/>
                    <a:pt x="1500137" y="1967992"/>
                  </a:cubicBezTo>
                  <a:cubicBezTo>
                    <a:pt x="1479986" y="1410171"/>
                    <a:pt x="1486756" y="1488844"/>
                    <a:pt x="1543467" y="1488844"/>
                  </a:cubicBezTo>
                  <a:cubicBezTo>
                    <a:pt x="1695412" y="1488844"/>
                    <a:pt x="1699528" y="1490065"/>
                    <a:pt x="1861881" y="1490065"/>
                  </a:cubicBezTo>
                  <a:cubicBezTo>
                    <a:pt x="1926158" y="1490065"/>
                    <a:pt x="1911928" y="1412534"/>
                    <a:pt x="1921804" y="1968788"/>
                  </a:cubicBezTo>
                  <a:close/>
                  <a:moveTo>
                    <a:pt x="1908662" y="1063206"/>
                  </a:moveTo>
                  <a:cubicBezTo>
                    <a:pt x="1916016" y="1531365"/>
                    <a:pt x="1921804" y="1465433"/>
                    <a:pt x="1861881" y="1465433"/>
                  </a:cubicBezTo>
                  <a:cubicBezTo>
                    <a:pt x="1434028" y="1465433"/>
                    <a:pt x="1492464" y="1475068"/>
                    <a:pt x="1491694" y="1425088"/>
                  </a:cubicBezTo>
                  <a:cubicBezTo>
                    <a:pt x="1483650" y="911594"/>
                    <a:pt x="1462118" y="985144"/>
                    <a:pt x="1543467" y="985144"/>
                  </a:cubicBezTo>
                  <a:cubicBezTo>
                    <a:pt x="1977665" y="985144"/>
                    <a:pt x="1907202" y="969457"/>
                    <a:pt x="1908662" y="1063206"/>
                  </a:cubicBezTo>
                  <a:close/>
                  <a:moveTo>
                    <a:pt x="1543467" y="477542"/>
                  </a:moveTo>
                  <a:cubicBezTo>
                    <a:pt x="1869102" y="477622"/>
                    <a:pt x="1869978" y="477622"/>
                    <a:pt x="1896821" y="477675"/>
                  </a:cubicBezTo>
                  <a:cubicBezTo>
                    <a:pt x="1899369" y="583554"/>
                    <a:pt x="1906830" y="960220"/>
                    <a:pt x="1906883" y="962317"/>
                  </a:cubicBezTo>
                  <a:cubicBezTo>
                    <a:pt x="1769779" y="962450"/>
                    <a:pt x="1894351" y="962450"/>
                    <a:pt x="1482561" y="960380"/>
                  </a:cubicBezTo>
                  <a:cubicBezTo>
                    <a:pt x="1473561" y="389978"/>
                    <a:pt x="1455613" y="477542"/>
                    <a:pt x="1543467" y="477542"/>
                  </a:cubicBezTo>
                  <a:close/>
                  <a:moveTo>
                    <a:pt x="1471782" y="1606428"/>
                  </a:moveTo>
                  <a:cubicBezTo>
                    <a:pt x="1472419" y="1729559"/>
                    <a:pt x="1473959" y="1847382"/>
                    <a:pt x="1478340" y="1968947"/>
                  </a:cubicBezTo>
                  <a:cubicBezTo>
                    <a:pt x="1478446" y="1971787"/>
                    <a:pt x="1057814" y="1988377"/>
                    <a:pt x="1057814" y="1969054"/>
                  </a:cubicBezTo>
                  <a:cubicBezTo>
                    <a:pt x="1057814" y="1449561"/>
                    <a:pt x="1033203" y="1491020"/>
                    <a:pt x="1065886" y="1491233"/>
                  </a:cubicBezTo>
                  <a:cubicBezTo>
                    <a:pt x="1552308" y="1494550"/>
                    <a:pt x="1470959" y="1448021"/>
                    <a:pt x="1471782" y="1606428"/>
                  </a:cubicBezTo>
                  <a:close/>
                  <a:moveTo>
                    <a:pt x="1462436" y="1063312"/>
                  </a:moveTo>
                  <a:cubicBezTo>
                    <a:pt x="1469844" y="1538319"/>
                    <a:pt x="1497509" y="1463496"/>
                    <a:pt x="1384140" y="1465646"/>
                  </a:cubicBezTo>
                  <a:cubicBezTo>
                    <a:pt x="988068" y="1472573"/>
                    <a:pt x="1048787" y="1475201"/>
                    <a:pt x="1048017" y="1425141"/>
                  </a:cubicBezTo>
                  <a:cubicBezTo>
                    <a:pt x="1040265" y="929855"/>
                    <a:pt x="1035831" y="984613"/>
                    <a:pt x="1066125" y="984135"/>
                  </a:cubicBezTo>
                  <a:cubicBezTo>
                    <a:pt x="1542325" y="976438"/>
                    <a:pt x="1461002" y="972510"/>
                    <a:pt x="1462436" y="1063312"/>
                  </a:cubicBezTo>
                  <a:close/>
                  <a:moveTo>
                    <a:pt x="1066018" y="476427"/>
                  </a:moveTo>
                  <a:cubicBezTo>
                    <a:pt x="1513917" y="473720"/>
                    <a:pt x="1452613" y="463846"/>
                    <a:pt x="1453701" y="523806"/>
                  </a:cubicBezTo>
                  <a:cubicBezTo>
                    <a:pt x="1455958" y="646964"/>
                    <a:pt x="1457286" y="736784"/>
                    <a:pt x="1460817" y="960220"/>
                  </a:cubicBezTo>
                  <a:cubicBezTo>
                    <a:pt x="1359236" y="959451"/>
                    <a:pt x="1277993" y="956265"/>
                    <a:pt x="1042548" y="959849"/>
                  </a:cubicBezTo>
                  <a:cubicBezTo>
                    <a:pt x="1035964" y="410230"/>
                    <a:pt x="1017989" y="476693"/>
                    <a:pt x="1066018" y="476427"/>
                  </a:cubicBezTo>
                  <a:close/>
                  <a:moveTo>
                    <a:pt x="1036070" y="1969054"/>
                  </a:moveTo>
                  <a:cubicBezTo>
                    <a:pt x="1036070" y="1981077"/>
                    <a:pt x="1072762" y="1975928"/>
                    <a:pt x="615492" y="1975503"/>
                  </a:cubicBezTo>
                  <a:cubicBezTo>
                    <a:pt x="616129" y="1757164"/>
                    <a:pt x="610235" y="1615293"/>
                    <a:pt x="607845" y="1491472"/>
                  </a:cubicBezTo>
                  <a:cubicBezTo>
                    <a:pt x="740356" y="1491418"/>
                    <a:pt x="866522" y="1490118"/>
                    <a:pt x="1027468" y="1491020"/>
                  </a:cubicBezTo>
                  <a:cubicBezTo>
                    <a:pt x="1030017" y="1618956"/>
                    <a:pt x="1036070" y="1737655"/>
                    <a:pt x="1036070" y="1969054"/>
                  </a:cubicBezTo>
                  <a:close/>
                  <a:moveTo>
                    <a:pt x="1026273" y="1425566"/>
                  </a:moveTo>
                  <a:cubicBezTo>
                    <a:pt x="1027123" y="1479129"/>
                    <a:pt x="1095834" y="1466575"/>
                    <a:pt x="607341" y="1466813"/>
                  </a:cubicBezTo>
                  <a:cubicBezTo>
                    <a:pt x="602057" y="1168447"/>
                    <a:pt x="600066" y="1133252"/>
                    <a:pt x="598526" y="985224"/>
                  </a:cubicBezTo>
                  <a:cubicBezTo>
                    <a:pt x="898727" y="985436"/>
                    <a:pt x="948189" y="985728"/>
                    <a:pt x="1021096" y="984799"/>
                  </a:cubicBezTo>
                  <a:cubicBezTo>
                    <a:pt x="1024813" y="1261426"/>
                    <a:pt x="1024361" y="1303045"/>
                    <a:pt x="1026273" y="1425566"/>
                  </a:cubicBezTo>
                  <a:close/>
                  <a:moveTo>
                    <a:pt x="1011511" y="476693"/>
                  </a:moveTo>
                  <a:cubicBezTo>
                    <a:pt x="1019264" y="720142"/>
                    <a:pt x="1016874" y="646300"/>
                    <a:pt x="1020777" y="960167"/>
                  </a:cubicBezTo>
                  <a:cubicBezTo>
                    <a:pt x="956075" y="960963"/>
                    <a:pt x="931675" y="960804"/>
                    <a:pt x="598314" y="960592"/>
                  </a:cubicBezTo>
                  <a:cubicBezTo>
                    <a:pt x="597092" y="809166"/>
                    <a:pt x="599721" y="849458"/>
                    <a:pt x="592128" y="479320"/>
                  </a:cubicBezTo>
                  <a:cubicBezTo>
                    <a:pt x="727851" y="479241"/>
                    <a:pt x="619129" y="478285"/>
                    <a:pt x="1011511" y="476693"/>
                  </a:cubicBezTo>
                  <a:close/>
                  <a:moveTo>
                    <a:pt x="270236" y="476932"/>
                  </a:moveTo>
                  <a:cubicBezTo>
                    <a:pt x="426349" y="476932"/>
                    <a:pt x="425447" y="479108"/>
                    <a:pt x="570357" y="479267"/>
                  </a:cubicBezTo>
                  <a:cubicBezTo>
                    <a:pt x="578162" y="861667"/>
                    <a:pt x="575321" y="813280"/>
                    <a:pt x="576569" y="960539"/>
                  </a:cubicBezTo>
                  <a:cubicBezTo>
                    <a:pt x="277484" y="960327"/>
                    <a:pt x="230357" y="960141"/>
                    <a:pt x="157053" y="960698"/>
                  </a:cubicBezTo>
                  <a:cubicBezTo>
                    <a:pt x="151238" y="377025"/>
                    <a:pt x="110113" y="476932"/>
                    <a:pt x="270236" y="476932"/>
                  </a:cubicBezTo>
                  <a:close/>
                  <a:moveTo>
                    <a:pt x="270236" y="984985"/>
                  </a:moveTo>
                  <a:cubicBezTo>
                    <a:pt x="635377" y="985224"/>
                    <a:pt x="576198" y="959132"/>
                    <a:pt x="577817" y="1063312"/>
                  </a:cubicBezTo>
                  <a:cubicBezTo>
                    <a:pt x="580685" y="1247598"/>
                    <a:pt x="582065" y="1244492"/>
                    <a:pt x="584906" y="1425513"/>
                  </a:cubicBezTo>
                  <a:cubicBezTo>
                    <a:pt x="585835" y="1484889"/>
                    <a:pt x="651653" y="1466309"/>
                    <a:pt x="163744" y="1466070"/>
                  </a:cubicBezTo>
                  <a:cubicBezTo>
                    <a:pt x="154026" y="896385"/>
                    <a:pt x="126308" y="984985"/>
                    <a:pt x="270236" y="984985"/>
                  </a:cubicBezTo>
                  <a:close/>
                  <a:moveTo>
                    <a:pt x="171815" y="1967779"/>
                  </a:moveTo>
                  <a:cubicBezTo>
                    <a:pt x="170036" y="1401651"/>
                    <a:pt x="122352" y="1490702"/>
                    <a:pt x="270236" y="1490781"/>
                  </a:cubicBezTo>
                  <a:cubicBezTo>
                    <a:pt x="408587" y="1490781"/>
                    <a:pt x="430863" y="1491472"/>
                    <a:pt x="586048" y="1491472"/>
                  </a:cubicBezTo>
                  <a:cubicBezTo>
                    <a:pt x="588835" y="1637854"/>
                    <a:pt x="594331" y="1750634"/>
                    <a:pt x="593667" y="1975503"/>
                  </a:cubicBezTo>
                  <a:cubicBezTo>
                    <a:pt x="591013" y="1975503"/>
                    <a:pt x="171841" y="1975503"/>
                    <a:pt x="171815" y="1967779"/>
                  </a:cubicBezTo>
                  <a:close/>
                  <a:moveTo>
                    <a:pt x="176647" y="2330405"/>
                  </a:moveTo>
                  <a:cubicBezTo>
                    <a:pt x="174788" y="2231640"/>
                    <a:pt x="172372" y="2097653"/>
                    <a:pt x="171947" y="1998649"/>
                  </a:cubicBezTo>
                  <a:cubicBezTo>
                    <a:pt x="414110" y="1997666"/>
                    <a:pt x="393348" y="2000135"/>
                    <a:pt x="593641" y="2000135"/>
                  </a:cubicBezTo>
                  <a:cubicBezTo>
                    <a:pt x="593004" y="2507737"/>
                    <a:pt x="613208" y="2479814"/>
                    <a:pt x="588464" y="2479814"/>
                  </a:cubicBezTo>
                  <a:cubicBezTo>
                    <a:pt x="93094" y="2479814"/>
                    <a:pt x="180151" y="2518725"/>
                    <a:pt x="176647" y="2330405"/>
                  </a:cubicBezTo>
                  <a:close/>
                  <a:moveTo>
                    <a:pt x="179753" y="2511479"/>
                  </a:moveTo>
                  <a:cubicBezTo>
                    <a:pt x="179594" y="2501897"/>
                    <a:pt x="600809" y="2501393"/>
                    <a:pt x="600969" y="2511904"/>
                  </a:cubicBezTo>
                  <a:cubicBezTo>
                    <a:pt x="609305" y="3043580"/>
                    <a:pt x="625501" y="2986009"/>
                    <a:pt x="588437" y="2986009"/>
                  </a:cubicBezTo>
                  <a:cubicBezTo>
                    <a:pt x="297237" y="2985956"/>
                    <a:pt x="245517" y="2985770"/>
                    <a:pt x="188462" y="2986301"/>
                  </a:cubicBezTo>
                  <a:cubicBezTo>
                    <a:pt x="187001" y="2928146"/>
                    <a:pt x="179992" y="2526502"/>
                    <a:pt x="179753" y="2511479"/>
                  </a:cubicBezTo>
                  <a:close/>
                  <a:moveTo>
                    <a:pt x="197276" y="3416637"/>
                  </a:moveTo>
                  <a:cubicBezTo>
                    <a:pt x="191276" y="2936905"/>
                    <a:pt x="164832" y="3010614"/>
                    <a:pt x="270236" y="3010614"/>
                  </a:cubicBezTo>
                  <a:cubicBezTo>
                    <a:pt x="292299" y="3010614"/>
                    <a:pt x="592632" y="3010667"/>
                    <a:pt x="611376" y="3010694"/>
                  </a:cubicBezTo>
                  <a:cubicBezTo>
                    <a:pt x="612890" y="3138045"/>
                    <a:pt x="611881" y="3075272"/>
                    <a:pt x="618173" y="3497088"/>
                  </a:cubicBezTo>
                  <a:cubicBezTo>
                    <a:pt x="120786" y="3497459"/>
                    <a:pt x="198497" y="3512987"/>
                    <a:pt x="197276" y="3416637"/>
                  </a:cubicBezTo>
                  <a:close/>
                  <a:moveTo>
                    <a:pt x="205560" y="3959753"/>
                  </a:moveTo>
                  <a:cubicBezTo>
                    <a:pt x="200542" y="3644585"/>
                    <a:pt x="199533" y="3584148"/>
                    <a:pt x="198630" y="3518826"/>
                  </a:cubicBezTo>
                  <a:cubicBezTo>
                    <a:pt x="364780" y="3517074"/>
                    <a:pt x="428686" y="3521878"/>
                    <a:pt x="618571" y="3521746"/>
                  </a:cubicBezTo>
                  <a:cubicBezTo>
                    <a:pt x="623271" y="3829773"/>
                    <a:pt x="619049" y="3794551"/>
                    <a:pt x="623244" y="4005300"/>
                  </a:cubicBezTo>
                  <a:cubicBezTo>
                    <a:pt x="133822" y="4006892"/>
                    <a:pt x="206330" y="4009520"/>
                    <a:pt x="205560" y="3959753"/>
                  </a:cubicBezTo>
                  <a:close/>
                  <a:moveTo>
                    <a:pt x="213126" y="4502975"/>
                  </a:moveTo>
                  <a:cubicBezTo>
                    <a:pt x="201020" y="3948552"/>
                    <a:pt x="188408" y="4026667"/>
                    <a:pt x="270262" y="4026667"/>
                  </a:cubicBezTo>
                  <a:cubicBezTo>
                    <a:pt x="426854" y="4026667"/>
                    <a:pt x="429774" y="4029984"/>
                    <a:pt x="588490" y="4029984"/>
                  </a:cubicBezTo>
                  <a:cubicBezTo>
                    <a:pt x="629829" y="4029984"/>
                    <a:pt x="629006" y="3953037"/>
                    <a:pt x="634236" y="4502072"/>
                  </a:cubicBezTo>
                  <a:cubicBezTo>
                    <a:pt x="634342" y="4514149"/>
                    <a:pt x="642573" y="4511017"/>
                    <a:pt x="588490" y="4511017"/>
                  </a:cubicBezTo>
                  <a:cubicBezTo>
                    <a:pt x="168974" y="4511017"/>
                    <a:pt x="213339" y="4512397"/>
                    <a:pt x="213126" y="4502975"/>
                  </a:cubicBezTo>
                  <a:close/>
                  <a:moveTo>
                    <a:pt x="213843" y="4534932"/>
                  </a:moveTo>
                  <a:cubicBezTo>
                    <a:pt x="278997" y="4534879"/>
                    <a:pt x="632537" y="4535728"/>
                    <a:pt x="634528" y="4535728"/>
                  </a:cubicBezTo>
                  <a:cubicBezTo>
                    <a:pt x="640156" y="5094770"/>
                    <a:pt x="666919" y="5018672"/>
                    <a:pt x="588464" y="5018672"/>
                  </a:cubicBezTo>
                  <a:cubicBezTo>
                    <a:pt x="271961" y="5018619"/>
                    <a:pt x="254385" y="5018645"/>
                    <a:pt x="218808" y="5018566"/>
                  </a:cubicBezTo>
                  <a:cubicBezTo>
                    <a:pt x="216313" y="4838023"/>
                    <a:pt x="220322" y="4830962"/>
                    <a:pt x="213843" y="4534932"/>
                  </a:cubicBezTo>
                  <a:close/>
                  <a:moveTo>
                    <a:pt x="229853" y="5526539"/>
                  </a:moveTo>
                  <a:cubicBezTo>
                    <a:pt x="220242" y="5054796"/>
                    <a:pt x="221118" y="5182148"/>
                    <a:pt x="219153" y="5043197"/>
                  </a:cubicBezTo>
                  <a:cubicBezTo>
                    <a:pt x="675309" y="5044365"/>
                    <a:pt x="642705" y="5040596"/>
                    <a:pt x="642785" y="5046727"/>
                  </a:cubicBezTo>
                  <a:cubicBezTo>
                    <a:pt x="651361" y="5595417"/>
                    <a:pt x="674857" y="5523460"/>
                    <a:pt x="588437" y="5523460"/>
                  </a:cubicBezTo>
                  <a:cubicBezTo>
                    <a:pt x="415570" y="5523487"/>
                    <a:pt x="413765" y="5527389"/>
                    <a:pt x="229853" y="5526539"/>
                  </a:cubicBezTo>
                  <a:close/>
                  <a:moveTo>
                    <a:pt x="230384" y="5551197"/>
                  </a:moveTo>
                  <a:cubicBezTo>
                    <a:pt x="375373" y="5551834"/>
                    <a:pt x="396720" y="5548808"/>
                    <a:pt x="650644" y="5548039"/>
                  </a:cubicBezTo>
                  <a:cubicBezTo>
                    <a:pt x="659671" y="6123855"/>
                    <a:pt x="680725" y="6031088"/>
                    <a:pt x="588464" y="6031088"/>
                  </a:cubicBezTo>
                  <a:cubicBezTo>
                    <a:pt x="429296" y="6031088"/>
                    <a:pt x="429137" y="6034088"/>
                    <a:pt x="270236" y="6034088"/>
                  </a:cubicBezTo>
                  <a:cubicBezTo>
                    <a:pt x="222260" y="6034088"/>
                    <a:pt x="241960" y="6096091"/>
                    <a:pt x="230384" y="5551197"/>
                  </a:cubicBezTo>
                  <a:close/>
                  <a:moveTo>
                    <a:pt x="241376" y="6495346"/>
                  </a:moveTo>
                  <a:cubicBezTo>
                    <a:pt x="233464" y="5988355"/>
                    <a:pt x="233384" y="6058719"/>
                    <a:pt x="270236" y="6058719"/>
                  </a:cubicBezTo>
                  <a:cubicBezTo>
                    <a:pt x="725196" y="6058719"/>
                    <a:pt x="659273" y="6026311"/>
                    <a:pt x="660998" y="6133464"/>
                  </a:cubicBezTo>
                  <a:cubicBezTo>
                    <a:pt x="663759" y="6310211"/>
                    <a:pt x="660388" y="6314935"/>
                    <a:pt x="663228" y="6495718"/>
                  </a:cubicBezTo>
                  <a:cubicBezTo>
                    <a:pt x="664052" y="6547662"/>
                    <a:pt x="678919" y="6536646"/>
                    <a:pt x="588490" y="6536646"/>
                  </a:cubicBezTo>
                  <a:cubicBezTo>
                    <a:pt x="186311" y="6536646"/>
                    <a:pt x="242252" y="6552254"/>
                    <a:pt x="241376" y="6495346"/>
                  </a:cubicBezTo>
                  <a:close/>
                  <a:moveTo>
                    <a:pt x="251013" y="7038674"/>
                  </a:moveTo>
                  <a:cubicBezTo>
                    <a:pt x="237738" y="6485498"/>
                    <a:pt x="233756" y="6561941"/>
                    <a:pt x="270236" y="6561941"/>
                  </a:cubicBezTo>
                  <a:cubicBezTo>
                    <a:pt x="745825" y="6561941"/>
                    <a:pt x="663866" y="6530568"/>
                    <a:pt x="665724" y="6676845"/>
                  </a:cubicBezTo>
                  <a:cubicBezTo>
                    <a:pt x="667184" y="6792863"/>
                    <a:pt x="668990" y="6923903"/>
                    <a:pt x="672017" y="7039364"/>
                  </a:cubicBezTo>
                  <a:cubicBezTo>
                    <a:pt x="672202" y="7046796"/>
                    <a:pt x="684707" y="7044620"/>
                    <a:pt x="588490" y="7044620"/>
                  </a:cubicBezTo>
                  <a:cubicBezTo>
                    <a:pt x="223269" y="7044620"/>
                    <a:pt x="251491" y="7059350"/>
                    <a:pt x="251013" y="7038674"/>
                  </a:cubicBezTo>
                  <a:close/>
                  <a:moveTo>
                    <a:pt x="261288" y="7554424"/>
                  </a:moveTo>
                  <a:cubicBezTo>
                    <a:pt x="252447" y="7017732"/>
                    <a:pt x="241668" y="7073657"/>
                    <a:pt x="270236" y="7073657"/>
                  </a:cubicBezTo>
                  <a:cubicBezTo>
                    <a:pt x="752835" y="7073657"/>
                    <a:pt x="672548" y="7017387"/>
                    <a:pt x="675733" y="7220279"/>
                  </a:cubicBezTo>
                  <a:cubicBezTo>
                    <a:pt x="678548" y="7400344"/>
                    <a:pt x="680539" y="7397398"/>
                    <a:pt x="683247" y="7554796"/>
                  </a:cubicBezTo>
                  <a:cubicBezTo>
                    <a:pt x="631687" y="7554584"/>
                    <a:pt x="286112" y="7554424"/>
                    <a:pt x="261288" y="7554424"/>
                  </a:cubicBezTo>
                  <a:close/>
                  <a:moveTo>
                    <a:pt x="270236" y="7579056"/>
                  </a:moveTo>
                  <a:cubicBezTo>
                    <a:pt x="644272" y="7579295"/>
                    <a:pt x="639121" y="7579268"/>
                    <a:pt x="683672" y="7579481"/>
                  </a:cubicBezTo>
                  <a:cubicBezTo>
                    <a:pt x="687336" y="7835405"/>
                    <a:pt x="686168" y="7823832"/>
                    <a:pt x="690336" y="8059610"/>
                  </a:cubicBezTo>
                  <a:cubicBezTo>
                    <a:pt x="583977" y="8058363"/>
                    <a:pt x="429642" y="8059743"/>
                    <a:pt x="269917" y="8059743"/>
                  </a:cubicBezTo>
                  <a:cubicBezTo>
                    <a:pt x="267474" y="7541710"/>
                    <a:pt x="250827" y="7579056"/>
                    <a:pt x="270236" y="7579056"/>
                  </a:cubicBezTo>
                  <a:close/>
                  <a:moveTo>
                    <a:pt x="270236" y="8084348"/>
                  </a:moveTo>
                  <a:cubicBezTo>
                    <a:pt x="756339" y="8084348"/>
                    <a:pt x="690469" y="8067865"/>
                    <a:pt x="691557" y="8126233"/>
                  </a:cubicBezTo>
                  <a:cubicBezTo>
                    <a:pt x="701514" y="8654750"/>
                    <a:pt x="720523" y="8568593"/>
                    <a:pt x="588464" y="8568593"/>
                  </a:cubicBezTo>
                  <a:cubicBezTo>
                    <a:pt x="435270" y="8568593"/>
                    <a:pt x="430438" y="8565434"/>
                    <a:pt x="277510" y="8565328"/>
                  </a:cubicBezTo>
                  <a:cubicBezTo>
                    <a:pt x="265377" y="8047825"/>
                    <a:pt x="272121" y="8084348"/>
                    <a:pt x="270236" y="8084348"/>
                  </a:cubicBezTo>
                  <a:close/>
                  <a:moveTo>
                    <a:pt x="282103" y="9031788"/>
                  </a:moveTo>
                  <a:cubicBezTo>
                    <a:pt x="279342" y="8855519"/>
                    <a:pt x="282342" y="8850051"/>
                    <a:pt x="279501" y="8669322"/>
                  </a:cubicBezTo>
                  <a:cubicBezTo>
                    <a:pt x="277829" y="8560577"/>
                    <a:pt x="207286" y="8591313"/>
                    <a:pt x="695938" y="8593463"/>
                  </a:cubicBezTo>
                  <a:cubicBezTo>
                    <a:pt x="698142" y="8842512"/>
                    <a:pt x="704487" y="8843601"/>
                    <a:pt x="707169" y="9074124"/>
                  </a:cubicBezTo>
                  <a:cubicBezTo>
                    <a:pt x="228074" y="9065524"/>
                    <a:pt x="283245" y="9104781"/>
                    <a:pt x="282103" y="9031788"/>
                  </a:cubicBezTo>
                  <a:close/>
                  <a:moveTo>
                    <a:pt x="290281" y="9574904"/>
                  </a:moveTo>
                  <a:cubicBezTo>
                    <a:pt x="287573" y="9445403"/>
                    <a:pt x="285927" y="9348867"/>
                    <a:pt x="284519" y="9212915"/>
                  </a:cubicBezTo>
                  <a:cubicBezTo>
                    <a:pt x="283033" y="9069930"/>
                    <a:pt x="253562" y="9102604"/>
                    <a:pt x="429535" y="9099286"/>
                  </a:cubicBezTo>
                  <a:cubicBezTo>
                    <a:pt x="543966" y="9097269"/>
                    <a:pt x="640236" y="9097561"/>
                    <a:pt x="707434" y="9098808"/>
                  </a:cubicBezTo>
                  <a:cubicBezTo>
                    <a:pt x="708629" y="9236618"/>
                    <a:pt x="704169" y="9304010"/>
                    <a:pt x="712904" y="9583424"/>
                  </a:cubicBezTo>
                  <a:cubicBezTo>
                    <a:pt x="252580" y="9583424"/>
                    <a:pt x="290387" y="9579549"/>
                    <a:pt x="290281" y="9574904"/>
                  </a:cubicBezTo>
                  <a:close/>
                  <a:moveTo>
                    <a:pt x="290918" y="9604711"/>
                  </a:moveTo>
                  <a:cubicBezTo>
                    <a:pt x="432536" y="9605004"/>
                    <a:pt x="388887" y="9608056"/>
                    <a:pt x="713673" y="9608056"/>
                  </a:cubicBezTo>
                  <a:cubicBezTo>
                    <a:pt x="720789" y="9839906"/>
                    <a:pt x="716727" y="9929992"/>
                    <a:pt x="718798" y="10087867"/>
                  </a:cubicBezTo>
                  <a:cubicBezTo>
                    <a:pt x="294715" y="10089593"/>
                    <a:pt x="437527" y="10090468"/>
                    <a:pt x="300396" y="10090813"/>
                  </a:cubicBezTo>
                  <a:cubicBezTo>
                    <a:pt x="300370" y="10088106"/>
                    <a:pt x="290971" y="9606755"/>
                    <a:pt x="290918" y="9604711"/>
                  </a:cubicBezTo>
                  <a:close/>
                  <a:moveTo>
                    <a:pt x="300848" y="10118497"/>
                  </a:moveTo>
                  <a:cubicBezTo>
                    <a:pt x="300795" y="10115073"/>
                    <a:pt x="264633" y="10114543"/>
                    <a:pt x="719143" y="10112526"/>
                  </a:cubicBezTo>
                  <a:cubicBezTo>
                    <a:pt x="722010" y="10298457"/>
                    <a:pt x="726630" y="10306472"/>
                    <a:pt x="730134" y="10598229"/>
                  </a:cubicBezTo>
                  <a:cubicBezTo>
                    <a:pt x="543833" y="10597566"/>
                    <a:pt x="442226" y="10598442"/>
                    <a:pt x="308122" y="10598548"/>
                  </a:cubicBezTo>
                  <a:cubicBezTo>
                    <a:pt x="304777" y="10441309"/>
                    <a:pt x="303370" y="10276029"/>
                    <a:pt x="300848" y="10118497"/>
                  </a:cubicBezTo>
                  <a:close/>
                  <a:moveTo>
                    <a:pt x="315078" y="11024743"/>
                  </a:moveTo>
                  <a:cubicBezTo>
                    <a:pt x="313087" y="10541242"/>
                    <a:pt x="271324" y="10623578"/>
                    <a:pt x="429376" y="10622940"/>
                  </a:cubicBezTo>
                  <a:cubicBezTo>
                    <a:pt x="537382" y="10622649"/>
                    <a:pt x="609173" y="10622543"/>
                    <a:pt x="730426" y="10622888"/>
                  </a:cubicBezTo>
                  <a:cubicBezTo>
                    <a:pt x="736214" y="11145141"/>
                    <a:pt x="730506" y="10509073"/>
                    <a:pt x="734887" y="11105751"/>
                  </a:cubicBezTo>
                  <a:cubicBezTo>
                    <a:pt x="231818" y="11108379"/>
                    <a:pt x="315477" y="11118227"/>
                    <a:pt x="315078" y="11024743"/>
                  </a:cubicBezTo>
                  <a:close/>
                  <a:moveTo>
                    <a:pt x="322964" y="11568177"/>
                  </a:moveTo>
                  <a:cubicBezTo>
                    <a:pt x="314654" y="11037989"/>
                    <a:pt x="282581" y="11124835"/>
                    <a:pt x="429084" y="11128658"/>
                  </a:cubicBezTo>
                  <a:cubicBezTo>
                    <a:pt x="519434" y="11131126"/>
                    <a:pt x="595685" y="11131126"/>
                    <a:pt x="735099" y="11130436"/>
                  </a:cubicBezTo>
                  <a:cubicBezTo>
                    <a:pt x="737675" y="11391430"/>
                    <a:pt x="743887" y="11376088"/>
                    <a:pt x="746649" y="11609664"/>
                  </a:cubicBezTo>
                  <a:cubicBezTo>
                    <a:pt x="260996" y="11603771"/>
                    <a:pt x="324079" y="11636392"/>
                    <a:pt x="322964" y="11568177"/>
                  </a:cubicBezTo>
                  <a:close/>
                  <a:moveTo>
                    <a:pt x="330610" y="12120716"/>
                  </a:moveTo>
                  <a:cubicBezTo>
                    <a:pt x="330159" y="11987791"/>
                    <a:pt x="330345" y="12017280"/>
                    <a:pt x="324105" y="11636737"/>
                  </a:cubicBezTo>
                  <a:cubicBezTo>
                    <a:pt x="452820" y="11635941"/>
                    <a:pt x="488052" y="11631216"/>
                    <a:pt x="746914" y="11634375"/>
                  </a:cubicBezTo>
                  <a:cubicBezTo>
                    <a:pt x="748082" y="11767035"/>
                    <a:pt x="749941" y="12065932"/>
                    <a:pt x="750658" y="12120743"/>
                  </a:cubicBezTo>
                  <a:lnTo>
                    <a:pt x="330610" y="12120716"/>
                  </a:lnTo>
                  <a:close/>
                  <a:moveTo>
                    <a:pt x="747657" y="10112393"/>
                  </a:moveTo>
                  <a:cubicBezTo>
                    <a:pt x="1196007" y="10110561"/>
                    <a:pt x="1161466" y="10116002"/>
                    <a:pt x="1161519" y="10118975"/>
                  </a:cubicBezTo>
                  <a:cubicBezTo>
                    <a:pt x="1170174" y="10672151"/>
                    <a:pt x="1218734" y="10595788"/>
                    <a:pt x="1065886" y="10597645"/>
                  </a:cubicBezTo>
                  <a:cubicBezTo>
                    <a:pt x="962500" y="10598761"/>
                    <a:pt x="900187" y="10598734"/>
                    <a:pt x="751932" y="10598309"/>
                  </a:cubicBezTo>
                  <a:cubicBezTo>
                    <a:pt x="745480" y="10074251"/>
                    <a:pt x="732179" y="10112472"/>
                    <a:pt x="747657" y="10112393"/>
                  </a:cubicBezTo>
                  <a:close/>
                  <a:moveTo>
                    <a:pt x="756445" y="11024797"/>
                  </a:moveTo>
                  <a:cubicBezTo>
                    <a:pt x="756445" y="10539517"/>
                    <a:pt x="705523" y="10623206"/>
                    <a:pt x="906745" y="10623206"/>
                  </a:cubicBezTo>
                  <a:cubicBezTo>
                    <a:pt x="1056752" y="10623206"/>
                    <a:pt x="1050805" y="10621879"/>
                    <a:pt x="1172723" y="10621454"/>
                  </a:cubicBezTo>
                  <a:cubicBezTo>
                    <a:pt x="1172192" y="10923722"/>
                    <a:pt x="1176785" y="10968314"/>
                    <a:pt x="1180263" y="11104557"/>
                  </a:cubicBezTo>
                  <a:cubicBezTo>
                    <a:pt x="681468" y="11105088"/>
                    <a:pt x="756445" y="11132719"/>
                    <a:pt x="756445" y="11024797"/>
                  </a:cubicBezTo>
                  <a:close/>
                  <a:moveTo>
                    <a:pt x="767835" y="11568125"/>
                  </a:moveTo>
                  <a:cubicBezTo>
                    <a:pt x="759631" y="11042580"/>
                    <a:pt x="707859" y="11129959"/>
                    <a:pt x="906745" y="11129959"/>
                  </a:cubicBezTo>
                  <a:cubicBezTo>
                    <a:pt x="1065355" y="11129959"/>
                    <a:pt x="1043504" y="11129402"/>
                    <a:pt x="1180847" y="11129242"/>
                  </a:cubicBezTo>
                  <a:cubicBezTo>
                    <a:pt x="1185732" y="11345936"/>
                    <a:pt x="1181378" y="11373142"/>
                    <a:pt x="1185228" y="11609850"/>
                  </a:cubicBezTo>
                  <a:cubicBezTo>
                    <a:pt x="701859" y="11610354"/>
                    <a:pt x="768712" y="11625191"/>
                    <a:pt x="767835" y="11568125"/>
                  </a:cubicBezTo>
                  <a:close/>
                  <a:moveTo>
                    <a:pt x="772429" y="12120769"/>
                  </a:moveTo>
                  <a:cubicBezTo>
                    <a:pt x="771632" y="12060385"/>
                    <a:pt x="769774" y="11760612"/>
                    <a:pt x="768658" y="11634640"/>
                  </a:cubicBezTo>
                  <a:cubicBezTo>
                    <a:pt x="914418" y="11636313"/>
                    <a:pt x="1075417" y="11634614"/>
                    <a:pt x="1185653" y="11634481"/>
                  </a:cubicBezTo>
                  <a:cubicBezTo>
                    <a:pt x="1192237" y="12038885"/>
                    <a:pt x="1191440" y="11999470"/>
                    <a:pt x="1194202" y="12117027"/>
                  </a:cubicBezTo>
                  <a:cubicBezTo>
                    <a:pt x="1045017" y="12117531"/>
                    <a:pt x="1110516" y="12120796"/>
                    <a:pt x="772429" y="12120769"/>
                  </a:cubicBezTo>
                  <a:close/>
                  <a:moveTo>
                    <a:pt x="1199698" y="11024345"/>
                  </a:moveTo>
                  <a:cubicBezTo>
                    <a:pt x="1184591" y="10558230"/>
                    <a:pt x="1191679" y="10621375"/>
                    <a:pt x="1225212" y="10621375"/>
                  </a:cubicBezTo>
                  <a:cubicBezTo>
                    <a:pt x="1676296" y="10621375"/>
                    <a:pt x="1614860" y="10611076"/>
                    <a:pt x="1615072" y="10662357"/>
                  </a:cubicBezTo>
                  <a:cubicBezTo>
                    <a:pt x="1617276" y="11183203"/>
                    <a:pt x="1647888" y="11102620"/>
                    <a:pt x="1543493" y="11102620"/>
                  </a:cubicBezTo>
                  <a:cubicBezTo>
                    <a:pt x="1144713" y="11102620"/>
                    <a:pt x="1203202" y="11133171"/>
                    <a:pt x="1199698" y="11024345"/>
                  </a:cubicBezTo>
                  <a:close/>
                  <a:moveTo>
                    <a:pt x="1206309" y="11568231"/>
                  </a:moveTo>
                  <a:cubicBezTo>
                    <a:pt x="1198529" y="11070742"/>
                    <a:pt x="1198742" y="11129215"/>
                    <a:pt x="1225212" y="11129215"/>
                  </a:cubicBezTo>
                  <a:cubicBezTo>
                    <a:pt x="1692041" y="11129215"/>
                    <a:pt x="1620355" y="11101292"/>
                    <a:pt x="1622002" y="11206295"/>
                  </a:cubicBezTo>
                  <a:cubicBezTo>
                    <a:pt x="1629409" y="11681727"/>
                    <a:pt x="1662358" y="11612106"/>
                    <a:pt x="1543467" y="11612106"/>
                  </a:cubicBezTo>
                  <a:cubicBezTo>
                    <a:pt x="1151350" y="11612106"/>
                    <a:pt x="1207158" y="11621635"/>
                    <a:pt x="1206309" y="11568231"/>
                  </a:cubicBezTo>
                  <a:close/>
                  <a:moveTo>
                    <a:pt x="1636976" y="12112408"/>
                  </a:moveTo>
                  <a:cubicBezTo>
                    <a:pt x="1636949" y="12126715"/>
                    <a:pt x="1673190" y="12116947"/>
                    <a:pt x="1225186" y="12116947"/>
                  </a:cubicBezTo>
                  <a:cubicBezTo>
                    <a:pt x="1211167" y="12116947"/>
                    <a:pt x="1216105" y="12171147"/>
                    <a:pt x="1207371" y="11634428"/>
                  </a:cubicBezTo>
                  <a:cubicBezTo>
                    <a:pt x="1396513" y="11634322"/>
                    <a:pt x="1353024" y="11637082"/>
                    <a:pt x="1632144" y="11636658"/>
                  </a:cubicBezTo>
                  <a:cubicBezTo>
                    <a:pt x="1632197" y="11639764"/>
                    <a:pt x="1637082" y="12023968"/>
                    <a:pt x="1636976" y="12112408"/>
                  </a:cubicBezTo>
                  <a:close/>
                  <a:moveTo>
                    <a:pt x="1641197" y="11024637"/>
                  </a:moveTo>
                  <a:cubicBezTo>
                    <a:pt x="1635303" y="10556027"/>
                    <a:pt x="1614143" y="10623605"/>
                    <a:pt x="1702820" y="10622410"/>
                  </a:cubicBezTo>
                  <a:cubicBezTo>
                    <a:pt x="2113123" y="10616862"/>
                    <a:pt x="2057607" y="10614686"/>
                    <a:pt x="2058802" y="10662648"/>
                  </a:cubicBezTo>
                  <a:cubicBezTo>
                    <a:pt x="2071148" y="11176089"/>
                    <a:pt x="2070856" y="11104743"/>
                    <a:pt x="2021181" y="11104186"/>
                  </a:cubicBezTo>
                  <a:cubicBezTo>
                    <a:pt x="1574026" y="11099355"/>
                    <a:pt x="1642472" y="11128127"/>
                    <a:pt x="1641197" y="11024637"/>
                  </a:cubicBezTo>
                  <a:close/>
                  <a:moveTo>
                    <a:pt x="1652906" y="11568125"/>
                  </a:moveTo>
                  <a:cubicBezTo>
                    <a:pt x="1644967" y="11060921"/>
                    <a:pt x="1615046" y="11127304"/>
                    <a:pt x="1702607" y="11127649"/>
                  </a:cubicBezTo>
                  <a:cubicBezTo>
                    <a:pt x="2132319" y="11129375"/>
                    <a:pt x="2064245" y="11108645"/>
                    <a:pt x="2065758" y="11206295"/>
                  </a:cubicBezTo>
                  <a:cubicBezTo>
                    <a:pt x="2068572" y="11385458"/>
                    <a:pt x="2070112" y="11397269"/>
                    <a:pt x="2072794" y="11568549"/>
                  </a:cubicBezTo>
                  <a:cubicBezTo>
                    <a:pt x="2073670" y="11625775"/>
                    <a:pt x="2112619" y="11611442"/>
                    <a:pt x="1861881" y="11611628"/>
                  </a:cubicBezTo>
                  <a:cubicBezTo>
                    <a:pt x="1614143" y="11611628"/>
                    <a:pt x="1653835" y="11626466"/>
                    <a:pt x="1652906" y="11568125"/>
                  </a:cubicBezTo>
                  <a:close/>
                  <a:moveTo>
                    <a:pt x="2020968" y="12119070"/>
                  </a:moveTo>
                  <a:cubicBezTo>
                    <a:pt x="1921432" y="12119867"/>
                    <a:pt x="1905370" y="12119734"/>
                    <a:pt x="1658694" y="12119654"/>
                  </a:cubicBezTo>
                  <a:cubicBezTo>
                    <a:pt x="1658827" y="12027605"/>
                    <a:pt x="1653968" y="11639870"/>
                    <a:pt x="1653915" y="11636658"/>
                  </a:cubicBezTo>
                  <a:cubicBezTo>
                    <a:pt x="1853093" y="11636259"/>
                    <a:pt x="1618577" y="11636446"/>
                    <a:pt x="2073670" y="11636127"/>
                  </a:cubicBezTo>
                  <a:cubicBezTo>
                    <a:pt x="2079166" y="12209369"/>
                    <a:pt x="2101255" y="12118407"/>
                    <a:pt x="2020968" y="12119070"/>
                  </a:cubicBezTo>
                  <a:close/>
                  <a:moveTo>
                    <a:pt x="2076883" y="10480911"/>
                  </a:moveTo>
                  <a:cubicBezTo>
                    <a:pt x="2074121" y="10304509"/>
                    <a:pt x="2075077" y="10307588"/>
                    <a:pt x="2072104" y="10118445"/>
                  </a:cubicBezTo>
                  <a:cubicBezTo>
                    <a:pt x="2072050" y="10114118"/>
                    <a:pt x="2036739" y="10114198"/>
                    <a:pt x="2493054" y="10114118"/>
                  </a:cubicBezTo>
                  <a:cubicBezTo>
                    <a:pt x="2493080" y="10116083"/>
                    <a:pt x="2494567" y="10191915"/>
                    <a:pt x="2498231" y="10596318"/>
                  </a:cubicBezTo>
                  <a:cubicBezTo>
                    <a:pt x="1995666" y="10596318"/>
                    <a:pt x="2079352" y="10638627"/>
                    <a:pt x="2076883" y="10480911"/>
                  </a:cubicBezTo>
                  <a:close/>
                  <a:moveTo>
                    <a:pt x="2180242" y="10623737"/>
                  </a:moveTo>
                  <a:cubicBezTo>
                    <a:pt x="2339515" y="10623737"/>
                    <a:pt x="2340020" y="10620950"/>
                    <a:pt x="2498417" y="10620950"/>
                  </a:cubicBezTo>
                  <a:cubicBezTo>
                    <a:pt x="2500780" y="10935905"/>
                    <a:pt x="2503355" y="10968287"/>
                    <a:pt x="2506196" y="11103336"/>
                  </a:cubicBezTo>
                  <a:cubicBezTo>
                    <a:pt x="2332506" y="11103336"/>
                    <a:pt x="2273007" y="11105990"/>
                    <a:pt x="2086228" y="11104770"/>
                  </a:cubicBezTo>
                  <a:cubicBezTo>
                    <a:pt x="2081555" y="10540499"/>
                    <a:pt x="2046616" y="10623737"/>
                    <a:pt x="2180242" y="10623737"/>
                  </a:cubicBezTo>
                  <a:close/>
                  <a:moveTo>
                    <a:pt x="2094538" y="11568125"/>
                  </a:moveTo>
                  <a:cubicBezTo>
                    <a:pt x="2086441" y="11049083"/>
                    <a:pt x="2057634" y="11129693"/>
                    <a:pt x="2180242" y="11129693"/>
                  </a:cubicBezTo>
                  <a:cubicBezTo>
                    <a:pt x="2571536" y="11129693"/>
                    <a:pt x="2506329" y="11095241"/>
                    <a:pt x="2508055" y="11206295"/>
                  </a:cubicBezTo>
                  <a:cubicBezTo>
                    <a:pt x="2514400" y="11607646"/>
                    <a:pt x="2513922" y="11578370"/>
                    <a:pt x="2514480" y="11612238"/>
                  </a:cubicBezTo>
                  <a:cubicBezTo>
                    <a:pt x="2027154" y="11612902"/>
                    <a:pt x="2095441" y="11625457"/>
                    <a:pt x="2094538" y="11568125"/>
                  </a:cubicBezTo>
                  <a:close/>
                  <a:moveTo>
                    <a:pt x="2498682" y="12118858"/>
                  </a:moveTo>
                  <a:cubicBezTo>
                    <a:pt x="2053280" y="12118858"/>
                    <a:pt x="2099716" y="12120796"/>
                    <a:pt x="2099609" y="12112382"/>
                  </a:cubicBezTo>
                  <a:cubicBezTo>
                    <a:pt x="2091857" y="11538529"/>
                    <a:pt x="2072104" y="11636153"/>
                    <a:pt x="2180268" y="11636074"/>
                  </a:cubicBezTo>
                  <a:cubicBezTo>
                    <a:pt x="2339967" y="11636074"/>
                    <a:pt x="2339356" y="11636923"/>
                    <a:pt x="2498682" y="11636923"/>
                  </a:cubicBezTo>
                  <a:cubicBezTo>
                    <a:pt x="2520613" y="11636923"/>
                    <a:pt x="2514267" y="11619591"/>
                    <a:pt x="2517241" y="11750022"/>
                  </a:cubicBezTo>
                  <a:cubicBezTo>
                    <a:pt x="2527011" y="12175394"/>
                    <a:pt x="2529932" y="12118858"/>
                    <a:pt x="2498682" y="12118858"/>
                  </a:cubicBezTo>
                  <a:close/>
                  <a:moveTo>
                    <a:pt x="2520506" y="10662251"/>
                  </a:moveTo>
                  <a:cubicBezTo>
                    <a:pt x="2520108" y="10598256"/>
                    <a:pt x="2460052" y="10626975"/>
                    <a:pt x="2939226" y="10620552"/>
                  </a:cubicBezTo>
                  <a:cubicBezTo>
                    <a:pt x="2944058" y="10916582"/>
                    <a:pt x="2943952" y="10923351"/>
                    <a:pt x="2947032" y="11025221"/>
                  </a:cubicBezTo>
                  <a:cubicBezTo>
                    <a:pt x="2950483" y="11139222"/>
                    <a:pt x="3017097" y="11104531"/>
                    <a:pt x="2527967" y="11103363"/>
                  </a:cubicBezTo>
                  <a:cubicBezTo>
                    <a:pt x="2525896" y="11005023"/>
                    <a:pt x="2521914" y="10889057"/>
                    <a:pt x="2520506" y="10662251"/>
                  </a:cubicBezTo>
                  <a:close/>
                  <a:moveTo>
                    <a:pt x="2528445" y="11127995"/>
                  </a:moveTo>
                  <a:cubicBezTo>
                    <a:pt x="3028912" y="11129242"/>
                    <a:pt x="2949713" y="11109892"/>
                    <a:pt x="2951200" y="11206215"/>
                  </a:cubicBezTo>
                  <a:cubicBezTo>
                    <a:pt x="2954015" y="11387794"/>
                    <a:pt x="2955608" y="11380415"/>
                    <a:pt x="2958661" y="11568523"/>
                  </a:cubicBezTo>
                  <a:cubicBezTo>
                    <a:pt x="2959537" y="11624448"/>
                    <a:pt x="3027240" y="11610195"/>
                    <a:pt x="2536224" y="11612159"/>
                  </a:cubicBezTo>
                  <a:cubicBezTo>
                    <a:pt x="2535003" y="11539830"/>
                    <a:pt x="2529746" y="11195068"/>
                    <a:pt x="2528445" y="11127995"/>
                  </a:cubicBezTo>
                  <a:close/>
                  <a:moveTo>
                    <a:pt x="2544189" y="12118779"/>
                  </a:moveTo>
                  <a:cubicBezTo>
                    <a:pt x="2543578" y="11909384"/>
                    <a:pt x="2538799" y="11754746"/>
                    <a:pt x="2536675" y="11636817"/>
                  </a:cubicBezTo>
                  <a:cubicBezTo>
                    <a:pt x="2682621" y="11636207"/>
                    <a:pt x="2730995" y="11631164"/>
                    <a:pt x="2959484" y="11634401"/>
                  </a:cubicBezTo>
                  <a:cubicBezTo>
                    <a:pt x="2960811" y="11804805"/>
                    <a:pt x="2955661" y="11715542"/>
                    <a:pt x="2963095" y="12112674"/>
                  </a:cubicBezTo>
                  <a:cubicBezTo>
                    <a:pt x="2963201" y="12118619"/>
                    <a:pt x="3000026" y="12117770"/>
                    <a:pt x="2544189" y="12118779"/>
                  </a:cubicBezTo>
                  <a:close/>
                  <a:moveTo>
                    <a:pt x="2968803" y="11024425"/>
                  </a:moveTo>
                  <a:cubicBezTo>
                    <a:pt x="2965378" y="10911327"/>
                    <a:pt x="2965590" y="10903656"/>
                    <a:pt x="2960971" y="10620260"/>
                  </a:cubicBezTo>
                  <a:cubicBezTo>
                    <a:pt x="3252569" y="10615695"/>
                    <a:pt x="3255304" y="10621799"/>
                    <a:pt x="3382107" y="10623525"/>
                  </a:cubicBezTo>
                  <a:cubicBezTo>
                    <a:pt x="3384417" y="10752920"/>
                    <a:pt x="3390390" y="11102354"/>
                    <a:pt x="3390417" y="11104319"/>
                  </a:cubicBezTo>
                  <a:cubicBezTo>
                    <a:pt x="2899507" y="11106468"/>
                    <a:pt x="2972175" y="11135824"/>
                    <a:pt x="2968803" y="11024425"/>
                  </a:cubicBezTo>
                  <a:close/>
                  <a:moveTo>
                    <a:pt x="2971591" y="11130834"/>
                  </a:moveTo>
                  <a:cubicBezTo>
                    <a:pt x="3148732" y="11130914"/>
                    <a:pt x="3198062" y="11131206"/>
                    <a:pt x="3294863" y="11129905"/>
                  </a:cubicBezTo>
                  <a:cubicBezTo>
                    <a:pt x="3416091" y="11128260"/>
                    <a:pt x="3390470" y="11045978"/>
                    <a:pt x="3398674" y="11568603"/>
                  </a:cubicBezTo>
                  <a:cubicBezTo>
                    <a:pt x="3399550" y="11623917"/>
                    <a:pt x="3466695" y="11617229"/>
                    <a:pt x="2980989" y="11610089"/>
                  </a:cubicBezTo>
                  <a:cubicBezTo>
                    <a:pt x="2980512" y="11568443"/>
                    <a:pt x="2971644" y="11132932"/>
                    <a:pt x="2971591" y="11130834"/>
                  </a:cubicBezTo>
                  <a:close/>
                  <a:moveTo>
                    <a:pt x="2984945" y="12116761"/>
                  </a:moveTo>
                  <a:cubicBezTo>
                    <a:pt x="2977219" y="11740095"/>
                    <a:pt x="2982556" y="11802337"/>
                    <a:pt x="2981228" y="11634746"/>
                  </a:cubicBezTo>
                  <a:cubicBezTo>
                    <a:pt x="3103332" y="11636552"/>
                    <a:pt x="3118731" y="11635251"/>
                    <a:pt x="3294678" y="11636446"/>
                  </a:cubicBezTo>
                  <a:cubicBezTo>
                    <a:pt x="3443172" y="11637454"/>
                    <a:pt x="3387735" y="11554216"/>
                    <a:pt x="3407462" y="12113391"/>
                  </a:cubicBezTo>
                  <a:cubicBezTo>
                    <a:pt x="3407940" y="12127140"/>
                    <a:pt x="3421161" y="12113868"/>
                    <a:pt x="2984945" y="12116761"/>
                  </a:cubicBezTo>
                  <a:close/>
                  <a:moveTo>
                    <a:pt x="3410728" y="11024637"/>
                  </a:moveTo>
                  <a:cubicBezTo>
                    <a:pt x="3402497" y="10559080"/>
                    <a:pt x="3386939" y="10623976"/>
                    <a:pt x="3453951" y="10623976"/>
                  </a:cubicBezTo>
                  <a:cubicBezTo>
                    <a:pt x="3883291" y="10623976"/>
                    <a:pt x="3825677" y="10602901"/>
                    <a:pt x="3827562" y="10662808"/>
                  </a:cubicBezTo>
                  <a:cubicBezTo>
                    <a:pt x="3843068" y="11174948"/>
                    <a:pt x="3844767" y="11102646"/>
                    <a:pt x="3772418" y="11102646"/>
                  </a:cubicBezTo>
                  <a:cubicBezTo>
                    <a:pt x="3347193" y="11102620"/>
                    <a:pt x="3412692" y="11128817"/>
                    <a:pt x="3410728" y="11024637"/>
                  </a:cubicBezTo>
                  <a:close/>
                  <a:moveTo>
                    <a:pt x="3420418" y="11568177"/>
                  </a:moveTo>
                  <a:cubicBezTo>
                    <a:pt x="3412480" y="11061133"/>
                    <a:pt x="3395408" y="11128817"/>
                    <a:pt x="3453977" y="11128817"/>
                  </a:cubicBezTo>
                  <a:cubicBezTo>
                    <a:pt x="3904292" y="11128817"/>
                    <a:pt x="3834598" y="11102620"/>
                    <a:pt x="3836218" y="11206215"/>
                  </a:cubicBezTo>
                  <a:cubicBezTo>
                    <a:pt x="3843678" y="11683108"/>
                    <a:pt x="3861520" y="11609558"/>
                    <a:pt x="3772418" y="11609558"/>
                  </a:cubicBezTo>
                  <a:cubicBezTo>
                    <a:pt x="3365301" y="11609584"/>
                    <a:pt x="3421400" y="11631083"/>
                    <a:pt x="3420418" y="11568177"/>
                  </a:cubicBezTo>
                  <a:close/>
                  <a:moveTo>
                    <a:pt x="3429445" y="12119442"/>
                  </a:moveTo>
                  <a:cubicBezTo>
                    <a:pt x="3422330" y="11906438"/>
                    <a:pt x="3423498" y="11795808"/>
                    <a:pt x="3421400" y="11636923"/>
                  </a:cubicBezTo>
                  <a:cubicBezTo>
                    <a:pt x="3634571" y="11637136"/>
                    <a:pt x="3551336" y="11634534"/>
                    <a:pt x="3842536" y="11634163"/>
                  </a:cubicBezTo>
                  <a:lnTo>
                    <a:pt x="3850289" y="12119548"/>
                  </a:lnTo>
                  <a:cubicBezTo>
                    <a:pt x="3782560" y="12119920"/>
                    <a:pt x="3431543" y="12119469"/>
                    <a:pt x="3429445" y="12119442"/>
                  </a:cubicBezTo>
                  <a:close/>
                  <a:moveTo>
                    <a:pt x="3855758" y="11025911"/>
                  </a:moveTo>
                  <a:cubicBezTo>
                    <a:pt x="3851829" y="10551170"/>
                    <a:pt x="3820713" y="10621693"/>
                    <a:pt x="3931691" y="10621375"/>
                  </a:cubicBezTo>
                  <a:cubicBezTo>
                    <a:pt x="4325932" y="10620313"/>
                    <a:pt x="4268399" y="10609723"/>
                    <a:pt x="4269991" y="10662781"/>
                  </a:cubicBezTo>
                  <a:cubicBezTo>
                    <a:pt x="4285311" y="11168977"/>
                    <a:pt x="4275833" y="11105539"/>
                    <a:pt x="4250371" y="11105141"/>
                  </a:cubicBezTo>
                  <a:cubicBezTo>
                    <a:pt x="3788401" y="11097072"/>
                    <a:pt x="3856661" y="11131896"/>
                    <a:pt x="3855758" y="11025911"/>
                  </a:cubicBezTo>
                  <a:close/>
                  <a:moveTo>
                    <a:pt x="3863245" y="11568177"/>
                  </a:moveTo>
                  <a:cubicBezTo>
                    <a:pt x="3855068" y="11045739"/>
                    <a:pt x="3835819" y="11127225"/>
                    <a:pt x="3931612" y="11127862"/>
                  </a:cubicBezTo>
                  <a:cubicBezTo>
                    <a:pt x="4334269" y="11131126"/>
                    <a:pt x="4274611" y="11105433"/>
                    <a:pt x="4276204" y="11206295"/>
                  </a:cubicBezTo>
                  <a:cubicBezTo>
                    <a:pt x="4283399" y="11666093"/>
                    <a:pt x="4305382" y="11610089"/>
                    <a:pt x="4250371" y="11609637"/>
                  </a:cubicBezTo>
                  <a:cubicBezTo>
                    <a:pt x="3804596" y="11606028"/>
                    <a:pt x="3864201" y="11628191"/>
                    <a:pt x="3863245" y="11568177"/>
                  </a:cubicBezTo>
                  <a:close/>
                  <a:moveTo>
                    <a:pt x="4292506" y="12112408"/>
                  </a:moveTo>
                  <a:cubicBezTo>
                    <a:pt x="4292479" y="12127034"/>
                    <a:pt x="4332171" y="12115169"/>
                    <a:pt x="3931612" y="12118938"/>
                  </a:cubicBezTo>
                  <a:cubicBezTo>
                    <a:pt x="3847979" y="12119734"/>
                    <a:pt x="3873202" y="12192806"/>
                    <a:pt x="3864308" y="11634136"/>
                  </a:cubicBezTo>
                  <a:cubicBezTo>
                    <a:pt x="4042325" y="11633791"/>
                    <a:pt x="4038263" y="11632915"/>
                    <a:pt x="4286346" y="11634588"/>
                  </a:cubicBezTo>
                  <a:cubicBezTo>
                    <a:pt x="4291152" y="11931016"/>
                    <a:pt x="4292798" y="11968945"/>
                    <a:pt x="4292506" y="12112408"/>
                  </a:cubicBezTo>
                  <a:close/>
                  <a:moveTo>
                    <a:pt x="4409485" y="10622834"/>
                  </a:moveTo>
                  <a:cubicBezTo>
                    <a:pt x="4570564" y="10622834"/>
                    <a:pt x="4564935" y="10620658"/>
                    <a:pt x="4709155" y="10620446"/>
                  </a:cubicBezTo>
                  <a:cubicBezTo>
                    <a:pt x="4713456" y="10895693"/>
                    <a:pt x="4713429" y="10914697"/>
                    <a:pt x="4716987" y="11025805"/>
                  </a:cubicBezTo>
                  <a:cubicBezTo>
                    <a:pt x="4719961" y="11120642"/>
                    <a:pt x="4803221" y="11112360"/>
                    <a:pt x="4296887" y="11105858"/>
                  </a:cubicBezTo>
                  <a:cubicBezTo>
                    <a:pt x="4294391" y="10532775"/>
                    <a:pt x="4253026" y="10622834"/>
                    <a:pt x="4409485" y="10622834"/>
                  </a:cubicBezTo>
                  <a:close/>
                  <a:moveTo>
                    <a:pt x="4307002" y="11568125"/>
                  </a:moveTo>
                  <a:cubicBezTo>
                    <a:pt x="4298931" y="11050808"/>
                    <a:pt x="4259212" y="11131126"/>
                    <a:pt x="4409485" y="11131126"/>
                  </a:cubicBezTo>
                  <a:cubicBezTo>
                    <a:pt x="4566475" y="11131126"/>
                    <a:pt x="4566555" y="11129481"/>
                    <a:pt x="4719854" y="11129427"/>
                  </a:cubicBezTo>
                  <a:cubicBezTo>
                    <a:pt x="4722005" y="11225087"/>
                    <a:pt x="4723067" y="11338796"/>
                    <a:pt x="4727262" y="11610673"/>
                  </a:cubicBezTo>
                  <a:cubicBezTo>
                    <a:pt x="4240892" y="11610646"/>
                    <a:pt x="4307878" y="11624740"/>
                    <a:pt x="4307002" y="11568125"/>
                  </a:cubicBezTo>
                  <a:close/>
                  <a:moveTo>
                    <a:pt x="4728005" y="12116337"/>
                  </a:moveTo>
                  <a:cubicBezTo>
                    <a:pt x="4524500" y="12116337"/>
                    <a:pt x="4314250" y="12129342"/>
                    <a:pt x="4314277" y="12112488"/>
                  </a:cubicBezTo>
                  <a:cubicBezTo>
                    <a:pt x="4315445" y="11550713"/>
                    <a:pt x="4266248" y="11634985"/>
                    <a:pt x="4409485" y="11634985"/>
                  </a:cubicBezTo>
                  <a:cubicBezTo>
                    <a:pt x="4547386" y="11634985"/>
                    <a:pt x="4577467" y="11635304"/>
                    <a:pt x="4727660" y="11635304"/>
                  </a:cubicBezTo>
                  <a:cubicBezTo>
                    <a:pt x="4735466" y="12157026"/>
                    <a:pt x="4736421" y="12116337"/>
                    <a:pt x="4728005" y="12116337"/>
                  </a:cubicBezTo>
                  <a:close/>
                  <a:moveTo>
                    <a:pt x="4730899" y="10620419"/>
                  </a:moveTo>
                  <a:cubicBezTo>
                    <a:pt x="4887305" y="10620472"/>
                    <a:pt x="4887836" y="10623843"/>
                    <a:pt x="5046526" y="10623843"/>
                  </a:cubicBezTo>
                  <a:cubicBezTo>
                    <a:pt x="5192710" y="10623843"/>
                    <a:pt x="5141813" y="10554567"/>
                    <a:pt x="5160266" y="11025300"/>
                  </a:cubicBezTo>
                  <a:cubicBezTo>
                    <a:pt x="5164115" y="11123403"/>
                    <a:pt x="5243155" y="11104265"/>
                    <a:pt x="4741095" y="11104743"/>
                  </a:cubicBezTo>
                  <a:cubicBezTo>
                    <a:pt x="4736368" y="10915919"/>
                    <a:pt x="4738439" y="11103257"/>
                    <a:pt x="4730899" y="10620419"/>
                  </a:cubicBezTo>
                  <a:close/>
                  <a:moveTo>
                    <a:pt x="4748369" y="11568177"/>
                  </a:moveTo>
                  <a:cubicBezTo>
                    <a:pt x="4745581" y="11389519"/>
                    <a:pt x="4745900" y="11386520"/>
                    <a:pt x="4743086" y="11205818"/>
                  </a:cubicBezTo>
                  <a:cubicBezTo>
                    <a:pt x="4741599" y="11111724"/>
                    <a:pt x="4658285" y="11124544"/>
                    <a:pt x="5163637" y="11127225"/>
                  </a:cubicBezTo>
                  <a:cubicBezTo>
                    <a:pt x="5166240" y="11231457"/>
                    <a:pt x="5166558" y="11331709"/>
                    <a:pt x="5170620" y="11611070"/>
                  </a:cubicBezTo>
                  <a:cubicBezTo>
                    <a:pt x="4678118" y="11619750"/>
                    <a:pt x="4749166" y="11617653"/>
                    <a:pt x="4748369" y="11568177"/>
                  </a:cubicBezTo>
                  <a:close/>
                  <a:moveTo>
                    <a:pt x="4755352" y="12116337"/>
                  </a:moveTo>
                  <a:cubicBezTo>
                    <a:pt x="4755352" y="12029383"/>
                    <a:pt x="4750732" y="11722629"/>
                    <a:pt x="4749404" y="11635304"/>
                  </a:cubicBezTo>
                  <a:cubicBezTo>
                    <a:pt x="4878066" y="11635411"/>
                    <a:pt x="5034286" y="11638091"/>
                    <a:pt x="5170939" y="11635729"/>
                  </a:cubicBezTo>
                  <a:cubicBezTo>
                    <a:pt x="5173169" y="11797639"/>
                    <a:pt x="5172664" y="11865456"/>
                    <a:pt x="5177789" y="12112727"/>
                  </a:cubicBezTo>
                  <a:cubicBezTo>
                    <a:pt x="5178028" y="12122760"/>
                    <a:pt x="5211667" y="12117000"/>
                    <a:pt x="4755352" y="12116337"/>
                  </a:cubicBezTo>
                  <a:close/>
                  <a:moveTo>
                    <a:pt x="5181957" y="11024239"/>
                  </a:moveTo>
                  <a:cubicBezTo>
                    <a:pt x="5163744" y="10560645"/>
                    <a:pt x="5172797" y="10623525"/>
                    <a:pt x="5205719" y="10623260"/>
                  </a:cubicBezTo>
                  <a:cubicBezTo>
                    <a:pt x="5659379" y="10620207"/>
                    <a:pt x="5598101" y="10606803"/>
                    <a:pt x="5598500" y="10662409"/>
                  </a:cubicBezTo>
                  <a:cubicBezTo>
                    <a:pt x="5599402" y="10787027"/>
                    <a:pt x="5600172" y="10817711"/>
                    <a:pt x="5604766" y="11106389"/>
                  </a:cubicBezTo>
                  <a:cubicBezTo>
                    <a:pt x="5111971" y="11101452"/>
                    <a:pt x="5186072" y="11129030"/>
                    <a:pt x="5181957" y="11024239"/>
                  </a:cubicBezTo>
                  <a:close/>
                  <a:moveTo>
                    <a:pt x="5191701" y="11568125"/>
                  </a:moveTo>
                  <a:cubicBezTo>
                    <a:pt x="5183948" y="11072972"/>
                    <a:pt x="5178718" y="11127304"/>
                    <a:pt x="5205586" y="11127490"/>
                  </a:cubicBezTo>
                  <a:cubicBezTo>
                    <a:pt x="5680805" y="11130675"/>
                    <a:pt x="5604819" y="11110184"/>
                    <a:pt x="5606359" y="11206242"/>
                  </a:cubicBezTo>
                  <a:cubicBezTo>
                    <a:pt x="5609173" y="11385830"/>
                    <a:pt x="5607075" y="11382406"/>
                    <a:pt x="5609996" y="11568603"/>
                  </a:cubicBezTo>
                  <a:cubicBezTo>
                    <a:pt x="5610845" y="11622272"/>
                    <a:pt x="5655901" y="11608841"/>
                    <a:pt x="5364780" y="11608788"/>
                  </a:cubicBezTo>
                  <a:cubicBezTo>
                    <a:pt x="5159442" y="11608788"/>
                    <a:pt x="5192604" y="11625377"/>
                    <a:pt x="5191701" y="11568125"/>
                  </a:cubicBezTo>
                  <a:close/>
                  <a:moveTo>
                    <a:pt x="5199586" y="12112143"/>
                  </a:moveTo>
                  <a:cubicBezTo>
                    <a:pt x="5188462" y="11577468"/>
                    <a:pt x="5190426" y="11635384"/>
                    <a:pt x="5205825" y="11635091"/>
                  </a:cubicBezTo>
                  <a:cubicBezTo>
                    <a:pt x="5316114" y="11632862"/>
                    <a:pt x="5335416" y="11633420"/>
                    <a:pt x="5611031" y="11633473"/>
                  </a:cubicBezTo>
                  <a:cubicBezTo>
                    <a:pt x="5611084" y="11636472"/>
                    <a:pt x="5616899" y="11989383"/>
                    <a:pt x="5619660" y="12117106"/>
                  </a:cubicBezTo>
                  <a:cubicBezTo>
                    <a:pt x="5216498" y="12118699"/>
                    <a:pt x="5199878" y="12124989"/>
                    <a:pt x="5199586" y="12112143"/>
                  </a:cubicBezTo>
                  <a:close/>
                  <a:moveTo>
                    <a:pt x="5618173" y="10480858"/>
                  </a:moveTo>
                  <a:cubicBezTo>
                    <a:pt x="5611297" y="10040914"/>
                    <a:pt x="5581800" y="10114092"/>
                    <a:pt x="5683194" y="10114092"/>
                  </a:cubicBezTo>
                  <a:cubicBezTo>
                    <a:pt x="5685185" y="10114092"/>
                    <a:pt x="6031211" y="10114251"/>
                    <a:pt x="6031291" y="10118922"/>
                  </a:cubicBezTo>
                  <a:cubicBezTo>
                    <a:pt x="6039867" y="10666126"/>
                    <a:pt x="6058133" y="10594169"/>
                    <a:pt x="6001768" y="10594169"/>
                  </a:cubicBezTo>
                  <a:cubicBezTo>
                    <a:pt x="5541391" y="10594169"/>
                    <a:pt x="5620563" y="10633266"/>
                    <a:pt x="5618173" y="10480858"/>
                  </a:cubicBezTo>
                  <a:close/>
                  <a:moveTo>
                    <a:pt x="5619926" y="10621481"/>
                  </a:moveTo>
                  <a:cubicBezTo>
                    <a:pt x="5916489" y="10620605"/>
                    <a:pt x="5863681" y="10618348"/>
                    <a:pt x="6040557" y="10618880"/>
                  </a:cubicBezTo>
                  <a:cubicBezTo>
                    <a:pt x="6041247" y="10696703"/>
                    <a:pt x="6041593" y="10692403"/>
                    <a:pt x="6044646" y="11105061"/>
                  </a:cubicBezTo>
                  <a:cubicBezTo>
                    <a:pt x="5840556" y="11105009"/>
                    <a:pt x="5767278" y="11107556"/>
                    <a:pt x="5626510" y="11106574"/>
                  </a:cubicBezTo>
                  <a:cubicBezTo>
                    <a:pt x="5619766" y="10682077"/>
                    <a:pt x="5621359" y="10788726"/>
                    <a:pt x="5619926" y="10621481"/>
                  </a:cubicBezTo>
                  <a:close/>
                  <a:moveTo>
                    <a:pt x="5631740" y="11568177"/>
                  </a:moveTo>
                  <a:cubicBezTo>
                    <a:pt x="5623776" y="11059700"/>
                    <a:pt x="5613952" y="11131392"/>
                    <a:pt x="5683194" y="11131392"/>
                  </a:cubicBezTo>
                  <a:cubicBezTo>
                    <a:pt x="6110782" y="11131392"/>
                    <a:pt x="6044327" y="11106415"/>
                    <a:pt x="6045867" y="11206295"/>
                  </a:cubicBezTo>
                  <a:cubicBezTo>
                    <a:pt x="6053195" y="11674932"/>
                    <a:pt x="6078364" y="11611203"/>
                    <a:pt x="6001741" y="11611203"/>
                  </a:cubicBezTo>
                  <a:cubicBezTo>
                    <a:pt x="5572879" y="11611203"/>
                    <a:pt x="5632563" y="11618264"/>
                    <a:pt x="5631740" y="11568177"/>
                  </a:cubicBezTo>
                  <a:close/>
                  <a:moveTo>
                    <a:pt x="6001741" y="12119654"/>
                  </a:moveTo>
                  <a:cubicBezTo>
                    <a:pt x="5599562" y="12119654"/>
                    <a:pt x="5641457" y="12117451"/>
                    <a:pt x="5641325" y="12110815"/>
                  </a:cubicBezTo>
                  <a:cubicBezTo>
                    <a:pt x="5628501" y="11557163"/>
                    <a:pt x="5617483" y="11633473"/>
                    <a:pt x="5683194" y="11633473"/>
                  </a:cubicBezTo>
                  <a:cubicBezTo>
                    <a:pt x="5842255" y="11633473"/>
                    <a:pt x="5842335" y="11635835"/>
                    <a:pt x="6001741" y="11635835"/>
                  </a:cubicBezTo>
                  <a:cubicBezTo>
                    <a:pt x="6069258" y="11635835"/>
                    <a:pt x="6055850" y="11613380"/>
                    <a:pt x="6056540" y="11749783"/>
                  </a:cubicBezTo>
                  <a:cubicBezTo>
                    <a:pt x="6058372" y="12191001"/>
                    <a:pt x="6089887" y="12119654"/>
                    <a:pt x="6001741" y="12119654"/>
                  </a:cubicBezTo>
                  <a:close/>
                  <a:moveTo>
                    <a:pt x="6060576" y="10480858"/>
                  </a:moveTo>
                  <a:cubicBezTo>
                    <a:pt x="6057735" y="10299492"/>
                    <a:pt x="6055850" y="10299200"/>
                    <a:pt x="6053009" y="10118497"/>
                  </a:cubicBezTo>
                  <a:cubicBezTo>
                    <a:pt x="6052956" y="10115976"/>
                    <a:pt x="6250249" y="10111092"/>
                    <a:pt x="6471808" y="10114065"/>
                  </a:cubicBezTo>
                  <a:cubicBezTo>
                    <a:pt x="6471835" y="10116241"/>
                    <a:pt x="6478553" y="10532722"/>
                    <a:pt x="6479880" y="10596265"/>
                  </a:cubicBezTo>
                  <a:cubicBezTo>
                    <a:pt x="5975509" y="10596451"/>
                    <a:pt x="6062885" y="10624454"/>
                    <a:pt x="6060576" y="10480858"/>
                  </a:cubicBezTo>
                  <a:close/>
                  <a:moveTo>
                    <a:pt x="6160882" y="10619888"/>
                  </a:moveTo>
                  <a:cubicBezTo>
                    <a:pt x="6254576" y="10621136"/>
                    <a:pt x="6277064" y="10620976"/>
                    <a:pt x="6480410" y="10620897"/>
                  </a:cubicBezTo>
                  <a:cubicBezTo>
                    <a:pt x="6492411" y="11156820"/>
                    <a:pt x="6491853" y="11104345"/>
                    <a:pt x="6479481" y="11104451"/>
                  </a:cubicBezTo>
                  <a:cubicBezTo>
                    <a:pt x="6360113" y="11105406"/>
                    <a:pt x="6353050" y="11105167"/>
                    <a:pt x="6066417" y="11105061"/>
                  </a:cubicBezTo>
                  <a:cubicBezTo>
                    <a:pt x="6062434" y="10534766"/>
                    <a:pt x="6032247" y="10618136"/>
                    <a:pt x="6160882" y="10619888"/>
                  </a:cubicBezTo>
                  <a:close/>
                  <a:moveTo>
                    <a:pt x="6076452" y="11568125"/>
                  </a:moveTo>
                  <a:cubicBezTo>
                    <a:pt x="6073585" y="11384449"/>
                    <a:pt x="6070426" y="11385538"/>
                    <a:pt x="6067612" y="11205870"/>
                  </a:cubicBezTo>
                  <a:cubicBezTo>
                    <a:pt x="6065912" y="11097232"/>
                    <a:pt x="5996643" y="11132905"/>
                    <a:pt x="6489225" y="11129082"/>
                  </a:cubicBezTo>
                  <a:cubicBezTo>
                    <a:pt x="6493367" y="11403693"/>
                    <a:pt x="6492279" y="11448178"/>
                    <a:pt x="6495385" y="11613645"/>
                  </a:cubicBezTo>
                  <a:cubicBezTo>
                    <a:pt x="6009361" y="11613858"/>
                    <a:pt x="6077329" y="11625085"/>
                    <a:pt x="6076452" y="11568125"/>
                  </a:cubicBezTo>
                  <a:close/>
                  <a:moveTo>
                    <a:pt x="6479641" y="12118964"/>
                  </a:moveTo>
                  <a:cubicBezTo>
                    <a:pt x="6047885" y="12116629"/>
                    <a:pt x="6083940" y="12125202"/>
                    <a:pt x="6083648" y="12112222"/>
                  </a:cubicBezTo>
                  <a:cubicBezTo>
                    <a:pt x="6070611" y="11542882"/>
                    <a:pt x="6057841" y="11635490"/>
                    <a:pt x="6160908" y="11637136"/>
                  </a:cubicBezTo>
                  <a:cubicBezTo>
                    <a:pt x="6252744" y="11638622"/>
                    <a:pt x="6277701" y="11638383"/>
                    <a:pt x="6495916" y="11638277"/>
                  </a:cubicBezTo>
                  <a:cubicBezTo>
                    <a:pt x="6507332" y="12175102"/>
                    <a:pt x="6518058" y="12119150"/>
                    <a:pt x="6479641" y="12118964"/>
                  </a:cubicBezTo>
                  <a:close/>
                  <a:moveTo>
                    <a:pt x="6502182" y="10620870"/>
                  </a:moveTo>
                  <a:cubicBezTo>
                    <a:pt x="6987143" y="10620658"/>
                    <a:pt x="6923026" y="10603910"/>
                    <a:pt x="6924432" y="10662675"/>
                  </a:cubicBezTo>
                  <a:cubicBezTo>
                    <a:pt x="6928017" y="10818534"/>
                    <a:pt x="6927592" y="10839237"/>
                    <a:pt x="6931097" y="11022408"/>
                  </a:cubicBezTo>
                  <a:cubicBezTo>
                    <a:pt x="6933221" y="11131843"/>
                    <a:pt x="7007136" y="11100629"/>
                    <a:pt x="6510598" y="11104186"/>
                  </a:cubicBezTo>
                  <a:cubicBezTo>
                    <a:pt x="6504731" y="10715575"/>
                    <a:pt x="6506137" y="10799635"/>
                    <a:pt x="6502182" y="10620870"/>
                  </a:cubicBezTo>
                  <a:close/>
                  <a:moveTo>
                    <a:pt x="6512138" y="11205870"/>
                  </a:moveTo>
                  <a:cubicBezTo>
                    <a:pt x="6510598" y="11104583"/>
                    <a:pt x="6435222" y="11128074"/>
                    <a:pt x="6933035" y="11127782"/>
                  </a:cubicBezTo>
                  <a:cubicBezTo>
                    <a:pt x="6933433" y="11150529"/>
                    <a:pt x="6939991" y="11553234"/>
                    <a:pt x="6940230" y="11568576"/>
                  </a:cubicBezTo>
                  <a:cubicBezTo>
                    <a:pt x="6941026" y="11618954"/>
                    <a:pt x="7009977" y="11613380"/>
                    <a:pt x="6517156" y="11613645"/>
                  </a:cubicBezTo>
                  <a:cubicBezTo>
                    <a:pt x="6514182" y="11460946"/>
                    <a:pt x="6514740" y="11372664"/>
                    <a:pt x="6512138" y="11205870"/>
                  </a:cubicBezTo>
                  <a:close/>
                  <a:moveTo>
                    <a:pt x="6527484" y="12119203"/>
                  </a:moveTo>
                  <a:cubicBezTo>
                    <a:pt x="6523741" y="11751800"/>
                    <a:pt x="6521324" y="11807726"/>
                    <a:pt x="6517634" y="11638250"/>
                  </a:cubicBezTo>
                  <a:cubicBezTo>
                    <a:pt x="6782178" y="11638118"/>
                    <a:pt x="6832384" y="11633658"/>
                    <a:pt x="6941159" y="11633393"/>
                  </a:cubicBezTo>
                  <a:cubicBezTo>
                    <a:pt x="6943336" y="11800983"/>
                    <a:pt x="6939061" y="11510209"/>
                    <a:pt x="6947079" y="12115726"/>
                  </a:cubicBezTo>
                  <a:cubicBezTo>
                    <a:pt x="6947079" y="12117637"/>
                    <a:pt x="6640136" y="12119734"/>
                    <a:pt x="6527484" y="12119203"/>
                  </a:cubicBezTo>
                  <a:close/>
                  <a:moveTo>
                    <a:pt x="6957461" y="10620685"/>
                  </a:moveTo>
                  <a:cubicBezTo>
                    <a:pt x="7427210" y="10620685"/>
                    <a:pt x="7364923" y="10599849"/>
                    <a:pt x="7365693" y="10662463"/>
                  </a:cubicBezTo>
                  <a:cubicBezTo>
                    <a:pt x="7372224" y="11185115"/>
                    <a:pt x="7406235" y="11105300"/>
                    <a:pt x="7275981" y="11105300"/>
                  </a:cubicBezTo>
                  <a:cubicBezTo>
                    <a:pt x="7122496" y="11105300"/>
                    <a:pt x="7117239" y="11103097"/>
                    <a:pt x="6957461" y="11103097"/>
                  </a:cubicBezTo>
                  <a:cubicBezTo>
                    <a:pt x="6953717" y="11103097"/>
                    <a:pt x="6937416" y="10620711"/>
                    <a:pt x="6957461" y="10620685"/>
                  </a:cubicBezTo>
                  <a:close/>
                  <a:moveTo>
                    <a:pt x="6961947" y="11568125"/>
                  </a:moveTo>
                  <a:cubicBezTo>
                    <a:pt x="6952920" y="11014604"/>
                    <a:pt x="6955363" y="11161013"/>
                    <a:pt x="6954779" y="11127756"/>
                  </a:cubicBezTo>
                  <a:cubicBezTo>
                    <a:pt x="7131311" y="11127756"/>
                    <a:pt x="7110043" y="11130595"/>
                    <a:pt x="7375012" y="11129826"/>
                  </a:cubicBezTo>
                  <a:cubicBezTo>
                    <a:pt x="7375066" y="11131896"/>
                    <a:pt x="7383057" y="11564674"/>
                    <a:pt x="7383721" y="11613167"/>
                  </a:cubicBezTo>
                  <a:cubicBezTo>
                    <a:pt x="7255405" y="11614893"/>
                    <a:pt x="7175064" y="11613141"/>
                    <a:pt x="7116973" y="11611230"/>
                  </a:cubicBezTo>
                  <a:cubicBezTo>
                    <a:pt x="6934495" y="11605523"/>
                    <a:pt x="6962824" y="11624448"/>
                    <a:pt x="6961947" y="11568125"/>
                  </a:cubicBezTo>
                  <a:close/>
                  <a:moveTo>
                    <a:pt x="6968877" y="12116655"/>
                  </a:moveTo>
                  <a:cubicBezTo>
                    <a:pt x="6962983" y="11711906"/>
                    <a:pt x="6964550" y="11757533"/>
                    <a:pt x="6962903" y="11633393"/>
                  </a:cubicBezTo>
                  <a:cubicBezTo>
                    <a:pt x="7116362" y="11633526"/>
                    <a:pt x="7117345" y="11638463"/>
                    <a:pt x="7275981" y="11638463"/>
                  </a:cubicBezTo>
                  <a:cubicBezTo>
                    <a:pt x="7419776" y="11638463"/>
                    <a:pt x="7381199" y="11546731"/>
                    <a:pt x="7389828" y="12117744"/>
                  </a:cubicBezTo>
                  <a:cubicBezTo>
                    <a:pt x="7096822" y="12117823"/>
                    <a:pt x="7125761" y="12116708"/>
                    <a:pt x="6968877" y="12116655"/>
                  </a:cubicBezTo>
                  <a:close/>
                  <a:moveTo>
                    <a:pt x="7394102" y="11024425"/>
                  </a:moveTo>
                  <a:cubicBezTo>
                    <a:pt x="7380323" y="10553850"/>
                    <a:pt x="7375092" y="10619198"/>
                    <a:pt x="7435175" y="10619994"/>
                  </a:cubicBezTo>
                  <a:cubicBezTo>
                    <a:pt x="7556429" y="10621799"/>
                    <a:pt x="7593705" y="10620578"/>
                    <a:pt x="7754146" y="10621666"/>
                  </a:cubicBezTo>
                  <a:cubicBezTo>
                    <a:pt x="7831459" y="10622198"/>
                    <a:pt x="7810140" y="10547241"/>
                    <a:pt x="7815689" y="11105354"/>
                  </a:cubicBezTo>
                  <a:cubicBezTo>
                    <a:pt x="7324620" y="11103469"/>
                    <a:pt x="7397262" y="11133277"/>
                    <a:pt x="7394102" y="11024425"/>
                  </a:cubicBezTo>
                  <a:close/>
                  <a:moveTo>
                    <a:pt x="7404828" y="11568125"/>
                  </a:moveTo>
                  <a:cubicBezTo>
                    <a:pt x="7396917" y="11062991"/>
                    <a:pt x="7380774" y="11129879"/>
                    <a:pt x="7435361" y="11129587"/>
                  </a:cubicBezTo>
                  <a:cubicBezTo>
                    <a:pt x="7888144" y="11127782"/>
                    <a:pt x="7815530" y="11111379"/>
                    <a:pt x="7817043" y="11206295"/>
                  </a:cubicBezTo>
                  <a:cubicBezTo>
                    <a:pt x="7824478" y="11680533"/>
                    <a:pt x="7847841" y="11610168"/>
                    <a:pt x="7754146" y="11610540"/>
                  </a:cubicBezTo>
                  <a:cubicBezTo>
                    <a:pt x="7344029" y="11611654"/>
                    <a:pt x="7405731" y="11626651"/>
                    <a:pt x="7404828" y="11568125"/>
                  </a:cubicBezTo>
                  <a:close/>
                  <a:moveTo>
                    <a:pt x="7831540" y="12112408"/>
                  </a:moveTo>
                  <a:cubicBezTo>
                    <a:pt x="7831540" y="12118486"/>
                    <a:pt x="7867223" y="12117557"/>
                    <a:pt x="7411572" y="12117717"/>
                  </a:cubicBezTo>
                  <a:cubicBezTo>
                    <a:pt x="7403394" y="11576751"/>
                    <a:pt x="7395297" y="11637693"/>
                    <a:pt x="7435494" y="11636950"/>
                  </a:cubicBezTo>
                  <a:cubicBezTo>
                    <a:pt x="7555765" y="11634694"/>
                    <a:pt x="7584067" y="11635862"/>
                    <a:pt x="7754226" y="11635172"/>
                  </a:cubicBezTo>
                  <a:cubicBezTo>
                    <a:pt x="7840407" y="11634959"/>
                    <a:pt x="7833291" y="11557163"/>
                    <a:pt x="7831540" y="12112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3" name="Google Shape;1223;p15"/>
          <p:cNvSpPr txBox="1"/>
          <p:nvPr/>
        </p:nvSpPr>
        <p:spPr>
          <a:xfrm>
            <a:off x="4635550" y="1597405"/>
            <a:ext cx="409903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Dosis" pitchFamily="2" charset="0"/>
                <a:ea typeface="Questrial"/>
                <a:cs typeface="Questrial"/>
                <a:sym typeface="Questrial"/>
              </a:rPr>
              <a:t>Does a higher engagement rate lead to higher account growth rates?</a:t>
            </a:r>
          </a:p>
        </p:txBody>
      </p:sp>
      <p:sp>
        <p:nvSpPr>
          <p:cNvPr id="1224" name="Google Shape;1224;p15"/>
          <p:cNvSpPr/>
          <p:nvPr/>
        </p:nvSpPr>
        <p:spPr>
          <a:xfrm rot="1279464">
            <a:off x="8076853" y="183890"/>
            <a:ext cx="946655" cy="1398744"/>
          </a:xfrm>
          <a:custGeom>
            <a:avLst/>
            <a:gdLst/>
            <a:ahLst/>
            <a:cxnLst/>
            <a:rect l="l" t="t" r="r" b="b"/>
            <a:pathLst>
              <a:path w="1886296" h="2792154" extrusionOk="0">
                <a:moveTo>
                  <a:pt x="979803" y="637"/>
                </a:moveTo>
                <a:cubicBezTo>
                  <a:pt x="967679" y="212"/>
                  <a:pt x="955555" y="0"/>
                  <a:pt x="943223" y="0"/>
                </a:cubicBezTo>
                <a:cubicBezTo>
                  <a:pt x="930886" y="0"/>
                  <a:pt x="918768" y="212"/>
                  <a:pt x="906643" y="637"/>
                </a:cubicBezTo>
                <a:cubicBezTo>
                  <a:pt x="316254" y="23594"/>
                  <a:pt x="-103353" y="625141"/>
                  <a:pt x="22339" y="1240928"/>
                </a:cubicBezTo>
                <a:cubicBezTo>
                  <a:pt x="184612" y="2033776"/>
                  <a:pt x="606767" y="2577414"/>
                  <a:pt x="821571" y="2748953"/>
                </a:cubicBezTo>
                <a:cubicBezTo>
                  <a:pt x="893882" y="2806555"/>
                  <a:pt x="992565" y="2806555"/>
                  <a:pt x="1064658" y="2748953"/>
                </a:cubicBezTo>
                <a:cubicBezTo>
                  <a:pt x="1279462" y="2577414"/>
                  <a:pt x="1701829" y="2033776"/>
                  <a:pt x="1863889" y="1240928"/>
                </a:cubicBezTo>
                <a:cubicBezTo>
                  <a:pt x="1989794" y="625141"/>
                  <a:pt x="1570187" y="23594"/>
                  <a:pt x="979803" y="637"/>
                </a:cubicBezTo>
                <a:close/>
                <a:moveTo>
                  <a:pt x="943223" y="1466121"/>
                </a:moveTo>
                <a:cubicBezTo>
                  <a:pt x="715121" y="1466121"/>
                  <a:pt x="530114" y="1281213"/>
                  <a:pt x="530114" y="1053234"/>
                </a:cubicBezTo>
                <a:cubicBezTo>
                  <a:pt x="530114" y="825260"/>
                  <a:pt x="715121" y="640352"/>
                  <a:pt x="943223" y="640352"/>
                </a:cubicBezTo>
                <a:cubicBezTo>
                  <a:pt x="1171320" y="640352"/>
                  <a:pt x="1356332" y="825260"/>
                  <a:pt x="1356332" y="1053234"/>
                </a:cubicBezTo>
                <a:cubicBezTo>
                  <a:pt x="1356327" y="1281213"/>
                  <a:pt x="1171320" y="1466121"/>
                  <a:pt x="943223" y="146612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p15"/>
          <p:cNvSpPr/>
          <p:nvPr/>
        </p:nvSpPr>
        <p:spPr>
          <a:xfrm rot="1193110">
            <a:off x="4204720" y="3970043"/>
            <a:ext cx="1034706" cy="1060399"/>
          </a:xfrm>
          <a:custGeom>
            <a:avLst/>
            <a:gdLst/>
            <a:ahLst/>
            <a:cxnLst/>
            <a:rect l="l" t="t" r="r" b="b"/>
            <a:pathLst>
              <a:path w="2070240" h="2125239" extrusionOk="0">
                <a:moveTo>
                  <a:pt x="1035116" y="415513"/>
                </a:moveTo>
                <a:cubicBezTo>
                  <a:pt x="970536" y="416036"/>
                  <a:pt x="905961" y="416584"/>
                  <a:pt x="841386" y="417154"/>
                </a:cubicBezTo>
                <a:cubicBezTo>
                  <a:pt x="839484" y="316898"/>
                  <a:pt x="835130" y="216790"/>
                  <a:pt x="832195" y="116725"/>
                </a:cubicBezTo>
                <a:cubicBezTo>
                  <a:pt x="831515" y="93488"/>
                  <a:pt x="829899" y="68729"/>
                  <a:pt x="819360" y="47570"/>
                </a:cubicBezTo>
                <a:cubicBezTo>
                  <a:pt x="807295" y="23338"/>
                  <a:pt x="790921" y="22416"/>
                  <a:pt x="765531" y="17519"/>
                </a:cubicBezTo>
                <a:cubicBezTo>
                  <a:pt x="706289" y="6094"/>
                  <a:pt x="645975" y="245"/>
                  <a:pt x="585644" y="7"/>
                </a:cubicBezTo>
                <a:cubicBezTo>
                  <a:pt x="548342" y="-137"/>
                  <a:pt x="511036" y="1861"/>
                  <a:pt x="473968" y="6017"/>
                </a:cubicBezTo>
                <a:cubicBezTo>
                  <a:pt x="448243" y="8904"/>
                  <a:pt x="414602" y="7849"/>
                  <a:pt x="396311" y="29552"/>
                </a:cubicBezTo>
                <a:cubicBezTo>
                  <a:pt x="386078" y="41688"/>
                  <a:pt x="383352" y="58290"/>
                  <a:pt x="381362" y="74034"/>
                </a:cubicBezTo>
                <a:cubicBezTo>
                  <a:pt x="367064" y="187050"/>
                  <a:pt x="369250" y="302858"/>
                  <a:pt x="368080" y="416644"/>
                </a:cubicBezTo>
                <a:cubicBezTo>
                  <a:pt x="368195" y="405588"/>
                  <a:pt x="92104" y="417205"/>
                  <a:pt x="63061" y="419708"/>
                </a:cubicBezTo>
                <a:cubicBezTo>
                  <a:pt x="49116" y="420911"/>
                  <a:pt x="34082" y="422569"/>
                  <a:pt x="23739" y="431992"/>
                </a:cubicBezTo>
                <a:cubicBezTo>
                  <a:pt x="13158" y="441628"/>
                  <a:pt x="10219" y="456891"/>
                  <a:pt x="8361" y="471075"/>
                </a:cubicBezTo>
                <a:cubicBezTo>
                  <a:pt x="-4832" y="565568"/>
                  <a:pt x="-791" y="663554"/>
                  <a:pt x="9292" y="758140"/>
                </a:cubicBezTo>
                <a:cubicBezTo>
                  <a:pt x="14970" y="811407"/>
                  <a:pt x="10968" y="880473"/>
                  <a:pt x="74344" y="895405"/>
                </a:cubicBezTo>
                <a:cubicBezTo>
                  <a:pt x="114563" y="904884"/>
                  <a:pt x="156203" y="905304"/>
                  <a:pt x="197243" y="907761"/>
                </a:cubicBezTo>
                <a:cubicBezTo>
                  <a:pt x="252458" y="911068"/>
                  <a:pt x="305278" y="911723"/>
                  <a:pt x="360804" y="908807"/>
                </a:cubicBezTo>
                <a:cubicBezTo>
                  <a:pt x="359919" y="963379"/>
                  <a:pt x="359052" y="1017951"/>
                  <a:pt x="358171" y="1072514"/>
                </a:cubicBezTo>
                <a:cubicBezTo>
                  <a:pt x="359052" y="1127077"/>
                  <a:pt x="359919" y="1181649"/>
                  <a:pt x="360804" y="1236217"/>
                </a:cubicBezTo>
                <a:cubicBezTo>
                  <a:pt x="360782" y="1234772"/>
                  <a:pt x="132995" y="1229569"/>
                  <a:pt x="113024" y="1227682"/>
                </a:cubicBezTo>
                <a:cubicBezTo>
                  <a:pt x="93826" y="1225867"/>
                  <a:pt x="73612" y="1225157"/>
                  <a:pt x="56180" y="1233403"/>
                </a:cubicBezTo>
                <a:cubicBezTo>
                  <a:pt x="14817" y="1252964"/>
                  <a:pt x="16543" y="1335691"/>
                  <a:pt x="12431" y="1374162"/>
                </a:cubicBezTo>
                <a:cubicBezTo>
                  <a:pt x="6557" y="1429117"/>
                  <a:pt x="5269" y="1484560"/>
                  <a:pt x="8569" y="1539727"/>
                </a:cubicBezTo>
                <a:cubicBezTo>
                  <a:pt x="12941" y="1612831"/>
                  <a:pt x="7200" y="1720925"/>
                  <a:pt x="102961" y="1724215"/>
                </a:cubicBezTo>
                <a:cubicBezTo>
                  <a:pt x="127696" y="1725065"/>
                  <a:pt x="152677" y="1730671"/>
                  <a:pt x="177744" y="1732057"/>
                </a:cubicBezTo>
                <a:cubicBezTo>
                  <a:pt x="193768" y="1732945"/>
                  <a:pt x="368127" y="1732733"/>
                  <a:pt x="368085" y="1728380"/>
                </a:cubicBezTo>
                <a:cubicBezTo>
                  <a:pt x="369229" y="1839717"/>
                  <a:pt x="359354" y="1947186"/>
                  <a:pt x="373469" y="2058230"/>
                </a:cubicBezTo>
                <a:cubicBezTo>
                  <a:pt x="375719" y="2075916"/>
                  <a:pt x="377696" y="2094614"/>
                  <a:pt x="393704" y="2104199"/>
                </a:cubicBezTo>
                <a:cubicBezTo>
                  <a:pt x="413020" y="2115769"/>
                  <a:pt x="448502" y="2116326"/>
                  <a:pt x="470540" y="2119815"/>
                </a:cubicBezTo>
                <a:cubicBezTo>
                  <a:pt x="522459" y="2128036"/>
                  <a:pt x="582994" y="2124359"/>
                  <a:pt x="635556" y="2124754"/>
                </a:cubicBezTo>
                <a:cubicBezTo>
                  <a:pt x="675907" y="2125060"/>
                  <a:pt x="716279" y="2123050"/>
                  <a:pt x="756401" y="2118710"/>
                </a:cubicBezTo>
                <a:cubicBezTo>
                  <a:pt x="792231" y="2114838"/>
                  <a:pt x="812441" y="2109006"/>
                  <a:pt x="822299" y="2071202"/>
                </a:cubicBezTo>
                <a:cubicBezTo>
                  <a:pt x="832544" y="2031911"/>
                  <a:pt x="830651" y="1999676"/>
                  <a:pt x="834390" y="1959300"/>
                </a:cubicBezTo>
                <a:cubicBezTo>
                  <a:pt x="836240" y="1939323"/>
                  <a:pt x="844158" y="1727896"/>
                  <a:pt x="841390" y="1727870"/>
                </a:cubicBezTo>
                <a:cubicBezTo>
                  <a:pt x="905965" y="1728435"/>
                  <a:pt x="970541" y="1728988"/>
                  <a:pt x="1035120" y="1729511"/>
                </a:cubicBezTo>
                <a:cubicBezTo>
                  <a:pt x="1099700" y="1728988"/>
                  <a:pt x="1164275" y="1728440"/>
                  <a:pt x="1228851" y="1727870"/>
                </a:cubicBezTo>
                <a:cubicBezTo>
                  <a:pt x="1226078" y="1727896"/>
                  <a:pt x="1234001" y="1939323"/>
                  <a:pt x="1235851" y="1959300"/>
                </a:cubicBezTo>
                <a:cubicBezTo>
                  <a:pt x="1239594" y="1999676"/>
                  <a:pt x="1237697" y="2031915"/>
                  <a:pt x="1247942" y="2071202"/>
                </a:cubicBezTo>
                <a:cubicBezTo>
                  <a:pt x="1257800" y="2109006"/>
                  <a:pt x="1278010" y="2114838"/>
                  <a:pt x="1313840" y="2118710"/>
                </a:cubicBezTo>
                <a:cubicBezTo>
                  <a:pt x="1353962" y="2123050"/>
                  <a:pt x="1394330" y="2125056"/>
                  <a:pt x="1434685" y="2124754"/>
                </a:cubicBezTo>
                <a:cubicBezTo>
                  <a:pt x="1487246" y="2124359"/>
                  <a:pt x="1547786" y="2128036"/>
                  <a:pt x="1599700" y="2119815"/>
                </a:cubicBezTo>
                <a:cubicBezTo>
                  <a:pt x="1621743" y="2116326"/>
                  <a:pt x="1657220" y="2115769"/>
                  <a:pt x="1676537" y="2104199"/>
                </a:cubicBezTo>
                <a:cubicBezTo>
                  <a:pt x="1692545" y="2094614"/>
                  <a:pt x="1694526" y="2075916"/>
                  <a:pt x="1696772" y="2058230"/>
                </a:cubicBezTo>
                <a:cubicBezTo>
                  <a:pt x="1710887" y="1947190"/>
                  <a:pt x="1701012" y="1839717"/>
                  <a:pt x="1702156" y="1728380"/>
                </a:cubicBezTo>
                <a:cubicBezTo>
                  <a:pt x="1702113" y="1732733"/>
                  <a:pt x="1876468" y="1732945"/>
                  <a:pt x="1892497" y="1732057"/>
                </a:cubicBezTo>
                <a:cubicBezTo>
                  <a:pt x="1917563" y="1730671"/>
                  <a:pt x="1942545" y="1725065"/>
                  <a:pt x="1967279" y="1724215"/>
                </a:cubicBezTo>
                <a:cubicBezTo>
                  <a:pt x="2063041" y="1720921"/>
                  <a:pt x="2057300" y="1612831"/>
                  <a:pt x="2061671" y="1539727"/>
                </a:cubicBezTo>
                <a:cubicBezTo>
                  <a:pt x="2064972" y="1484560"/>
                  <a:pt x="2063683" y="1429117"/>
                  <a:pt x="2057810" y="1374162"/>
                </a:cubicBezTo>
                <a:cubicBezTo>
                  <a:pt x="2053697" y="1335691"/>
                  <a:pt x="2055424" y="1252960"/>
                  <a:pt x="2014061" y="1233403"/>
                </a:cubicBezTo>
                <a:cubicBezTo>
                  <a:pt x="1996628" y="1225161"/>
                  <a:pt x="1976414" y="1225867"/>
                  <a:pt x="1957217" y="1227682"/>
                </a:cubicBezTo>
                <a:cubicBezTo>
                  <a:pt x="1937246" y="1229569"/>
                  <a:pt x="1709458" y="1234768"/>
                  <a:pt x="1709437" y="1236217"/>
                </a:cubicBezTo>
                <a:cubicBezTo>
                  <a:pt x="1710317" y="1181645"/>
                  <a:pt x="1711189" y="1127073"/>
                  <a:pt x="1712069" y="1072514"/>
                </a:cubicBezTo>
                <a:cubicBezTo>
                  <a:pt x="1711189" y="1017951"/>
                  <a:pt x="1710321" y="963379"/>
                  <a:pt x="1709437" y="908807"/>
                </a:cubicBezTo>
                <a:cubicBezTo>
                  <a:pt x="1764962" y="911718"/>
                  <a:pt x="1817783" y="911068"/>
                  <a:pt x="1872998" y="907761"/>
                </a:cubicBezTo>
                <a:cubicBezTo>
                  <a:pt x="1914042" y="905304"/>
                  <a:pt x="1955678" y="904884"/>
                  <a:pt x="1995897" y="895405"/>
                </a:cubicBezTo>
                <a:cubicBezTo>
                  <a:pt x="2059269" y="880473"/>
                  <a:pt x="2055267" y="811407"/>
                  <a:pt x="2060949" y="758140"/>
                </a:cubicBezTo>
                <a:cubicBezTo>
                  <a:pt x="2071032" y="663554"/>
                  <a:pt x="2075072" y="565568"/>
                  <a:pt x="2061880" y="471075"/>
                </a:cubicBezTo>
                <a:cubicBezTo>
                  <a:pt x="2060021" y="456891"/>
                  <a:pt x="2057083" y="441624"/>
                  <a:pt x="2046502" y="431992"/>
                </a:cubicBezTo>
                <a:cubicBezTo>
                  <a:pt x="2036154" y="422573"/>
                  <a:pt x="2021121" y="420911"/>
                  <a:pt x="2007180" y="419708"/>
                </a:cubicBezTo>
                <a:cubicBezTo>
                  <a:pt x="1978137" y="417200"/>
                  <a:pt x="1702045" y="405588"/>
                  <a:pt x="1702160" y="416644"/>
                </a:cubicBezTo>
                <a:cubicBezTo>
                  <a:pt x="1700991" y="302858"/>
                  <a:pt x="1703172" y="187050"/>
                  <a:pt x="1688879" y="74034"/>
                </a:cubicBezTo>
                <a:cubicBezTo>
                  <a:pt x="1686888" y="58290"/>
                  <a:pt x="1684162" y="41692"/>
                  <a:pt x="1673930" y="29552"/>
                </a:cubicBezTo>
                <a:cubicBezTo>
                  <a:pt x="1655638" y="7849"/>
                  <a:pt x="1621998" y="8904"/>
                  <a:pt x="1596273" y="6017"/>
                </a:cubicBezTo>
                <a:cubicBezTo>
                  <a:pt x="1559205" y="1861"/>
                  <a:pt x="1521894" y="-137"/>
                  <a:pt x="1484597" y="7"/>
                </a:cubicBezTo>
                <a:cubicBezTo>
                  <a:pt x="1424261" y="245"/>
                  <a:pt x="1363951" y="6094"/>
                  <a:pt x="1304709" y="17519"/>
                </a:cubicBezTo>
                <a:cubicBezTo>
                  <a:pt x="1279320" y="22416"/>
                  <a:pt x="1262950" y="23338"/>
                  <a:pt x="1250881" y="47570"/>
                </a:cubicBezTo>
                <a:cubicBezTo>
                  <a:pt x="1240342" y="68729"/>
                  <a:pt x="1238726" y="93488"/>
                  <a:pt x="1238045" y="116725"/>
                </a:cubicBezTo>
                <a:cubicBezTo>
                  <a:pt x="1235111" y="216795"/>
                  <a:pt x="1230756" y="316902"/>
                  <a:pt x="1228855" y="417154"/>
                </a:cubicBezTo>
                <a:cubicBezTo>
                  <a:pt x="1164267" y="416588"/>
                  <a:pt x="1099692" y="416036"/>
                  <a:pt x="1035116" y="415513"/>
                </a:cubicBezTo>
                <a:close/>
                <a:moveTo>
                  <a:pt x="1035116" y="1248433"/>
                </a:moveTo>
                <a:cubicBezTo>
                  <a:pt x="969924" y="1249266"/>
                  <a:pt x="904719" y="1250082"/>
                  <a:pt x="839518" y="1250915"/>
                </a:cubicBezTo>
                <a:cubicBezTo>
                  <a:pt x="840739" y="1191447"/>
                  <a:pt x="841938" y="1131982"/>
                  <a:pt x="843112" y="1072514"/>
                </a:cubicBezTo>
                <a:cubicBezTo>
                  <a:pt x="841938" y="1013050"/>
                  <a:pt x="840739" y="953581"/>
                  <a:pt x="839518" y="894113"/>
                </a:cubicBezTo>
                <a:cubicBezTo>
                  <a:pt x="904719" y="894946"/>
                  <a:pt x="969924" y="895762"/>
                  <a:pt x="1035116" y="896595"/>
                </a:cubicBezTo>
                <a:cubicBezTo>
                  <a:pt x="1100308" y="895762"/>
                  <a:pt x="1165513" y="894946"/>
                  <a:pt x="1230714" y="894113"/>
                </a:cubicBezTo>
                <a:cubicBezTo>
                  <a:pt x="1229493" y="953581"/>
                  <a:pt x="1228294" y="1013046"/>
                  <a:pt x="1227120" y="1072514"/>
                </a:cubicBezTo>
                <a:cubicBezTo>
                  <a:pt x="1228294" y="1131978"/>
                  <a:pt x="1229493" y="1191447"/>
                  <a:pt x="1230714" y="1250915"/>
                </a:cubicBezTo>
                <a:cubicBezTo>
                  <a:pt x="1165513" y="1250078"/>
                  <a:pt x="1100308" y="1249262"/>
                  <a:pt x="1035116" y="124843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6" name="Google Shape;1226;p15"/>
          <p:cNvGrpSpPr/>
          <p:nvPr/>
        </p:nvGrpSpPr>
        <p:grpSpPr>
          <a:xfrm>
            <a:off x="95400" y="123569"/>
            <a:ext cx="1513685" cy="1519385"/>
            <a:chOff x="739440" y="-134204"/>
            <a:chExt cx="3027369" cy="3038769"/>
          </a:xfrm>
        </p:grpSpPr>
        <p:sp>
          <p:nvSpPr>
            <p:cNvPr id="1227" name="Google Shape;1227;p15"/>
            <p:cNvSpPr/>
            <p:nvPr/>
          </p:nvSpPr>
          <p:spPr>
            <a:xfrm>
              <a:off x="739444" y="-134204"/>
              <a:ext cx="3027365" cy="3038769"/>
            </a:xfrm>
            <a:custGeom>
              <a:avLst/>
              <a:gdLst/>
              <a:ahLst/>
              <a:cxnLst/>
              <a:rect l="l" t="t" r="r" b="b"/>
              <a:pathLst>
                <a:path w="3027365" h="3038769" extrusionOk="0">
                  <a:moveTo>
                    <a:pt x="3024239" y="1416925"/>
                  </a:moveTo>
                  <a:cubicBezTo>
                    <a:pt x="3023455" y="1404685"/>
                    <a:pt x="3022458" y="1392451"/>
                    <a:pt x="3021322" y="1380284"/>
                  </a:cubicBezTo>
                  <a:cubicBezTo>
                    <a:pt x="3020750" y="1374237"/>
                    <a:pt x="3020112" y="1368117"/>
                    <a:pt x="3019474" y="1361997"/>
                  </a:cubicBezTo>
                  <a:cubicBezTo>
                    <a:pt x="3008443" y="1257835"/>
                    <a:pt x="2985750" y="1155879"/>
                    <a:pt x="2952950" y="1057624"/>
                  </a:cubicBezTo>
                  <a:cubicBezTo>
                    <a:pt x="2952737" y="1057126"/>
                    <a:pt x="2952591" y="1056700"/>
                    <a:pt x="2952451" y="1056202"/>
                  </a:cubicBezTo>
                  <a:cubicBezTo>
                    <a:pt x="2946830" y="1039270"/>
                    <a:pt x="2940856" y="1022478"/>
                    <a:pt x="2934523" y="1005759"/>
                  </a:cubicBezTo>
                  <a:cubicBezTo>
                    <a:pt x="2927619" y="987472"/>
                    <a:pt x="2920435" y="969403"/>
                    <a:pt x="2912893" y="951402"/>
                  </a:cubicBezTo>
                  <a:cubicBezTo>
                    <a:pt x="2908627" y="941301"/>
                    <a:pt x="2904281" y="931267"/>
                    <a:pt x="2899802" y="921306"/>
                  </a:cubicBezTo>
                  <a:cubicBezTo>
                    <a:pt x="2899802" y="921233"/>
                    <a:pt x="2899729" y="921166"/>
                    <a:pt x="2899729" y="921093"/>
                  </a:cubicBezTo>
                  <a:cubicBezTo>
                    <a:pt x="2659097" y="382062"/>
                    <a:pt x="2107194" y="-14737"/>
                    <a:pt x="1494747" y="420"/>
                  </a:cubicBezTo>
                  <a:cubicBezTo>
                    <a:pt x="1398911" y="-364"/>
                    <a:pt x="1303713" y="8959"/>
                    <a:pt x="1210648" y="27526"/>
                  </a:cubicBezTo>
                  <a:cubicBezTo>
                    <a:pt x="1200687" y="29519"/>
                    <a:pt x="1190726" y="31579"/>
                    <a:pt x="1180838" y="33785"/>
                  </a:cubicBezTo>
                  <a:cubicBezTo>
                    <a:pt x="1155720" y="39334"/>
                    <a:pt x="1130747" y="45527"/>
                    <a:pt x="1105988" y="52425"/>
                  </a:cubicBezTo>
                  <a:cubicBezTo>
                    <a:pt x="1101436" y="53707"/>
                    <a:pt x="1096951" y="55057"/>
                    <a:pt x="1092399" y="56339"/>
                  </a:cubicBezTo>
                  <a:cubicBezTo>
                    <a:pt x="797269" y="141296"/>
                    <a:pt x="530036" y="318814"/>
                    <a:pt x="337294" y="558018"/>
                  </a:cubicBezTo>
                  <a:cubicBezTo>
                    <a:pt x="331673" y="564989"/>
                    <a:pt x="326124" y="571966"/>
                    <a:pt x="320715" y="579009"/>
                  </a:cubicBezTo>
                  <a:cubicBezTo>
                    <a:pt x="315665" y="585415"/>
                    <a:pt x="310754" y="591888"/>
                    <a:pt x="305916" y="598360"/>
                  </a:cubicBezTo>
                  <a:cubicBezTo>
                    <a:pt x="304209" y="600566"/>
                    <a:pt x="302574" y="602772"/>
                    <a:pt x="301006" y="604978"/>
                  </a:cubicBezTo>
                  <a:cubicBezTo>
                    <a:pt x="297450" y="609676"/>
                    <a:pt x="294035" y="614441"/>
                    <a:pt x="290619" y="619139"/>
                  </a:cubicBezTo>
                  <a:cubicBezTo>
                    <a:pt x="288839" y="621558"/>
                    <a:pt x="287064" y="623977"/>
                    <a:pt x="285423" y="626396"/>
                  </a:cubicBezTo>
                  <a:cubicBezTo>
                    <a:pt x="281795" y="631446"/>
                    <a:pt x="278166" y="636569"/>
                    <a:pt x="274611" y="641693"/>
                  </a:cubicBezTo>
                  <a:cubicBezTo>
                    <a:pt x="274186" y="642331"/>
                    <a:pt x="273687" y="642975"/>
                    <a:pt x="273262" y="643686"/>
                  </a:cubicBezTo>
                  <a:cubicBezTo>
                    <a:pt x="219257" y="721739"/>
                    <a:pt x="172868" y="805408"/>
                    <a:pt x="135449" y="893635"/>
                  </a:cubicBezTo>
                  <a:cubicBezTo>
                    <a:pt x="-172553" y="1556817"/>
                    <a:pt x="67356" y="2347353"/>
                    <a:pt x="626164" y="2755821"/>
                  </a:cubicBezTo>
                  <a:cubicBezTo>
                    <a:pt x="626735" y="2756247"/>
                    <a:pt x="627300" y="2756678"/>
                    <a:pt x="627871" y="2757104"/>
                  </a:cubicBezTo>
                  <a:cubicBezTo>
                    <a:pt x="636483" y="2763436"/>
                    <a:pt x="645229" y="2769623"/>
                    <a:pt x="653980" y="2775676"/>
                  </a:cubicBezTo>
                  <a:cubicBezTo>
                    <a:pt x="658393" y="2778733"/>
                    <a:pt x="662805" y="2781724"/>
                    <a:pt x="667211" y="2784781"/>
                  </a:cubicBezTo>
                  <a:cubicBezTo>
                    <a:pt x="671623" y="2787771"/>
                    <a:pt x="676036" y="2790755"/>
                    <a:pt x="680515" y="2793672"/>
                  </a:cubicBezTo>
                  <a:cubicBezTo>
                    <a:pt x="687984" y="2798582"/>
                    <a:pt x="695453" y="2803493"/>
                    <a:pt x="702995" y="2808331"/>
                  </a:cubicBezTo>
                  <a:cubicBezTo>
                    <a:pt x="707480" y="2811108"/>
                    <a:pt x="711960" y="2813952"/>
                    <a:pt x="716445" y="2816724"/>
                  </a:cubicBezTo>
                  <a:cubicBezTo>
                    <a:pt x="721568" y="2819927"/>
                    <a:pt x="726764" y="2823057"/>
                    <a:pt x="731955" y="2826186"/>
                  </a:cubicBezTo>
                  <a:cubicBezTo>
                    <a:pt x="737218" y="2829316"/>
                    <a:pt x="742414" y="2832446"/>
                    <a:pt x="747677" y="2835509"/>
                  </a:cubicBezTo>
                  <a:cubicBezTo>
                    <a:pt x="877948" y="2911855"/>
                    <a:pt x="1022453" y="2968631"/>
                    <a:pt x="1178772" y="3000720"/>
                  </a:cubicBezTo>
                  <a:cubicBezTo>
                    <a:pt x="1227866" y="3012103"/>
                    <a:pt x="1276960" y="3020855"/>
                    <a:pt x="1325835" y="3027048"/>
                  </a:cubicBezTo>
                  <a:cubicBezTo>
                    <a:pt x="1332241" y="3027905"/>
                    <a:pt x="1338713" y="3028682"/>
                    <a:pt x="1345119" y="3029393"/>
                  </a:cubicBezTo>
                  <a:cubicBezTo>
                    <a:pt x="1351950" y="3030250"/>
                    <a:pt x="1358708" y="3030961"/>
                    <a:pt x="1365466" y="3031600"/>
                  </a:cubicBezTo>
                  <a:cubicBezTo>
                    <a:pt x="1365965" y="3031600"/>
                    <a:pt x="1366463" y="3031673"/>
                    <a:pt x="1366888" y="3031673"/>
                  </a:cubicBezTo>
                  <a:cubicBezTo>
                    <a:pt x="1372510" y="3032311"/>
                    <a:pt x="1378132" y="3032809"/>
                    <a:pt x="1383681" y="3033240"/>
                  </a:cubicBezTo>
                  <a:cubicBezTo>
                    <a:pt x="1389515" y="3033812"/>
                    <a:pt x="1395276" y="3034237"/>
                    <a:pt x="1401044" y="3034663"/>
                  </a:cubicBezTo>
                  <a:cubicBezTo>
                    <a:pt x="1404460" y="3034948"/>
                    <a:pt x="1407948" y="3035234"/>
                    <a:pt x="1411363" y="3035447"/>
                  </a:cubicBezTo>
                  <a:cubicBezTo>
                    <a:pt x="1416912" y="3035805"/>
                    <a:pt x="1422394" y="3036158"/>
                    <a:pt x="1427870" y="3036443"/>
                  </a:cubicBezTo>
                  <a:cubicBezTo>
                    <a:pt x="1431571" y="3036656"/>
                    <a:pt x="1435272" y="3036869"/>
                    <a:pt x="1438901" y="3037015"/>
                  </a:cubicBezTo>
                  <a:cubicBezTo>
                    <a:pt x="1448503" y="3037513"/>
                    <a:pt x="1458185" y="3037872"/>
                    <a:pt x="1467787" y="3038151"/>
                  </a:cubicBezTo>
                  <a:cubicBezTo>
                    <a:pt x="1964051" y="3052597"/>
                    <a:pt x="2431428" y="2812822"/>
                    <a:pt x="2722285" y="2429685"/>
                  </a:cubicBezTo>
                  <a:cubicBezTo>
                    <a:pt x="2725560" y="2425418"/>
                    <a:pt x="2728757" y="2421073"/>
                    <a:pt x="2732033" y="2416734"/>
                  </a:cubicBezTo>
                  <a:cubicBezTo>
                    <a:pt x="2735309" y="2412467"/>
                    <a:pt x="2738439" y="2408122"/>
                    <a:pt x="2741569" y="2403716"/>
                  </a:cubicBezTo>
                  <a:cubicBezTo>
                    <a:pt x="2744771" y="2399376"/>
                    <a:pt x="2747901" y="2394964"/>
                    <a:pt x="2751031" y="2390552"/>
                  </a:cubicBezTo>
                  <a:cubicBezTo>
                    <a:pt x="2754161" y="2386139"/>
                    <a:pt x="2757291" y="2381727"/>
                    <a:pt x="2760354" y="2377321"/>
                  </a:cubicBezTo>
                  <a:cubicBezTo>
                    <a:pt x="2772734" y="2359605"/>
                    <a:pt x="2784615" y="2341604"/>
                    <a:pt x="2796144" y="2323317"/>
                  </a:cubicBezTo>
                  <a:cubicBezTo>
                    <a:pt x="2925923" y="2118262"/>
                    <a:pt x="3007672" y="1879562"/>
                    <a:pt x="3022823" y="1621287"/>
                  </a:cubicBezTo>
                  <a:cubicBezTo>
                    <a:pt x="3024032" y="1606203"/>
                    <a:pt x="3025029" y="1591118"/>
                    <a:pt x="3025740" y="1576034"/>
                  </a:cubicBezTo>
                  <a:cubicBezTo>
                    <a:pt x="3026026" y="1570485"/>
                    <a:pt x="3026238" y="1564937"/>
                    <a:pt x="3026451" y="1559315"/>
                  </a:cubicBezTo>
                  <a:cubicBezTo>
                    <a:pt x="3026664" y="1553766"/>
                    <a:pt x="3026810" y="1548217"/>
                    <a:pt x="3026949" y="1542669"/>
                  </a:cubicBezTo>
                  <a:cubicBezTo>
                    <a:pt x="3027022" y="1539253"/>
                    <a:pt x="3027089" y="1535838"/>
                    <a:pt x="3027162" y="1532422"/>
                  </a:cubicBezTo>
                  <a:cubicBezTo>
                    <a:pt x="3027235" y="1529432"/>
                    <a:pt x="3027302" y="1526448"/>
                    <a:pt x="3027302" y="1523531"/>
                  </a:cubicBezTo>
                  <a:cubicBezTo>
                    <a:pt x="3027648" y="1487789"/>
                    <a:pt x="3026585" y="1452290"/>
                    <a:pt x="3024239" y="14169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15"/>
            <p:cNvSpPr/>
            <p:nvPr/>
          </p:nvSpPr>
          <p:spPr>
            <a:xfrm>
              <a:off x="739440" y="423800"/>
              <a:ext cx="892757" cy="2277485"/>
            </a:xfrm>
            <a:custGeom>
              <a:avLst/>
              <a:gdLst/>
              <a:ahLst/>
              <a:cxnLst/>
              <a:rect l="l" t="t" r="r" b="b"/>
              <a:pathLst>
                <a:path w="892757" h="2277485" extrusionOk="0">
                  <a:moveTo>
                    <a:pt x="892758" y="1256005"/>
                  </a:moveTo>
                  <a:cubicBezTo>
                    <a:pt x="891974" y="1301112"/>
                    <a:pt x="888491" y="1347927"/>
                    <a:pt x="887562" y="1394602"/>
                  </a:cubicBezTo>
                  <a:cubicBezTo>
                    <a:pt x="824951" y="1419648"/>
                    <a:pt x="738359" y="1422917"/>
                    <a:pt x="685710" y="1447039"/>
                  </a:cubicBezTo>
                  <a:cubicBezTo>
                    <a:pt x="649142" y="1504599"/>
                    <a:pt x="648212" y="1581582"/>
                    <a:pt x="642450" y="1644831"/>
                  </a:cubicBezTo>
                  <a:cubicBezTo>
                    <a:pt x="681869" y="1692144"/>
                    <a:pt x="749104" y="1706305"/>
                    <a:pt x="785460" y="1755964"/>
                  </a:cubicBezTo>
                  <a:cubicBezTo>
                    <a:pt x="825729" y="1831878"/>
                    <a:pt x="794071" y="1924590"/>
                    <a:pt x="787094" y="2005627"/>
                  </a:cubicBezTo>
                  <a:cubicBezTo>
                    <a:pt x="773293" y="2096127"/>
                    <a:pt x="757637" y="2186414"/>
                    <a:pt x="747676" y="2277486"/>
                  </a:cubicBezTo>
                  <a:cubicBezTo>
                    <a:pt x="742413" y="2274429"/>
                    <a:pt x="737217" y="2271299"/>
                    <a:pt x="731953" y="2268163"/>
                  </a:cubicBezTo>
                  <a:cubicBezTo>
                    <a:pt x="726757" y="2265033"/>
                    <a:pt x="721567" y="2261903"/>
                    <a:pt x="716444" y="2258700"/>
                  </a:cubicBezTo>
                  <a:cubicBezTo>
                    <a:pt x="711958" y="2255923"/>
                    <a:pt x="707479" y="2253078"/>
                    <a:pt x="702994" y="2250307"/>
                  </a:cubicBezTo>
                  <a:cubicBezTo>
                    <a:pt x="695452" y="2245469"/>
                    <a:pt x="687983" y="2240559"/>
                    <a:pt x="680513" y="2235648"/>
                  </a:cubicBezTo>
                  <a:cubicBezTo>
                    <a:pt x="676028" y="2232731"/>
                    <a:pt x="671622" y="2229741"/>
                    <a:pt x="667210" y="2226757"/>
                  </a:cubicBezTo>
                  <a:cubicBezTo>
                    <a:pt x="662798" y="2223700"/>
                    <a:pt x="658385" y="2220710"/>
                    <a:pt x="653979" y="2217653"/>
                  </a:cubicBezTo>
                  <a:cubicBezTo>
                    <a:pt x="645228" y="2211606"/>
                    <a:pt x="636476" y="2205413"/>
                    <a:pt x="627870" y="2199080"/>
                  </a:cubicBezTo>
                  <a:cubicBezTo>
                    <a:pt x="627299" y="2198654"/>
                    <a:pt x="626734" y="2198229"/>
                    <a:pt x="626163" y="2197797"/>
                  </a:cubicBezTo>
                  <a:cubicBezTo>
                    <a:pt x="67361" y="1789335"/>
                    <a:pt x="-172554" y="998799"/>
                    <a:pt x="135448" y="335617"/>
                  </a:cubicBezTo>
                  <a:cubicBezTo>
                    <a:pt x="172873" y="247390"/>
                    <a:pt x="219262" y="163722"/>
                    <a:pt x="273261" y="85668"/>
                  </a:cubicBezTo>
                  <a:cubicBezTo>
                    <a:pt x="273686" y="84957"/>
                    <a:pt x="274185" y="84319"/>
                    <a:pt x="274610" y="83675"/>
                  </a:cubicBezTo>
                  <a:cubicBezTo>
                    <a:pt x="278165" y="78552"/>
                    <a:pt x="281794" y="73428"/>
                    <a:pt x="285422" y="68378"/>
                  </a:cubicBezTo>
                  <a:cubicBezTo>
                    <a:pt x="287057" y="65959"/>
                    <a:pt x="288837" y="63540"/>
                    <a:pt x="290618" y="61121"/>
                  </a:cubicBezTo>
                  <a:cubicBezTo>
                    <a:pt x="294034" y="56423"/>
                    <a:pt x="297449" y="51659"/>
                    <a:pt x="301005" y="46961"/>
                  </a:cubicBezTo>
                  <a:cubicBezTo>
                    <a:pt x="302573" y="44755"/>
                    <a:pt x="304207" y="42549"/>
                    <a:pt x="305915" y="40342"/>
                  </a:cubicBezTo>
                  <a:cubicBezTo>
                    <a:pt x="310753" y="33870"/>
                    <a:pt x="315663" y="27391"/>
                    <a:pt x="320714" y="20992"/>
                  </a:cubicBezTo>
                  <a:cubicBezTo>
                    <a:pt x="326123" y="13948"/>
                    <a:pt x="331672" y="6977"/>
                    <a:pt x="337293" y="0"/>
                  </a:cubicBezTo>
                  <a:cubicBezTo>
                    <a:pt x="349673" y="8326"/>
                    <a:pt x="360844" y="19284"/>
                    <a:pt x="371941" y="28315"/>
                  </a:cubicBezTo>
                  <a:cubicBezTo>
                    <a:pt x="409792" y="61899"/>
                    <a:pt x="449350" y="93271"/>
                    <a:pt x="487985" y="125932"/>
                  </a:cubicBezTo>
                  <a:cubicBezTo>
                    <a:pt x="508405" y="164354"/>
                    <a:pt x="528327" y="203487"/>
                    <a:pt x="540707" y="245251"/>
                  </a:cubicBezTo>
                  <a:cubicBezTo>
                    <a:pt x="565394" y="344928"/>
                    <a:pt x="526194" y="445182"/>
                    <a:pt x="516585" y="544148"/>
                  </a:cubicBezTo>
                  <a:cubicBezTo>
                    <a:pt x="519290" y="566204"/>
                    <a:pt x="528114" y="587693"/>
                    <a:pt x="524200" y="610247"/>
                  </a:cubicBezTo>
                  <a:cubicBezTo>
                    <a:pt x="510611" y="687869"/>
                    <a:pt x="463796" y="775172"/>
                    <a:pt x="521283" y="846248"/>
                  </a:cubicBezTo>
                  <a:cubicBezTo>
                    <a:pt x="557785" y="893136"/>
                    <a:pt x="609577" y="924867"/>
                    <a:pt x="657887" y="958305"/>
                  </a:cubicBezTo>
                  <a:cubicBezTo>
                    <a:pt x="687770" y="981430"/>
                    <a:pt x="736505" y="991743"/>
                    <a:pt x="745403" y="1033155"/>
                  </a:cubicBezTo>
                  <a:cubicBezTo>
                    <a:pt x="751098" y="1082176"/>
                    <a:pt x="765112" y="1131842"/>
                    <a:pt x="805667" y="1163925"/>
                  </a:cubicBezTo>
                  <a:cubicBezTo>
                    <a:pt x="834274" y="1194318"/>
                    <a:pt x="886498" y="1210254"/>
                    <a:pt x="892758" y="12560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15"/>
            <p:cNvSpPr/>
            <p:nvPr/>
          </p:nvSpPr>
          <p:spPr>
            <a:xfrm>
              <a:off x="1978166" y="1227804"/>
              <a:ext cx="1788641" cy="1676741"/>
            </a:xfrm>
            <a:custGeom>
              <a:avLst/>
              <a:gdLst/>
              <a:ahLst/>
              <a:cxnLst/>
              <a:rect l="l" t="t" r="r" b="b"/>
              <a:pathLst>
                <a:path w="1788641" h="1676741" extrusionOk="0">
                  <a:moveTo>
                    <a:pt x="1785517" y="54916"/>
                  </a:moveTo>
                  <a:cubicBezTo>
                    <a:pt x="1787863" y="90275"/>
                    <a:pt x="1788932" y="125780"/>
                    <a:pt x="1788574" y="161497"/>
                  </a:cubicBezTo>
                  <a:cubicBezTo>
                    <a:pt x="1788574" y="164414"/>
                    <a:pt x="1788501" y="167405"/>
                    <a:pt x="1788434" y="170389"/>
                  </a:cubicBezTo>
                  <a:cubicBezTo>
                    <a:pt x="1788361" y="173804"/>
                    <a:pt x="1788294" y="177220"/>
                    <a:pt x="1788221" y="180635"/>
                  </a:cubicBezTo>
                  <a:cubicBezTo>
                    <a:pt x="1788081" y="186184"/>
                    <a:pt x="1787936" y="191733"/>
                    <a:pt x="1787723" y="197281"/>
                  </a:cubicBezTo>
                  <a:cubicBezTo>
                    <a:pt x="1787510" y="202903"/>
                    <a:pt x="1787297" y="208452"/>
                    <a:pt x="1787012" y="214001"/>
                  </a:cubicBezTo>
                  <a:cubicBezTo>
                    <a:pt x="1786301" y="229085"/>
                    <a:pt x="1785304" y="244169"/>
                    <a:pt x="1784095" y="259254"/>
                  </a:cubicBezTo>
                  <a:cubicBezTo>
                    <a:pt x="1768937" y="517523"/>
                    <a:pt x="1687189" y="756228"/>
                    <a:pt x="1557416" y="961283"/>
                  </a:cubicBezTo>
                  <a:cubicBezTo>
                    <a:pt x="1545887" y="979570"/>
                    <a:pt x="1534006" y="997572"/>
                    <a:pt x="1521626" y="1015288"/>
                  </a:cubicBezTo>
                  <a:cubicBezTo>
                    <a:pt x="1518569" y="1019700"/>
                    <a:pt x="1515439" y="1024112"/>
                    <a:pt x="1512303" y="1028524"/>
                  </a:cubicBezTo>
                  <a:cubicBezTo>
                    <a:pt x="1509167" y="1032937"/>
                    <a:pt x="1506043" y="1037349"/>
                    <a:pt x="1502840" y="1041688"/>
                  </a:cubicBezTo>
                  <a:cubicBezTo>
                    <a:pt x="1499711" y="1046101"/>
                    <a:pt x="1496581" y="1050440"/>
                    <a:pt x="1493305" y="1054706"/>
                  </a:cubicBezTo>
                  <a:cubicBezTo>
                    <a:pt x="1490029" y="1059046"/>
                    <a:pt x="1486832" y="1063385"/>
                    <a:pt x="1483557" y="1067657"/>
                  </a:cubicBezTo>
                  <a:cubicBezTo>
                    <a:pt x="1192700" y="1450795"/>
                    <a:pt x="725323" y="1690570"/>
                    <a:pt x="229059" y="1676124"/>
                  </a:cubicBezTo>
                  <a:cubicBezTo>
                    <a:pt x="219456" y="1675838"/>
                    <a:pt x="209775" y="1675486"/>
                    <a:pt x="200173" y="1674987"/>
                  </a:cubicBezTo>
                  <a:cubicBezTo>
                    <a:pt x="196544" y="1674847"/>
                    <a:pt x="192843" y="1674629"/>
                    <a:pt x="189142" y="1674416"/>
                  </a:cubicBezTo>
                  <a:cubicBezTo>
                    <a:pt x="183666" y="1674130"/>
                    <a:pt x="178184" y="1673778"/>
                    <a:pt x="172635" y="1673419"/>
                  </a:cubicBezTo>
                  <a:cubicBezTo>
                    <a:pt x="169220" y="1673207"/>
                    <a:pt x="165731" y="1672921"/>
                    <a:pt x="162316" y="1672635"/>
                  </a:cubicBezTo>
                  <a:cubicBezTo>
                    <a:pt x="156554" y="1672210"/>
                    <a:pt x="150787" y="1671778"/>
                    <a:pt x="144952" y="1671213"/>
                  </a:cubicBezTo>
                  <a:cubicBezTo>
                    <a:pt x="139404" y="1670788"/>
                    <a:pt x="133782" y="1670289"/>
                    <a:pt x="128160" y="1669645"/>
                  </a:cubicBezTo>
                  <a:cubicBezTo>
                    <a:pt x="127735" y="1669645"/>
                    <a:pt x="127237" y="1669572"/>
                    <a:pt x="126738" y="1669572"/>
                  </a:cubicBezTo>
                  <a:cubicBezTo>
                    <a:pt x="119980" y="1668934"/>
                    <a:pt x="113222" y="1668223"/>
                    <a:pt x="106391" y="1667366"/>
                  </a:cubicBezTo>
                  <a:cubicBezTo>
                    <a:pt x="99985" y="1666655"/>
                    <a:pt x="93513" y="1665871"/>
                    <a:pt x="87107" y="1665020"/>
                  </a:cubicBezTo>
                  <a:cubicBezTo>
                    <a:pt x="71451" y="1619980"/>
                    <a:pt x="55164" y="1575304"/>
                    <a:pt x="37016" y="1531188"/>
                  </a:cubicBezTo>
                  <a:cubicBezTo>
                    <a:pt x="23141" y="1493410"/>
                    <a:pt x="-3466" y="1456410"/>
                    <a:pt x="375" y="1414646"/>
                  </a:cubicBezTo>
                  <a:cubicBezTo>
                    <a:pt x="19938" y="1319521"/>
                    <a:pt x="183301" y="1207458"/>
                    <a:pt x="162383" y="1110340"/>
                  </a:cubicBezTo>
                  <a:cubicBezTo>
                    <a:pt x="127589" y="1021116"/>
                    <a:pt x="60354" y="947767"/>
                    <a:pt x="30185" y="856124"/>
                  </a:cubicBezTo>
                  <a:cubicBezTo>
                    <a:pt x="-482" y="773519"/>
                    <a:pt x="12968" y="676972"/>
                    <a:pt x="80841" y="616920"/>
                  </a:cubicBezTo>
                  <a:cubicBezTo>
                    <a:pt x="144023" y="552316"/>
                    <a:pt x="205211" y="484084"/>
                    <a:pt x="280061" y="432645"/>
                  </a:cubicBezTo>
                  <a:cubicBezTo>
                    <a:pt x="443205" y="318096"/>
                    <a:pt x="421576" y="490417"/>
                    <a:pt x="524601" y="485865"/>
                  </a:cubicBezTo>
                  <a:cubicBezTo>
                    <a:pt x="651031" y="480316"/>
                    <a:pt x="777747" y="468787"/>
                    <a:pt x="903259" y="458401"/>
                  </a:cubicBezTo>
                  <a:cubicBezTo>
                    <a:pt x="975758" y="476117"/>
                    <a:pt x="992052" y="565341"/>
                    <a:pt x="1028839" y="620549"/>
                  </a:cubicBezTo>
                  <a:cubicBezTo>
                    <a:pt x="1094081" y="625034"/>
                    <a:pt x="1157335" y="642816"/>
                    <a:pt x="1220942" y="656837"/>
                  </a:cubicBezTo>
                  <a:cubicBezTo>
                    <a:pt x="1250685" y="662459"/>
                    <a:pt x="1282489" y="665729"/>
                    <a:pt x="1306392" y="686295"/>
                  </a:cubicBezTo>
                  <a:cubicBezTo>
                    <a:pt x="1331437" y="709274"/>
                    <a:pt x="1335491" y="745064"/>
                    <a:pt x="1343319" y="777153"/>
                  </a:cubicBezTo>
                  <a:cubicBezTo>
                    <a:pt x="1423079" y="704655"/>
                    <a:pt x="1515786" y="645527"/>
                    <a:pt x="1585440" y="563068"/>
                  </a:cubicBezTo>
                  <a:cubicBezTo>
                    <a:pt x="1566441" y="473844"/>
                    <a:pt x="1543535" y="376087"/>
                    <a:pt x="1564096" y="285800"/>
                  </a:cubicBezTo>
                  <a:cubicBezTo>
                    <a:pt x="1630261" y="198783"/>
                    <a:pt x="1702693" y="120237"/>
                    <a:pt x="1757196" y="26109"/>
                  </a:cubicBezTo>
                  <a:cubicBezTo>
                    <a:pt x="1762605" y="13802"/>
                    <a:pt x="1770998" y="5190"/>
                    <a:pt x="1780746" y="0"/>
                  </a:cubicBezTo>
                  <a:cubicBezTo>
                    <a:pt x="1781384" y="6120"/>
                    <a:pt x="1782028" y="12240"/>
                    <a:pt x="1782594" y="18287"/>
                  </a:cubicBezTo>
                  <a:cubicBezTo>
                    <a:pt x="1783736" y="30442"/>
                    <a:pt x="1784733" y="42682"/>
                    <a:pt x="1785517" y="549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15"/>
            <p:cNvSpPr/>
            <p:nvPr/>
          </p:nvSpPr>
          <p:spPr>
            <a:xfrm>
              <a:off x="1576727" y="-134198"/>
              <a:ext cx="2115660" cy="1475403"/>
            </a:xfrm>
            <a:custGeom>
              <a:avLst/>
              <a:gdLst/>
              <a:ahLst/>
              <a:cxnLst/>
              <a:rect l="l" t="t" r="r" b="b"/>
              <a:pathLst>
                <a:path w="2115660" h="1475403" extrusionOk="0">
                  <a:moveTo>
                    <a:pt x="2115163" y="1056196"/>
                  </a:moveTo>
                  <a:cubicBezTo>
                    <a:pt x="2115303" y="1056694"/>
                    <a:pt x="2115448" y="1057120"/>
                    <a:pt x="2115661" y="1057618"/>
                  </a:cubicBezTo>
                  <a:cubicBezTo>
                    <a:pt x="2012848" y="1060177"/>
                    <a:pt x="1911038" y="997639"/>
                    <a:pt x="1805879" y="1010159"/>
                  </a:cubicBezTo>
                  <a:cubicBezTo>
                    <a:pt x="1827363" y="1065300"/>
                    <a:pt x="1816478" y="1139865"/>
                    <a:pt x="1754938" y="1162345"/>
                  </a:cubicBezTo>
                  <a:cubicBezTo>
                    <a:pt x="1717658" y="1183975"/>
                    <a:pt x="1683503" y="1210795"/>
                    <a:pt x="1644655" y="1230079"/>
                  </a:cubicBezTo>
                  <a:cubicBezTo>
                    <a:pt x="1625943" y="1356655"/>
                    <a:pt x="1634555" y="1518875"/>
                    <a:pt x="1453974" y="1464658"/>
                  </a:cubicBezTo>
                  <a:cubicBezTo>
                    <a:pt x="1406661" y="1454199"/>
                    <a:pt x="1380266" y="1411650"/>
                    <a:pt x="1354151" y="1374796"/>
                  </a:cubicBezTo>
                  <a:cubicBezTo>
                    <a:pt x="1311104" y="1322931"/>
                    <a:pt x="1290617" y="1246513"/>
                    <a:pt x="1234905" y="1207738"/>
                  </a:cubicBezTo>
                  <a:cubicBezTo>
                    <a:pt x="1233483" y="1207665"/>
                    <a:pt x="1232127" y="1207598"/>
                    <a:pt x="1230705" y="1207525"/>
                  </a:cubicBezTo>
                  <a:cubicBezTo>
                    <a:pt x="1229994" y="1159854"/>
                    <a:pt x="1260442" y="1115670"/>
                    <a:pt x="1255179" y="1067719"/>
                  </a:cubicBezTo>
                  <a:cubicBezTo>
                    <a:pt x="1244082" y="1009733"/>
                    <a:pt x="1225157" y="953237"/>
                    <a:pt x="1218678" y="894401"/>
                  </a:cubicBezTo>
                  <a:cubicBezTo>
                    <a:pt x="1266490" y="818554"/>
                    <a:pt x="1383031" y="726917"/>
                    <a:pt x="1347387" y="626736"/>
                  </a:cubicBezTo>
                  <a:cubicBezTo>
                    <a:pt x="1335505" y="595431"/>
                    <a:pt x="1317929" y="546549"/>
                    <a:pt x="1276165" y="553593"/>
                  </a:cubicBezTo>
                  <a:cubicBezTo>
                    <a:pt x="1199181" y="571880"/>
                    <a:pt x="1132870" y="618124"/>
                    <a:pt x="1057953" y="641322"/>
                  </a:cubicBezTo>
                  <a:cubicBezTo>
                    <a:pt x="1017397" y="654984"/>
                    <a:pt x="976769" y="643668"/>
                    <a:pt x="936646" y="636199"/>
                  </a:cubicBezTo>
                  <a:cubicBezTo>
                    <a:pt x="924479" y="635129"/>
                    <a:pt x="913095" y="639827"/>
                    <a:pt x="902995" y="646020"/>
                  </a:cubicBezTo>
                  <a:cubicBezTo>
                    <a:pt x="835474" y="682734"/>
                    <a:pt x="781402" y="738373"/>
                    <a:pt x="738070" y="801269"/>
                  </a:cubicBezTo>
                  <a:cubicBezTo>
                    <a:pt x="721636" y="823252"/>
                    <a:pt x="708898" y="847799"/>
                    <a:pt x="695169" y="871635"/>
                  </a:cubicBezTo>
                  <a:cubicBezTo>
                    <a:pt x="666708" y="884798"/>
                    <a:pt x="637749" y="894401"/>
                    <a:pt x="608151" y="882519"/>
                  </a:cubicBezTo>
                  <a:cubicBezTo>
                    <a:pt x="577557" y="867933"/>
                    <a:pt x="555143" y="841824"/>
                    <a:pt x="527114" y="823464"/>
                  </a:cubicBezTo>
                  <a:cubicBezTo>
                    <a:pt x="477734" y="807316"/>
                    <a:pt x="420320" y="824315"/>
                    <a:pt x="372150" y="800340"/>
                  </a:cubicBezTo>
                  <a:cubicBezTo>
                    <a:pt x="332233" y="797349"/>
                    <a:pt x="300861" y="775294"/>
                    <a:pt x="269769" y="752242"/>
                  </a:cubicBezTo>
                  <a:cubicBezTo>
                    <a:pt x="200965" y="713608"/>
                    <a:pt x="119503" y="710192"/>
                    <a:pt x="42805" y="716525"/>
                  </a:cubicBezTo>
                  <a:cubicBezTo>
                    <a:pt x="-382" y="711827"/>
                    <a:pt x="2037" y="660101"/>
                    <a:pt x="2535" y="627301"/>
                  </a:cubicBezTo>
                  <a:cubicBezTo>
                    <a:pt x="3459" y="604820"/>
                    <a:pt x="-1731" y="586108"/>
                    <a:pt x="615" y="565116"/>
                  </a:cubicBezTo>
                  <a:cubicBezTo>
                    <a:pt x="16836" y="505849"/>
                    <a:pt x="134733" y="506985"/>
                    <a:pt x="185316" y="488206"/>
                  </a:cubicBezTo>
                  <a:cubicBezTo>
                    <a:pt x="271975" y="471201"/>
                    <a:pt x="262725" y="414352"/>
                    <a:pt x="280441" y="345980"/>
                  </a:cubicBezTo>
                  <a:cubicBezTo>
                    <a:pt x="291611" y="315745"/>
                    <a:pt x="318863" y="297956"/>
                    <a:pt x="344260" y="279814"/>
                  </a:cubicBezTo>
                  <a:cubicBezTo>
                    <a:pt x="279796" y="230295"/>
                    <a:pt x="246431" y="154594"/>
                    <a:pt x="254399" y="69144"/>
                  </a:cubicBezTo>
                  <a:cubicBezTo>
                    <a:pt x="254824" y="64945"/>
                    <a:pt x="255037" y="60678"/>
                    <a:pt x="255110" y="56339"/>
                  </a:cubicBezTo>
                  <a:cubicBezTo>
                    <a:pt x="259662" y="55057"/>
                    <a:pt x="264147" y="53707"/>
                    <a:pt x="268699" y="52425"/>
                  </a:cubicBezTo>
                  <a:cubicBezTo>
                    <a:pt x="293459" y="45521"/>
                    <a:pt x="318431" y="39334"/>
                    <a:pt x="343549" y="33785"/>
                  </a:cubicBezTo>
                  <a:cubicBezTo>
                    <a:pt x="353437" y="31579"/>
                    <a:pt x="363398" y="29519"/>
                    <a:pt x="373359" y="27526"/>
                  </a:cubicBezTo>
                  <a:cubicBezTo>
                    <a:pt x="466424" y="8953"/>
                    <a:pt x="561622" y="-364"/>
                    <a:pt x="657458" y="420"/>
                  </a:cubicBezTo>
                  <a:cubicBezTo>
                    <a:pt x="1269911" y="-14737"/>
                    <a:pt x="1821814" y="382062"/>
                    <a:pt x="2062440" y="921087"/>
                  </a:cubicBezTo>
                  <a:cubicBezTo>
                    <a:pt x="2062440" y="921160"/>
                    <a:pt x="2062513" y="921227"/>
                    <a:pt x="2062513" y="921300"/>
                  </a:cubicBezTo>
                  <a:cubicBezTo>
                    <a:pt x="2066999" y="931261"/>
                    <a:pt x="2071338" y="941295"/>
                    <a:pt x="2075604" y="951396"/>
                  </a:cubicBezTo>
                  <a:cubicBezTo>
                    <a:pt x="2083146" y="969397"/>
                    <a:pt x="2090330" y="987465"/>
                    <a:pt x="2097234" y="1005753"/>
                  </a:cubicBezTo>
                  <a:cubicBezTo>
                    <a:pt x="2103567" y="1022472"/>
                    <a:pt x="2109541" y="1039264"/>
                    <a:pt x="2115163" y="10561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4149A12-E992-6019-A969-06C9728C6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3686" y="1597405"/>
            <a:ext cx="3063181" cy="222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84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1A927-A238-15F4-5DB8-1476EE876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8484" y="4199334"/>
            <a:ext cx="1634622" cy="519600"/>
          </a:xfrm>
        </p:spPr>
        <p:txBody>
          <a:bodyPr/>
          <a:lstStyle/>
          <a:p>
            <a:pPr algn="l"/>
            <a:r>
              <a:rPr lang="en-IN" sz="2400" b="1" dirty="0"/>
              <a:t>Instagram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03221D-78D1-4A3E-A5CB-2111418E91E2}"/>
              </a:ext>
            </a:extLst>
          </p:cNvPr>
          <p:cNvSpPr txBox="1">
            <a:spLocks/>
          </p:cNvSpPr>
          <p:nvPr/>
        </p:nvSpPr>
        <p:spPr>
          <a:xfrm>
            <a:off x="1721360" y="0"/>
            <a:ext cx="8580450" cy="59460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rgbClr val="00B050"/>
                </a:solidFill>
                <a:latin typeface="Dosis" pitchFamily="2" charset="0"/>
                <a:cs typeface="72 Black" panose="020B0A04030603020204" pitchFamily="34" charset="0"/>
              </a:rPr>
              <a:t>What is the Growth Rate of top influencers?</a:t>
            </a:r>
          </a:p>
        </p:txBody>
      </p:sp>
      <p:pic>
        <p:nvPicPr>
          <p:cNvPr id="6" name="slide8" descr="Top 10 Account - Growth Rate">
            <a:extLst>
              <a:ext uri="{FF2B5EF4-FFF2-40B4-BE49-F238E27FC236}">
                <a16:creationId xmlns:a16="http://schemas.microsoft.com/office/drawing/2014/main" id="{EC8B7B3F-CC58-4D65-A9B3-AEE8885ECE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6" b="4695"/>
          <a:stretch/>
        </p:blipFill>
        <p:spPr>
          <a:xfrm>
            <a:off x="241495" y="457003"/>
            <a:ext cx="8814243" cy="3352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2E4A82-5C00-4F80-8574-745828E4C48A}"/>
              </a:ext>
            </a:extLst>
          </p:cNvPr>
          <p:cNvSpPr txBox="1"/>
          <p:nvPr/>
        </p:nvSpPr>
        <p:spPr>
          <a:xfrm>
            <a:off x="1415731" y="4053234"/>
            <a:ext cx="7555273" cy="96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cluster of accounts with around 300M followers all have similar growth rates over the same period and these accounts belong to celebrities in cinema, music, sports, and fashion.</a:t>
            </a:r>
          </a:p>
        </p:txBody>
      </p:sp>
    </p:spTree>
    <p:extLst>
      <p:ext uri="{BB962C8B-B14F-4D97-AF65-F5344CB8AC3E}">
        <p14:creationId xmlns:p14="http://schemas.microsoft.com/office/powerpoint/2010/main" val="3593336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1A927-A238-15F4-5DB8-1476EE876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63789" y="4294657"/>
            <a:ext cx="1634622" cy="519600"/>
          </a:xfrm>
        </p:spPr>
        <p:txBody>
          <a:bodyPr/>
          <a:lstStyle/>
          <a:p>
            <a:pPr algn="l"/>
            <a:r>
              <a:rPr lang="en-IN" sz="2400" b="1" dirty="0"/>
              <a:t>YouTube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03221D-78D1-4A3E-A5CB-2111418E91E2}"/>
              </a:ext>
            </a:extLst>
          </p:cNvPr>
          <p:cNvSpPr txBox="1">
            <a:spLocks/>
          </p:cNvSpPr>
          <p:nvPr/>
        </p:nvSpPr>
        <p:spPr>
          <a:xfrm>
            <a:off x="1721360" y="0"/>
            <a:ext cx="8580450" cy="59460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rgbClr val="00B050"/>
                </a:solidFill>
                <a:latin typeface="Dosis" pitchFamily="2" charset="0"/>
                <a:cs typeface="72 Black" panose="020B0A04030603020204" pitchFamily="34" charset="0"/>
              </a:rPr>
              <a:t>What is the Growth Rate of top channels?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2E4A82-5C00-4F80-8574-745828E4C48A}"/>
              </a:ext>
            </a:extLst>
          </p:cNvPr>
          <p:cNvSpPr txBox="1"/>
          <p:nvPr/>
        </p:nvSpPr>
        <p:spPr>
          <a:xfrm>
            <a:off x="988541" y="4243881"/>
            <a:ext cx="8208417" cy="87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Mr. Beast’s channel saw the highest growth rate in comparison to the other top 10 channels. This channel also has the highest average authentic engagement rate, and there seems to be a positive correlation between engagement rate and growth rate.</a:t>
            </a:r>
          </a:p>
        </p:txBody>
      </p:sp>
      <p:pic>
        <p:nvPicPr>
          <p:cNvPr id="8" name="slide8" descr="Top 10 Channels - Growth Rate">
            <a:extLst>
              <a:ext uri="{FF2B5EF4-FFF2-40B4-BE49-F238E27FC236}">
                <a16:creationId xmlns:a16="http://schemas.microsoft.com/office/drawing/2014/main" id="{AEB9D484-C0BF-4522-9D94-B9C78F0A8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" b="3611"/>
          <a:stretch/>
        </p:blipFill>
        <p:spPr>
          <a:xfrm>
            <a:off x="250667" y="424566"/>
            <a:ext cx="8688128" cy="377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54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3" name="Google Shape;1153;p13"/>
          <p:cNvGrpSpPr/>
          <p:nvPr/>
        </p:nvGrpSpPr>
        <p:grpSpPr>
          <a:xfrm>
            <a:off x="660027" y="1686543"/>
            <a:ext cx="2400262" cy="2433360"/>
            <a:chOff x="1320053" y="3373085"/>
            <a:chExt cx="4800523" cy="4866720"/>
          </a:xfrm>
        </p:grpSpPr>
        <p:sp>
          <p:nvSpPr>
            <p:cNvPr id="1154" name="Google Shape;1154;p13"/>
            <p:cNvSpPr/>
            <p:nvPr/>
          </p:nvSpPr>
          <p:spPr>
            <a:xfrm>
              <a:off x="1320053" y="3373085"/>
              <a:ext cx="4800523" cy="4866720"/>
            </a:xfrm>
            <a:custGeom>
              <a:avLst/>
              <a:gdLst/>
              <a:ahLst/>
              <a:cxnLst/>
              <a:rect l="l" t="t" r="r" b="b"/>
              <a:pathLst>
                <a:path w="4800523" h="4866720" extrusionOk="0">
                  <a:moveTo>
                    <a:pt x="1" y="79390"/>
                  </a:moveTo>
                  <a:cubicBezTo>
                    <a:pt x="-242" y="35035"/>
                    <a:pt x="36063" y="-813"/>
                    <a:pt x="80384" y="14"/>
                  </a:cubicBezTo>
                  <a:cubicBezTo>
                    <a:pt x="4877909" y="89688"/>
                    <a:pt x="4796213" y="5523"/>
                    <a:pt x="4796981" y="143281"/>
                  </a:cubicBezTo>
                  <a:cubicBezTo>
                    <a:pt x="4798090" y="343839"/>
                    <a:pt x="4800522" y="4786723"/>
                    <a:pt x="4800522" y="4786071"/>
                  </a:cubicBezTo>
                  <a:cubicBezTo>
                    <a:pt x="4800766" y="4830017"/>
                    <a:pt x="4765102" y="4865700"/>
                    <a:pt x="4721180" y="4865456"/>
                  </a:cubicBezTo>
                  <a:cubicBezTo>
                    <a:pt x="-73825" y="4839001"/>
                    <a:pt x="4311" y="4922621"/>
                    <a:pt x="3542" y="4783423"/>
                  </a:cubicBezTo>
                  <a:cubicBezTo>
                    <a:pt x="2424" y="4580062"/>
                    <a:pt x="1" y="78748"/>
                    <a:pt x="1" y="79390"/>
                  </a:cubicBez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1651899" y="3764509"/>
              <a:ext cx="4158005" cy="4185874"/>
            </a:xfrm>
            <a:custGeom>
              <a:avLst/>
              <a:gdLst/>
              <a:ahLst/>
              <a:cxnLst/>
              <a:rect l="l" t="t" r="r" b="b"/>
              <a:pathLst>
                <a:path w="4158005" h="4185874" extrusionOk="0">
                  <a:moveTo>
                    <a:pt x="1202117" y="497236"/>
                  </a:moveTo>
                  <a:cubicBezTo>
                    <a:pt x="1203080" y="524781"/>
                    <a:pt x="1167455" y="546059"/>
                    <a:pt x="1141491" y="521890"/>
                  </a:cubicBezTo>
                  <a:cubicBezTo>
                    <a:pt x="1120469" y="502316"/>
                    <a:pt x="1133621" y="461339"/>
                    <a:pt x="1166940" y="461562"/>
                  </a:cubicBezTo>
                  <a:cubicBezTo>
                    <a:pt x="1184343" y="461679"/>
                    <a:pt x="1201348" y="474849"/>
                    <a:pt x="1202117" y="497236"/>
                  </a:cubicBezTo>
                  <a:close/>
                  <a:moveTo>
                    <a:pt x="1169926" y="7322"/>
                  </a:moveTo>
                  <a:cubicBezTo>
                    <a:pt x="1136676" y="7098"/>
                    <a:pt x="1123416" y="48046"/>
                    <a:pt x="1144478" y="67650"/>
                  </a:cubicBezTo>
                  <a:cubicBezTo>
                    <a:pt x="1170461" y="91827"/>
                    <a:pt x="1206047" y="70511"/>
                    <a:pt x="1205113" y="42985"/>
                  </a:cubicBezTo>
                  <a:cubicBezTo>
                    <a:pt x="1204335" y="20608"/>
                    <a:pt x="1187340" y="7429"/>
                    <a:pt x="1169926" y="7322"/>
                  </a:cubicBezTo>
                  <a:close/>
                  <a:moveTo>
                    <a:pt x="1163934" y="915803"/>
                  </a:moveTo>
                  <a:cubicBezTo>
                    <a:pt x="1130712" y="915589"/>
                    <a:pt x="1117405" y="956509"/>
                    <a:pt x="1138495" y="976141"/>
                  </a:cubicBezTo>
                  <a:cubicBezTo>
                    <a:pt x="1164469" y="1000319"/>
                    <a:pt x="1200083" y="978983"/>
                    <a:pt x="1199120" y="951486"/>
                  </a:cubicBezTo>
                  <a:cubicBezTo>
                    <a:pt x="1198352" y="929128"/>
                    <a:pt x="1181386" y="915920"/>
                    <a:pt x="1163934" y="915803"/>
                  </a:cubicBezTo>
                  <a:close/>
                  <a:moveTo>
                    <a:pt x="1160938" y="1370044"/>
                  </a:moveTo>
                  <a:cubicBezTo>
                    <a:pt x="1127697" y="1369820"/>
                    <a:pt x="1114418" y="1410759"/>
                    <a:pt x="1135489" y="1430372"/>
                  </a:cubicBezTo>
                  <a:cubicBezTo>
                    <a:pt x="1161463" y="1454550"/>
                    <a:pt x="1197077" y="1433243"/>
                    <a:pt x="1196114" y="1405717"/>
                  </a:cubicBezTo>
                  <a:cubicBezTo>
                    <a:pt x="1195356" y="1383330"/>
                    <a:pt x="1178351" y="1370161"/>
                    <a:pt x="1160938" y="1370044"/>
                  </a:cubicBezTo>
                  <a:close/>
                  <a:moveTo>
                    <a:pt x="1512072" y="4097942"/>
                  </a:moveTo>
                  <a:cubicBezTo>
                    <a:pt x="1478890" y="4097718"/>
                    <a:pt x="1465514" y="4138628"/>
                    <a:pt x="1486624" y="4158270"/>
                  </a:cubicBezTo>
                  <a:cubicBezTo>
                    <a:pt x="1512607" y="4182448"/>
                    <a:pt x="1548193" y="4161131"/>
                    <a:pt x="1547259" y="4133606"/>
                  </a:cubicBezTo>
                  <a:cubicBezTo>
                    <a:pt x="1546480" y="4111228"/>
                    <a:pt x="1529486" y="4098059"/>
                    <a:pt x="1512072" y="4097942"/>
                  </a:cubicBezTo>
                  <a:close/>
                  <a:moveTo>
                    <a:pt x="1518065" y="3189460"/>
                  </a:moveTo>
                  <a:cubicBezTo>
                    <a:pt x="1484834" y="3189236"/>
                    <a:pt x="1471535" y="3230166"/>
                    <a:pt x="1492626" y="3249788"/>
                  </a:cubicBezTo>
                  <a:cubicBezTo>
                    <a:pt x="1518590" y="3273957"/>
                    <a:pt x="1554195" y="3252679"/>
                    <a:pt x="1553251" y="3225133"/>
                  </a:cubicBezTo>
                  <a:cubicBezTo>
                    <a:pt x="1552483" y="3202747"/>
                    <a:pt x="1535478" y="3189577"/>
                    <a:pt x="1518065" y="3189460"/>
                  </a:cubicBezTo>
                  <a:close/>
                  <a:moveTo>
                    <a:pt x="1515069" y="3643701"/>
                  </a:moveTo>
                  <a:cubicBezTo>
                    <a:pt x="1481847" y="3643477"/>
                    <a:pt x="1468539" y="3684406"/>
                    <a:pt x="1489630" y="3704029"/>
                  </a:cubicBezTo>
                  <a:cubicBezTo>
                    <a:pt x="1515594" y="3728197"/>
                    <a:pt x="1551199" y="3706920"/>
                    <a:pt x="1550255" y="3679365"/>
                  </a:cubicBezTo>
                  <a:cubicBezTo>
                    <a:pt x="1549487" y="3656987"/>
                    <a:pt x="1532482" y="3643818"/>
                    <a:pt x="1515069" y="3643701"/>
                  </a:cubicBezTo>
                  <a:close/>
                  <a:moveTo>
                    <a:pt x="1151949" y="2732776"/>
                  </a:moveTo>
                  <a:cubicBezTo>
                    <a:pt x="1118718" y="2732553"/>
                    <a:pt x="1105420" y="2773482"/>
                    <a:pt x="1126510" y="2793104"/>
                  </a:cubicBezTo>
                  <a:cubicBezTo>
                    <a:pt x="1152338" y="2817146"/>
                    <a:pt x="1188089" y="2796141"/>
                    <a:pt x="1187145" y="2768450"/>
                  </a:cubicBezTo>
                  <a:cubicBezTo>
                    <a:pt x="1186357" y="2746053"/>
                    <a:pt x="1169362" y="2732893"/>
                    <a:pt x="1151949" y="2732776"/>
                  </a:cubicBezTo>
                  <a:close/>
                  <a:moveTo>
                    <a:pt x="1142950" y="4095509"/>
                  </a:moveTo>
                  <a:cubicBezTo>
                    <a:pt x="1109729" y="4095285"/>
                    <a:pt x="1096421" y="4136224"/>
                    <a:pt x="1117512" y="4155837"/>
                  </a:cubicBezTo>
                  <a:cubicBezTo>
                    <a:pt x="1143476" y="4180005"/>
                    <a:pt x="1179080" y="4158727"/>
                    <a:pt x="1178137" y="4131172"/>
                  </a:cubicBezTo>
                  <a:cubicBezTo>
                    <a:pt x="1177368" y="4108795"/>
                    <a:pt x="1160364" y="4095625"/>
                    <a:pt x="1142950" y="4095509"/>
                  </a:cubicBezTo>
                  <a:close/>
                  <a:moveTo>
                    <a:pt x="1145947" y="3641258"/>
                  </a:moveTo>
                  <a:cubicBezTo>
                    <a:pt x="1112716" y="3641034"/>
                    <a:pt x="1099417" y="3681963"/>
                    <a:pt x="1120508" y="3701586"/>
                  </a:cubicBezTo>
                  <a:cubicBezTo>
                    <a:pt x="1146472" y="3725754"/>
                    <a:pt x="1182077" y="3704477"/>
                    <a:pt x="1181133" y="3676931"/>
                  </a:cubicBezTo>
                  <a:cubicBezTo>
                    <a:pt x="1180365" y="3654554"/>
                    <a:pt x="1163360" y="3641375"/>
                    <a:pt x="1145947" y="3641258"/>
                  </a:cubicBezTo>
                  <a:close/>
                  <a:moveTo>
                    <a:pt x="797818" y="459119"/>
                  </a:moveTo>
                  <a:cubicBezTo>
                    <a:pt x="764626" y="458895"/>
                    <a:pt x="751269" y="499805"/>
                    <a:pt x="772369" y="519447"/>
                  </a:cubicBezTo>
                  <a:cubicBezTo>
                    <a:pt x="798353" y="543625"/>
                    <a:pt x="833938" y="522309"/>
                    <a:pt x="833004" y="494783"/>
                  </a:cubicBezTo>
                  <a:cubicBezTo>
                    <a:pt x="832226" y="472405"/>
                    <a:pt x="815221" y="459236"/>
                    <a:pt x="797818" y="459119"/>
                  </a:cubicBezTo>
                  <a:close/>
                  <a:moveTo>
                    <a:pt x="1521061" y="2735220"/>
                  </a:moveTo>
                  <a:cubicBezTo>
                    <a:pt x="1487830" y="2734996"/>
                    <a:pt x="1474542" y="2775935"/>
                    <a:pt x="1495622" y="2795548"/>
                  </a:cubicBezTo>
                  <a:cubicBezTo>
                    <a:pt x="1521616" y="2819735"/>
                    <a:pt x="1557211" y="2798351"/>
                    <a:pt x="1556248" y="2770883"/>
                  </a:cubicBezTo>
                  <a:cubicBezTo>
                    <a:pt x="1555479" y="2748506"/>
                    <a:pt x="1538474" y="2735327"/>
                    <a:pt x="1521061" y="2735220"/>
                  </a:cubicBezTo>
                  <a:close/>
                  <a:moveTo>
                    <a:pt x="1154945" y="2278536"/>
                  </a:moveTo>
                  <a:cubicBezTo>
                    <a:pt x="1121734" y="2278312"/>
                    <a:pt x="1108406" y="2319241"/>
                    <a:pt x="1129506" y="2338864"/>
                  </a:cubicBezTo>
                  <a:cubicBezTo>
                    <a:pt x="1155490" y="2363061"/>
                    <a:pt x="1191075" y="2341686"/>
                    <a:pt x="1190132" y="2314199"/>
                  </a:cubicBezTo>
                  <a:cubicBezTo>
                    <a:pt x="1189363" y="2291822"/>
                    <a:pt x="1172358" y="2278652"/>
                    <a:pt x="1154945" y="2278536"/>
                  </a:cubicBezTo>
                  <a:close/>
                  <a:moveTo>
                    <a:pt x="1148953" y="3187017"/>
                  </a:moveTo>
                  <a:cubicBezTo>
                    <a:pt x="1115722" y="3186793"/>
                    <a:pt x="1102423" y="3227723"/>
                    <a:pt x="1123514" y="3247345"/>
                  </a:cubicBezTo>
                  <a:cubicBezTo>
                    <a:pt x="1149507" y="3271533"/>
                    <a:pt x="1185102" y="3250148"/>
                    <a:pt x="1184139" y="3222681"/>
                  </a:cubicBezTo>
                  <a:cubicBezTo>
                    <a:pt x="1183361" y="3200303"/>
                    <a:pt x="1166356" y="3187134"/>
                    <a:pt x="1148953" y="3187017"/>
                  </a:cubicBezTo>
                  <a:close/>
                  <a:moveTo>
                    <a:pt x="1157941" y="1824295"/>
                  </a:moveTo>
                  <a:cubicBezTo>
                    <a:pt x="1124720" y="1824071"/>
                    <a:pt x="1111412" y="1865010"/>
                    <a:pt x="1132502" y="1884623"/>
                  </a:cubicBezTo>
                  <a:cubicBezTo>
                    <a:pt x="1158467" y="1908791"/>
                    <a:pt x="1194071" y="1887514"/>
                    <a:pt x="1193128" y="1859958"/>
                  </a:cubicBezTo>
                  <a:cubicBezTo>
                    <a:pt x="1192359" y="1837571"/>
                    <a:pt x="1175355" y="1824402"/>
                    <a:pt x="1157941" y="1824295"/>
                  </a:cubicBezTo>
                  <a:close/>
                  <a:moveTo>
                    <a:pt x="800814" y="4878"/>
                  </a:moveTo>
                  <a:cubicBezTo>
                    <a:pt x="767593" y="4655"/>
                    <a:pt x="754275" y="45584"/>
                    <a:pt x="775375" y="65206"/>
                  </a:cubicBezTo>
                  <a:cubicBezTo>
                    <a:pt x="801174" y="89219"/>
                    <a:pt x="836954" y="68272"/>
                    <a:pt x="836001" y="40552"/>
                  </a:cubicBezTo>
                  <a:cubicBezTo>
                    <a:pt x="835222" y="18165"/>
                    <a:pt x="818218" y="4995"/>
                    <a:pt x="800814" y="4878"/>
                  </a:cubicBezTo>
                  <a:close/>
                  <a:moveTo>
                    <a:pt x="1890183" y="2737653"/>
                  </a:moveTo>
                  <a:cubicBezTo>
                    <a:pt x="1856952" y="2737429"/>
                    <a:pt x="1843654" y="2778358"/>
                    <a:pt x="1864734" y="2797981"/>
                  </a:cubicBezTo>
                  <a:cubicBezTo>
                    <a:pt x="1890699" y="2822149"/>
                    <a:pt x="1926323" y="2800862"/>
                    <a:pt x="1925360" y="2773326"/>
                  </a:cubicBezTo>
                  <a:cubicBezTo>
                    <a:pt x="1924601" y="2750939"/>
                    <a:pt x="1907596" y="2737770"/>
                    <a:pt x="1890183" y="2737653"/>
                  </a:cubicBezTo>
                  <a:close/>
                  <a:moveTo>
                    <a:pt x="1884191" y="3646135"/>
                  </a:moveTo>
                  <a:cubicBezTo>
                    <a:pt x="1851008" y="3645911"/>
                    <a:pt x="1837632" y="3686820"/>
                    <a:pt x="1858742" y="3706463"/>
                  </a:cubicBezTo>
                  <a:cubicBezTo>
                    <a:pt x="1884726" y="3730640"/>
                    <a:pt x="1920311" y="3709324"/>
                    <a:pt x="1919377" y="3681808"/>
                  </a:cubicBezTo>
                  <a:cubicBezTo>
                    <a:pt x="1918599" y="3659421"/>
                    <a:pt x="1901604" y="3646251"/>
                    <a:pt x="1884191" y="3646135"/>
                  </a:cubicBezTo>
                  <a:close/>
                  <a:moveTo>
                    <a:pt x="1893179" y="2283412"/>
                  </a:moveTo>
                  <a:cubicBezTo>
                    <a:pt x="1859948" y="2283188"/>
                    <a:pt x="1846660" y="2324127"/>
                    <a:pt x="1867740" y="2343740"/>
                  </a:cubicBezTo>
                  <a:cubicBezTo>
                    <a:pt x="1893734" y="2367928"/>
                    <a:pt x="1929329" y="2346543"/>
                    <a:pt x="1928366" y="2319085"/>
                  </a:cubicBezTo>
                  <a:cubicBezTo>
                    <a:pt x="1927597" y="2296698"/>
                    <a:pt x="1910592" y="2283529"/>
                    <a:pt x="1893179" y="2283412"/>
                  </a:cubicBezTo>
                  <a:close/>
                  <a:moveTo>
                    <a:pt x="1887187" y="3191894"/>
                  </a:moveTo>
                  <a:cubicBezTo>
                    <a:pt x="1853965" y="3191670"/>
                    <a:pt x="1840657" y="3232599"/>
                    <a:pt x="1861748" y="3252222"/>
                  </a:cubicBezTo>
                  <a:cubicBezTo>
                    <a:pt x="1887712" y="3276390"/>
                    <a:pt x="1923317" y="3255113"/>
                    <a:pt x="1922373" y="3227557"/>
                  </a:cubicBezTo>
                  <a:cubicBezTo>
                    <a:pt x="1921605" y="3205180"/>
                    <a:pt x="1904600" y="3192011"/>
                    <a:pt x="1887187" y="3191894"/>
                  </a:cubicBezTo>
                  <a:close/>
                  <a:moveTo>
                    <a:pt x="1905164" y="466439"/>
                  </a:moveTo>
                  <a:cubicBezTo>
                    <a:pt x="1871875" y="466215"/>
                    <a:pt x="1858683" y="507183"/>
                    <a:pt x="1879725" y="526767"/>
                  </a:cubicBezTo>
                  <a:cubicBezTo>
                    <a:pt x="1905699" y="550945"/>
                    <a:pt x="1941314" y="529609"/>
                    <a:pt x="1940351" y="502102"/>
                  </a:cubicBezTo>
                  <a:cubicBezTo>
                    <a:pt x="1939582" y="479725"/>
                    <a:pt x="1922578" y="466556"/>
                    <a:pt x="1905164" y="466439"/>
                  </a:cubicBezTo>
                  <a:close/>
                  <a:moveTo>
                    <a:pt x="1899172" y="1374921"/>
                  </a:moveTo>
                  <a:cubicBezTo>
                    <a:pt x="1865921" y="1374697"/>
                    <a:pt x="1852652" y="1415645"/>
                    <a:pt x="1873733" y="1435249"/>
                  </a:cubicBezTo>
                  <a:cubicBezTo>
                    <a:pt x="1899697" y="1459417"/>
                    <a:pt x="1935302" y="1438139"/>
                    <a:pt x="1934358" y="1410594"/>
                  </a:cubicBezTo>
                  <a:cubicBezTo>
                    <a:pt x="1933590" y="1388207"/>
                    <a:pt x="1916585" y="1375037"/>
                    <a:pt x="1899172" y="1374921"/>
                  </a:cubicBezTo>
                  <a:close/>
                  <a:moveTo>
                    <a:pt x="1896176" y="1829171"/>
                  </a:moveTo>
                  <a:cubicBezTo>
                    <a:pt x="1863003" y="1828947"/>
                    <a:pt x="1849607" y="1869837"/>
                    <a:pt x="1870727" y="1889499"/>
                  </a:cubicBezTo>
                  <a:cubicBezTo>
                    <a:pt x="1896555" y="1913541"/>
                    <a:pt x="1932306" y="1892536"/>
                    <a:pt x="1931362" y="1864835"/>
                  </a:cubicBezTo>
                  <a:cubicBezTo>
                    <a:pt x="1930584" y="1842409"/>
                    <a:pt x="1913443" y="1829278"/>
                    <a:pt x="1896176" y="1829171"/>
                  </a:cubicBezTo>
                  <a:close/>
                  <a:moveTo>
                    <a:pt x="1539048" y="9755"/>
                  </a:moveTo>
                  <a:cubicBezTo>
                    <a:pt x="1505827" y="9531"/>
                    <a:pt x="1492519" y="50460"/>
                    <a:pt x="1513600" y="70083"/>
                  </a:cubicBezTo>
                  <a:cubicBezTo>
                    <a:pt x="1539554" y="94241"/>
                    <a:pt x="1575188" y="72983"/>
                    <a:pt x="1574225" y="45428"/>
                  </a:cubicBezTo>
                  <a:cubicBezTo>
                    <a:pt x="1573466" y="23041"/>
                    <a:pt x="1556461" y="9872"/>
                    <a:pt x="1539048" y="9755"/>
                  </a:cubicBezTo>
                  <a:close/>
                  <a:moveTo>
                    <a:pt x="1530060" y="1372487"/>
                  </a:moveTo>
                  <a:cubicBezTo>
                    <a:pt x="1496838" y="1372263"/>
                    <a:pt x="1483530" y="1413202"/>
                    <a:pt x="1504621" y="1432815"/>
                  </a:cubicBezTo>
                  <a:cubicBezTo>
                    <a:pt x="1530585" y="1456983"/>
                    <a:pt x="1566190" y="1435706"/>
                    <a:pt x="1565246" y="1408151"/>
                  </a:cubicBezTo>
                  <a:cubicBezTo>
                    <a:pt x="1564468" y="1385773"/>
                    <a:pt x="1547463" y="1372604"/>
                    <a:pt x="1530060" y="1372487"/>
                  </a:cubicBezTo>
                  <a:close/>
                  <a:moveTo>
                    <a:pt x="1881194" y="4100385"/>
                  </a:moveTo>
                  <a:cubicBezTo>
                    <a:pt x="1847963" y="4100161"/>
                    <a:pt x="1834665" y="4141090"/>
                    <a:pt x="1855746" y="4160713"/>
                  </a:cubicBezTo>
                  <a:cubicBezTo>
                    <a:pt x="1881710" y="4184881"/>
                    <a:pt x="1917334" y="4163604"/>
                    <a:pt x="1916371" y="4136048"/>
                  </a:cubicBezTo>
                  <a:cubicBezTo>
                    <a:pt x="1915602" y="4113671"/>
                    <a:pt x="1898598" y="4100502"/>
                    <a:pt x="1881194" y="4100385"/>
                  </a:cubicBezTo>
                  <a:close/>
                  <a:moveTo>
                    <a:pt x="1533056" y="918237"/>
                  </a:moveTo>
                  <a:cubicBezTo>
                    <a:pt x="1499834" y="918022"/>
                    <a:pt x="1486526" y="958942"/>
                    <a:pt x="1507617" y="978574"/>
                  </a:cubicBezTo>
                  <a:cubicBezTo>
                    <a:pt x="1533591" y="1002752"/>
                    <a:pt x="1569205" y="981416"/>
                    <a:pt x="1568242" y="953919"/>
                  </a:cubicBezTo>
                  <a:cubicBezTo>
                    <a:pt x="1567464" y="931533"/>
                    <a:pt x="1550459" y="918353"/>
                    <a:pt x="1533056" y="918237"/>
                  </a:cubicBezTo>
                  <a:close/>
                  <a:moveTo>
                    <a:pt x="1527063" y="1826728"/>
                  </a:moveTo>
                  <a:cubicBezTo>
                    <a:pt x="1493852" y="1826504"/>
                    <a:pt x="1480524" y="1867433"/>
                    <a:pt x="1501615" y="1887056"/>
                  </a:cubicBezTo>
                  <a:cubicBezTo>
                    <a:pt x="1527579" y="1911224"/>
                    <a:pt x="1563184" y="1889947"/>
                    <a:pt x="1562240" y="1862391"/>
                  </a:cubicBezTo>
                  <a:cubicBezTo>
                    <a:pt x="1561471" y="1840014"/>
                    <a:pt x="1544467" y="1826845"/>
                    <a:pt x="1527063" y="1826728"/>
                  </a:cubicBezTo>
                  <a:close/>
                  <a:moveTo>
                    <a:pt x="1524057" y="2280969"/>
                  </a:moveTo>
                  <a:cubicBezTo>
                    <a:pt x="1490875" y="2280745"/>
                    <a:pt x="1477499" y="2321645"/>
                    <a:pt x="1498609" y="2341297"/>
                  </a:cubicBezTo>
                  <a:cubicBezTo>
                    <a:pt x="1524437" y="2365339"/>
                    <a:pt x="1560187" y="2344334"/>
                    <a:pt x="1559244" y="2316632"/>
                  </a:cubicBezTo>
                  <a:cubicBezTo>
                    <a:pt x="1558475" y="2294255"/>
                    <a:pt x="1541471" y="2281086"/>
                    <a:pt x="1524057" y="2280969"/>
                  </a:cubicBezTo>
                  <a:close/>
                  <a:moveTo>
                    <a:pt x="1536052" y="463996"/>
                  </a:moveTo>
                  <a:cubicBezTo>
                    <a:pt x="1502743" y="463772"/>
                    <a:pt x="1489581" y="504759"/>
                    <a:pt x="1510613" y="524324"/>
                  </a:cubicBezTo>
                  <a:cubicBezTo>
                    <a:pt x="1536587" y="548502"/>
                    <a:pt x="1572202" y="527166"/>
                    <a:pt x="1571239" y="499659"/>
                  </a:cubicBezTo>
                  <a:cubicBezTo>
                    <a:pt x="1570470" y="477321"/>
                    <a:pt x="1553504" y="464113"/>
                    <a:pt x="1536052" y="463996"/>
                  </a:cubicBezTo>
                  <a:close/>
                  <a:moveTo>
                    <a:pt x="1902168" y="920680"/>
                  </a:moveTo>
                  <a:cubicBezTo>
                    <a:pt x="1868966" y="920466"/>
                    <a:pt x="1855619" y="961375"/>
                    <a:pt x="1876729" y="981008"/>
                  </a:cubicBezTo>
                  <a:cubicBezTo>
                    <a:pt x="1902703" y="1005186"/>
                    <a:pt x="1938318" y="983860"/>
                    <a:pt x="1937354" y="956343"/>
                  </a:cubicBezTo>
                  <a:cubicBezTo>
                    <a:pt x="1936586" y="933966"/>
                    <a:pt x="1919581" y="920797"/>
                    <a:pt x="1902168" y="920680"/>
                  </a:cubicBezTo>
                  <a:close/>
                  <a:moveTo>
                    <a:pt x="56578" y="908493"/>
                  </a:moveTo>
                  <a:cubicBezTo>
                    <a:pt x="23347" y="908270"/>
                    <a:pt x="10048" y="949208"/>
                    <a:pt x="31139" y="968821"/>
                  </a:cubicBezTo>
                  <a:cubicBezTo>
                    <a:pt x="57103" y="992990"/>
                    <a:pt x="92708" y="971712"/>
                    <a:pt x="91764" y="944167"/>
                  </a:cubicBezTo>
                  <a:cubicBezTo>
                    <a:pt x="90986" y="921780"/>
                    <a:pt x="73991" y="908600"/>
                    <a:pt x="56578" y="908493"/>
                  </a:cubicBezTo>
                  <a:close/>
                  <a:moveTo>
                    <a:pt x="410709" y="3182141"/>
                  </a:moveTo>
                  <a:cubicBezTo>
                    <a:pt x="377536" y="3181917"/>
                    <a:pt x="364140" y="3222807"/>
                    <a:pt x="385260" y="3242469"/>
                  </a:cubicBezTo>
                  <a:cubicBezTo>
                    <a:pt x="411088" y="3266510"/>
                    <a:pt x="446839" y="3245506"/>
                    <a:pt x="445895" y="3217804"/>
                  </a:cubicBezTo>
                  <a:cubicBezTo>
                    <a:pt x="445117" y="3195427"/>
                    <a:pt x="428122" y="3182258"/>
                    <a:pt x="410709" y="3182141"/>
                  </a:cubicBezTo>
                  <a:close/>
                  <a:moveTo>
                    <a:pt x="59574" y="454243"/>
                  </a:moveTo>
                  <a:cubicBezTo>
                    <a:pt x="26285" y="454019"/>
                    <a:pt x="13093" y="494987"/>
                    <a:pt x="34135" y="514571"/>
                  </a:cubicBezTo>
                  <a:cubicBezTo>
                    <a:pt x="60099" y="538739"/>
                    <a:pt x="95704" y="517462"/>
                    <a:pt x="94760" y="489906"/>
                  </a:cubicBezTo>
                  <a:cubicBezTo>
                    <a:pt x="93992" y="467529"/>
                    <a:pt x="76987" y="454360"/>
                    <a:pt x="59574" y="454243"/>
                  </a:cubicBezTo>
                  <a:close/>
                  <a:moveTo>
                    <a:pt x="53582" y="1362734"/>
                  </a:moveTo>
                  <a:cubicBezTo>
                    <a:pt x="20496" y="1362520"/>
                    <a:pt x="6955" y="1403352"/>
                    <a:pt x="28133" y="1423062"/>
                  </a:cubicBezTo>
                  <a:cubicBezTo>
                    <a:pt x="54097" y="1447230"/>
                    <a:pt x="89712" y="1425953"/>
                    <a:pt x="88768" y="1398407"/>
                  </a:cubicBezTo>
                  <a:cubicBezTo>
                    <a:pt x="87990" y="1375972"/>
                    <a:pt x="70849" y="1362851"/>
                    <a:pt x="53582" y="1362734"/>
                  </a:cubicBezTo>
                  <a:close/>
                  <a:moveTo>
                    <a:pt x="407713" y="3636382"/>
                  </a:moveTo>
                  <a:cubicBezTo>
                    <a:pt x="374423" y="3636158"/>
                    <a:pt x="361232" y="3677126"/>
                    <a:pt x="382274" y="3696710"/>
                  </a:cubicBezTo>
                  <a:cubicBezTo>
                    <a:pt x="408267" y="3720897"/>
                    <a:pt x="443862" y="3699513"/>
                    <a:pt x="442899" y="3672045"/>
                  </a:cubicBezTo>
                  <a:cubicBezTo>
                    <a:pt x="442130" y="3649668"/>
                    <a:pt x="425126" y="3636498"/>
                    <a:pt x="407713" y="3636382"/>
                  </a:cubicBezTo>
                  <a:close/>
                  <a:moveTo>
                    <a:pt x="404716" y="4090632"/>
                  </a:moveTo>
                  <a:cubicBezTo>
                    <a:pt x="371407" y="4090408"/>
                    <a:pt x="358245" y="4131396"/>
                    <a:pt x="379277" y="4150960"/>
                  </a:cubicBezTo>
                  <a:cubicBezTo>
                    <a:pt x="405251" y="4175138"/>
                    <a:pt x="440866" y="4153831"/>
                    <a:pt x="439903" y="4126296"/>
                  </a:cubicBezTo>
                  <a:cubicBezTo>
                    <a:pt x="439134" y="4103918"/>
                    <a:pt x="422129" y="4090749"/>
                    <a:pt x="404716" y="4090632"/>
                  </a:cubicBezTo>
                  <a:close/>
                  <a:moveTo>
                    <a:pt x="37462" y="10212"/>
                  </a:moveTo>
                  <a:cubicBezTo>
                    <a:pt x="16002" y="29893"/>
                    <a:pt x="29067" y="70657"/>
                    <a:pt x="62103" y="70871"/>
                  </a:cubicBezTo>
                  <a:cubicBezTo>
                    <a:pt x="95403" y="71095"/>
                    <a:pt x="108574" y="30117"/>
                    <a:pt x="87542" y="10543"/>
                  </a:cubicBezTo>
                  <a:cubicBezTo>
                    <a:pt x="71501" y="-4388"/>
                    <a:pt x="50352" y="-2509"/>
                    <a:pt x="37462" y="10212"/>
                  </a:cubicBezTo>
                  <a:close/>
                  <a:moveTo>
                    <a:pt x="50585" y="1816975"/>
                  </a:moveTo>
                  <a:cubicBezTo>
                    <a:pt x="17354" y="1816751"/>
                    <a:pt x="4056" y="1857680"/>
                    <a:pt x="25146" y="1877303"/>
                  </a:cubicBezTo>
                  <a:cubicBezTo>
                    <a:pt x="51120" y="1901481"/>
                    <a:pt x="86735" y="1880145"/>
                    <a:pt x="85772" y="1852638"/>
                  </a:cubicBezTo>
                  <a:cubicBezTo>
                    <a:pt x="85003" y="1830300"/>
                    <a:pt x="68037" y="1817092"/>
                    <a:pt x="50585" y="1816975"/>
                  </a:cubicBezTo>
                  <a:close/>
                  <a:moveTo>
                    <a:pt x="38591" y="3633948"/>
                  </a:moveTo>
                  <a:cubicBezTo>
                    <a:pt x="5408" y="3633724"/>
                    <a:pt x="-7968" y="3674624"/>
                    <a:pt x="13152" y="3694276"/>
                  </a:cubicBezTo>
                  <a:cubicBezTo>
                    <a:pt x="38980" y="3718318"/>
                    <a:pt x="74730" y="3697313"/>
                    <a:pt x="73787" y="3669621"/>
                  </a:cubicBezTo>
                  <a:cubicBezTo>
                    <a:pt x="73009" y="3647225"/>
                    <a:pt x="56014" y="3634065"/>
                    <a:pt x="38591" y="3633948"/>
                  </a:cubicBezTo>
                  <a:close/>
                  <a:moveTo>
                    <a:pt x="47589" y="2271216"/>
                  </a:moveTo>
                  <a:cubicBezTo>
                    <a:pt x="14348" y="2270992"/>
                    <a:pt x="1069" y="2311931"/>
                    <a:pt x="22140" y="2331544"/>
                  </a:cubicBezTo>
                  <a:cubicBezTo>
                    <a:pt x="48134" y="2355732"/>
                    <a:pt x="83729" y="2334347"/>
                    <a:pt x="82766" y="2306889"/>
                  </a:cubicBezTo>
                  <a:cubicBezTo>
                    <a:pt x="82007" y="2284502"/>
                    <a:pt x="64993" y="2271333"/>
                    <a:pt x="47589" y="2271216"/>
                  </a:cubicBezTo>
                  <a:close/>
                  <a:moveTo>
                    <a:pt x="4122406" y="97706"/>
                  </a:moveTo>
                  <a:cubicBezTo>
                    <a:pt x="4155666" y="97921"/>
                    <a:pt x="4168906" y="56972"/>
                    <a:pt x="4147854" y="37378"/>
                  </a:cubicBezTo>
                  <a:cubicBezTo>
                    <a:pt x="4122007" y="13327"/>
                    <a:pt x="4086363" y="34274"/>
                    <a:pt x="4087219" y="62043"/>
                  </a:cubicBezTo>
                  <a:cubicBezTo>
                    <a:pt x="4088075" y="84508"/>
                    <a:pt x="4105109" y="97590"/>
                    <a:pt x="4122406" y="97706"/>
                  </a:cubicBezTo>
                  <a:close/>
                  <a:moveTo>
                    <a:pt x="35594" y="4088189"/>
                  </a:moveTo>
                  <a:cubicBezTo>
                    <a:pt x="2305" y="4087965"/>
                    <a:pt x="-10886" y="4128933"/>
                    <a:pt x="10155" y="4148517"/>
                  </a:cubicBezTo>
                  <a:cubicBezTo>
                    <a:pt x="35983" y="4172559"/>
                    <a:pt x="71647" y="4151622"/>
                    <a:pt x="70781" y="4123852"/>
                  </a:cubicBezTo>
                  <a:cubicBezTo>
                    <a:pt x="69925" y="4101388"/>
                    <a:pt x="52891" y="4088306"/>
                    <a:pt x="35594" y="4088189"/>
                  </a:cubicBezTo>
                  <a:close/>
                  <a:moveTo>
                    <a:pt x="794822" y="913370"/>
                  </a:moveTo>
                  <a:cubicBezTo>
                    <a:pt x="761591" y="913146"/>
                    <a:pt x="748292" y="954075"/>
                    <a:pt x="769373" y="973698"/>
                  </a:cubicBezTo>
                  <a:cubicBezTo>
                    <a:pt x="795337" y="997866"/>
                    <a:pt x="830961" y="976589"/>
                    <a:pt x="829998" y="949033"/>
                  </a:cubicBezTo>
                  <a:cubicBezTo>
                    <a:pt x="829230" y="926656"/>
                    <a:pt x="812225" y="913477"/>
                    <a:pt x="794822" y="913370"/>
                  </a:cubicBezTo>
                  <a:close/>
                  <a:moveTo>
                    <a:pt x="44593" y="2725467"/>
                  </a:moveTo>
                  <a:cubicBezTo>
                    <a:pt x="11371" y="2725243"/>
                    <a:pt x="-1946" y="2766172"/>
                    <a:pt x="19154" y="2785795"/>
                  </a:cubicBezTo>
                  <a:cubicBezTo>
                    <a:pt x="45118" y="2809963"/>
                    <a:pt x="80723" y="2788685"/>
                    <a:pt x="79779" y="2761130"/>
                  </a:cubicBezTo>
                  <a:cubicBezTo>
                    <a:pt x="79001" y="2738753"/>
                    <a:pt x="61996" y="2725574"/>
                    <a:pt x="44593" y="2725467"/>
                  </a:cubicBezTo>
                  <a:close/>
                  <a:moveTo>
                    <a:pt x="41597" y="3179707"/>
                  </a:moveTo>
                  <a:cubicBezTo>
                    <a:pt x="8346" y="3179483"/>
                    <a:pt x="-4923" y="3220432"/>
                    <a:pt x="16158" y="3240035"/>
                  </a:cubicBezTo>
                  <a:cubicBezTo>
                    <a:pt x="42122" y="3264204"/>
                    <a:pt x="77727" y="3242926"/>
                    <a:pt x="76783" y="3215381"/>
                  </a:cubicBezTo>
                  <a:cubicBezTo>
                    <a:pt x="76005" y="3192993"/>
                    <a:pt x="59000" y="3179824"/>
                    <a:pt x="41597" y="3179707"/>
                  </a:cubicBezTo>
                  <a:close/>
                  <a:moveTo>
                    <a:pt x="773838" y="4093066"/>
                  </a:moveTo>
                  <a:cubicBezTo>
                    <a:pt x="740607" y="4092842"/>
                    <a:pt x="727319" y="4133780"/>
                    <a:pt x="748399" y="4153394"/>
                  </a:cubicBezTo>
                  <a:cubicBezTo>
                    <a:pt x="774364" y="4177562"/>
                    <a:pt x="809968" y="4156284"/>
                    <a:pt x="809025" y="4128739"/>
                  </a:cubicBezTo>
                  <a:cubicBezTo>
                    <a:pt x="808246" y="4106352"/>
                    <a:pt x="791242" y="4093182"/>
                    <a:pt x="773838" y="4093066"/>
                  </a:cubicBezTo>
                  <a:close/>
                  <a:moveTo>
                    <a:pt x="782827" y="2730333"/>
                  </a:moveTo>
                  <a:cubicBezTo>
                    <a:pt x="749654" y="2730119"/>
                    <a:pt x="736259" y="2771000"/>
                    <a:pt x="757378" y="2790661"/>
                  </a:cubicBezTo>
                  <a:cubicBezTo>
                    <a:pt x="783343" y="2814829"/>
                    <a:pt x="818957" y="2793552"/>
                    <a:pt x="818013" y="2765997"/>
                  </a:cubicBezTo>
                  <a:cubicBezTo>
                    <a:pt x="817235" y="2743629"/>
                    <a:pt x="800240" y="2730450"/>
                    <a:pt x="782827" y="2730333"/>
                  </a:cubicBezTo>
                  <a:close/>
                  <a:moveTo>
                    <a:pt x="776834" y="3638825"/>
                  </a:moveTo>
                  <a:cubicBezTo>
                    <a:pt x="743603" y="3638601"/>
                    <a:pt x="730305" y="3679530"/>
                    <a:pt x="751386" y="3699153"/>
                  </a:cubicBezTo>
                  <a:cubicBezTo>
                    <a:pt x="777360" y="3723331"/>
                    <a:pt x="812974" y="3702024"/>
                    <a:pt x="812011" y="3674488"/>
                  </a:cubicBezTo>
                  <a:cubicBezTo>
                    <a:pt x="811252" y="3652111"/>
                    <a:pt x="794238" y="3638941"/>
                    <a:pt x="776834" y="3638825"/>
                  </a:cubicBezTo>
                  <a:close/>
                  <a:moveTo>
                    <a:pt x="779831" y="3184584"/>
                  </a:moveTo>
                  <a:cubicBezTo>
                    <a:pt x="746522" y="3184360"/>
                    <a:pt x="733360" y="3225348"/>
                    <a:pt x="754392" y="3244912"/>
                  </a:cubicBezTo>
                  <a:cubicBezTo>
                    <a:pt x="780385" y="3269099"/>
                    <a:pt x="815980" y="3247715"/>
                    <a:pt x="815017" y="3220257"/>
                  </a:cubicBezTo>
                  <a:cubicBezTo>
                    <a:pt x="814249" y="3197909"/>
                    <a:pt x="797283" y="3184701"/>
                    <a:pt x="779831" y="3184584"/>
                  </a:cubicBezTo>
                  <a:close/>
                  <a:moveTo>
                    <a:pt x="791816" y="1367611"/>
                  </a:moveTo>
                  <a:cubicBezTo>
                    <a:pt x="758585" y="1367387"/>
                    <a:pt x="745286" y="1408316"/>
                    <a:pt x="766377" y="1427939"/>
                  </a:cubicBezTo>
                  <a:cubicBezTo>
                    <a:pt x="792370" y="1452126"/>
                    <a:pt x="827965" y="1430742"/>
                    <a:pt x="827002" y="1403274"/>
                  </a:cubicBezTo>
                  <a:cubicBezTo>
                    <a:pt x="826234" y="1380936"/>
                    <a:pt x="809268" y="1367728"/>
                    <a:pt x="791816" y="1367611"/>
                  </a:cubicBezTo>
                  <a:close/>
                  <a:moveTo>
                    <a:pt x="788819" y="1821852"/>
                  </a:moveTo>
                  <a:cubicBezTo>
                    <a:pt x="755598" y="1821628"/>
                    <a:pt x="742290" y="1862557"/>
                    <a:pt x="763381" y="1882180"/>
                  </a:cubicBezTo>
                  <a:cubicBezTo>
                    <a:pt x="789354" y="1906358"/>
                    <a:pt x="824969" y="1885051"/>
                    <a:pt x="824006" y="1857525"/>
                  </a:cubicBezTo>
                  <a:cubicBezTo>
                    <a:pt x="823237" y="1835138"/>
                    <a:pt x="806233" y="1821968"/>
                    <a:pt x="788819" y="1821852"/>
                  </a:cubicBezTo>
                  <a:close/>
                  <a:moveTo>
                    <a:pt x="785823" y="2276092"/>
                  </a:moveTo>
                  <a:cubicBezTo>
                    <a:pt x="752602" y="2275869"/>
                    <a:pt x="739294" y="2316808"/>
                    <a:pt x="760384" y="2336420"/>
                  </a:cubicBezTo>
                  <a:cubicBezTo>
                    <a:pt x="786349" y="2360589"/>
                    <a:pt x="821953" y="2339311"/>
                    <a:pt x="821010" y="2311766"/>
                  </a:cubicBezTo>
                  <a:cubicBezTo>
                    <a:pt x="820241" y="2289379"/>
                    <a:pt x="803236" y="2276209"/>
                    <a:pt x="785823" y="2276092"/>
                  </a:cubicBezTo>
                  <a:close/>
                  <a:moveTo>
                    <a:pt x="413705" y="2727900"/>
                  </a:moveTo>
                  <a:cubicBezTo>
                    <a:pt x="380484" y="2727676"/>
                    <a:pt x="367176" y="2768615"/>
                    <a:pt x="388256" y="2788228"/>
                  </a:cubicBezTo>
                  <a:cubicBezTo>
                    <a:pt x="414221" y="2812396"/>
                    <a:pt x="449825" y="2791119"/>
                    <a:pt x="448882" y="2763573"/>
                  </a:cubicBezTo>
                  <a:cubicBezTo>
                    <a:pt x="448123" y="2741186"/>
                    <a:pt x="431118" y="2728017"/>
                    <a:pt x="413705" y="2727900"/>
                  </a:cubicBezTo>
                  <a:close/>
                  <a:moveTo>
                    <a:pt x="419697" y="1819418"/>
                  </a:moveTo>
                  <a:cubicBezTo>
                    <a:pt x="386389" y="1819194"/>
                    <a:pt x="373226" y="1860182"/>
                    <a:pt x="394259" y="1879746"/>
                  </a:cubicBezTo>
                  <a:cubicBezTo>
                    <a:pt x="420252" y="1903934"/>
                    <a:pt x="455847" y="1882549"/>
                    <a:pt x="454884" y="1855082"/>
                  </a:cubicBezTo>
                  <a:cubicBezTo>
                    <a:pt x="454115" y="1832704"/>
                    <a:pt x="437111" y="1819525"/>
                    <a:pt x="419697" y="1819418"/>
                  </a:cubicBezTo>
                  <a:close/>
                  <a:moveTo>
                    <a:pt x="416701" y="2273659"/>
                  </a:moveTo>
                  <a:cubicBezTo>
                    <a:pt x="383480" y="2273435"/>
                    <a:pt x="370172" y="2314364"/>
                    <a:pt x="391262" y="2333987"/>
                  </a:cubicBezTo>
                  <a:cubicBezTo>
                    <a:pt x="417236" y="2358165"/>
                    <a:pt x="452851" y="2336859"/>
                    <a:pt x="451888" y="2309323"/>
                  </a:cubicBezTo>
                  <a:cubicBezTo>
                    <a:pt x="451119" y="2286945"/>
                    <a:pt x="434115" y="2273776"/>
                    <a:pt x="416701" y="2273659"/>
                  </a:cubicBezTo>
                  <a:close/>
                  <a:moveTo>
                    <a:pt x="422704" y="1365168"/>
                  </a:moveTo>
                  <a:cubicBezTo>
                    <a:pt x="389395" y="1364944"/>
                    <a:pt x="376233" y="1405931"/>
                    <a:pt x="397265" y="1425496"/>
                  </a:cubicBezTo>
                  <a:cubicBezTo>
                    <a:pt x="423258" y="1449683"/>
                    <a:pt x="458853" y="1428299"/>
                    <a:pt x="457890" y="1400831"/>
                  </a:cubicBezTo>
                  <a:cubicBezTo>
                    <a:pt x="457112" y="1378493"/>
                    <a:pt x="440146" y="1365284"/>
                    <a:pt x="422704" y="1365168"/>
                  </a:cubicBezTo>
                  <a:close/>
                  <a:moveTo>
                    <a:pt x="425700" y="910927"/>
                  </a:moveTo>
                  <a:cubicBezTo>
                    <a:pt x="392478" y="910703"/>
                    <a:pt x="379170" y="951632"/>
                    <a:pt x="400251" y="971255"/>
                  </a:cubicBezTo>
                  <a:cubicBezTo>
                    <a:pt x="426235" y="995433"/>
                    <a:pt x="461820" y="974116"/>
                    <a:pt x="460886" y="946590"/>
                  </a:cubicBezTo>
                  <a:cubicBezTo>
                    <a:pt x="460108" y="924213"/>
                    <a:pt x="443103" y="911044"/>
                    <a:pt x="425700" y="910927"/>
                  </a:cubicBezTo>
                  <a:close/>
                  <a:moveTo>
                    <a:pt x="431692" y="2445"/>
                  </a:moveTo>
                  <a:cubicBezTo>
                    <a:pt x="398461" y="2221"/>
                    <a:pt x="385163" y="43150"/>
                    <a:pt x="406253" y="62773"/>
                  </a:cubicBezTo>
                  <a:cubicBezTo>
                    <a:pt x="432218" y="86941"/>
                    <a:pt x="467822" y="65664"/>
                    <a:pt x="466879" y="38109"/>
                  </a:cubicBezTo>
                  <a:cubicBezTo>
                    <a:pt x="466110" y="15731"/>
                    <a:pt x="449105" y="2552"/>
                    <a:pt x="431692" y="2445"/>
                  </a:cubicBezTo>
                  <a:close/>
                  <a:moveTo>
                    <a:pt x="428696" y="456686"/>
                  </a:moveTo>
                  <a:cubicBezTo>
                    <a:pt x="395475" y="456462"/>
                    <a:pt x="382157" y="497391"/>
                    <a:pt x="403257" y="517014"/>
                  </a:cubicBezTo>
                  <a:cubicBezTo>
                    <a:pt x="429221" y="541182"/>
                    <a:pt x="464826" y="519905"/>
                    <a:pt x="463882" y="492359"/>
                  </a:cubicBezTo>
                  <a:cubicBezTo>
                    <a:pt x="463114" y="469972"/>
                    <a:pt x="446109" y="456803"/>
                    <a:pt x="428696" y="456686"/>
                  </a:cubicBezTo>
                  <a:close/>
                  <a:moveTo>
                    <a:pt x="3738779" y="2295598"/>
                  </a:moveTo>
                  <a:cubicBezTo>
                    <a:pt x="3705694" y="2295384"/>
                    <a:pt x="3692153" y="2336216"/>
                    <a:pt x="3713331" y="2355926"/>
                  </a:cubicBezTo>
                  <a:cubicBezTo>
                    <a:pt x="3739295" y="2380094"/>
                    <a:pt x="3774919" y="2358817"/>
                    <a:pt x="3773956" y="2331262"/>
                  </a:cubicBezTo>
                  <a:cubicBezTo>
                    <a:pt x="3773187" y="2308884"/>
                    <a:pt x="3756183" y="2295715"/>
                    <a:pt x="3738779" y="2295598"/>
                  </a:cubicBezTo>
                  <a:close/>
                  <a:moveTo>
                    <a:pt x="3381642" y="476192"/>
                  </a:moveTo>
                  <a:cubicBezTo>
                    <a:pt x="3348392" y="475978"/>
                    <a:pt x="3335132" y="516907"/>
                    <a:pt x="3356204" y="536520"/>
                  </a:cubicBezTo>
                  <a:cubicBezTo>
                    <a:pt x="3382032" y="560561"/>
                    <a:pt x="3417782" y="539557"/>
                    <a:pt x="3416838" y="511865"/>
                  </a:cubicBezTo>
                  <a:cubicBezTo>
                    <a:pt x="3416050" y="489468"/>
                    <a:pt x="3399056" y="476309"/>
                    <a:pt x="3381642" y="476192"/>
                  </a:cubicBezTo>
                  <a:close/>
                  <a:moveTo>
                    <a:pt x="3384638" y="21951"/>
                  </a:moveTo>
                  <a:cubicBezTo>
                    <a:pt x="3351398" y="21727"/>
                    <a:pt x="3338119" y="62676"/>
                    <a:pt x="3359200" y="82279"/>
                  </a:cubicBezTo>
                  <a:cubicBezTo>
                    <a:pt x="3385164" y="106447"/>
                    <a:pt x="3420769" y="85170"/>
                    <a:pt x="3419825" y="57624"/>
                  </a:cubicBezTo>
                  <a:cubicBezTo>
                    <a:pt x="3419057" y="35237"/>
                    <a:pt x="3402052" y="22058"/>
                    <a:pt x="3384638" y="21951"/>
                  </a:cubicBezTo>
                  <a:close/>
                  <a:moveTo>
                    <a:pt x="3378646" y="930433"/>
                  </a:moveTo>
                  <a:cubicBezTo>
                    <a:pt x="3345415" y="930209"/>
                    <a:pt x="3332117" y="971138"/>
                    <a:pt x="3353207" y="990761"/>
                  </a:cubicBezTo>
                  <a:cubicBezTo>
                    <a:pt x="3379171" y="1014929"/>
                    <a:pt x="3414796" y="993632"/>
                    <a:pt x="3413832" y="966096"/>
                  </a:cubicBezTo>
                  <a:cubicBezTo>
                    <a:pt x="3413064" y="943719"/>
                    <a:pt x="3396059" y="930549"/>
                    <a:pt x="3378646" y="930433"/>
                  </a:cubicBezTo>
                  <a:close/>
                  <a:moveTo>
                    <a:pt x="3375650" y="1384674"/>
                  </a:moveTo>
                  <a:cubicBezTo>
                    <a:pt x="3342341" y="1384450"/>
                    <a:pt x="3329179" y="1425437"/>
                    <a:pt x="3350211" y="1445002"/>
                  </a:cubicBezTo>
                  <a:cubicBezTo>
                    <a:pt x="3376185" y="1469179"/>
                    <a:pt x="3411799" y="1447873"/>
                    <a:pt x="3410836" y="1420347"/>
                  </a:cubicBezTo>
                  <a:cubicBezTo>
                    <a:pt x="3410068" y="1397960"/>
                    <a:pt x="3393063" y="1384790"/>
                    <a:pt x="3375650" y="1384674"/>
                  </a:cubicBezTo>
                  <a:close/>
                  <a:moveTo>
                    <a:pt x="3732777" y="3204090"/>
                  </a:moveTo>
                  <a:cubicBezTo>
                    <a:pt x="3699546" y="3203866"/>
                    <a:pt x="3686257" y="3244805"/>
                    <a:pt x="3707338" y="3264418"/>
                  </a:cubicBezTo>
                  <a:cubicBezTo>
                    <a:pt x="3733312" y="3288596"/>
                    <a:pt x="3768927" y="3267289"/>
                    <a:pt x="3767964" y="3239753"/>
                  </a:cubicBezTo>
                  <a:cubicBezTo>
                    <a:pt x="3767195" y="3217376"/>
                    <a:pt x="3750190" y="3204206"/>
                    <a:pt x="3732777" y="3204090"/>
                  </a:cubicBezTo>
                  <a:close/>
                  <a:moveTo>
                    <a:pt x="3726785" y="4112571"/>
                  </a:moveTo>
                  <a:cubicBezTo>
                    <a:pt x="3693573" y="4112347"/>
                    <a:pt x="3680246" y="4153277"/>
                    <a:pt x="3701346" y="4172899"/>
                  </a:cubicBezTo>
                  <a:cubicBezTo>
                    <a:pt x="3727339" y="4197107"/>
                    <a:pt x="3762915" y="4175703"/>
                    <a:pt x="3761971" y="4148245"/>
                  </a:cubicBezTo>
                  <a:cubicBezTo>
                    <a:pt x="3761202" y="4125857"/>
                    <a:pt x="3744198" y="4112688"/>
                    <a:pt x="3726785" y="4112571"/>
                  </a:cubicBezTo>
                  <a:close/>
                  <a:moveTo>
                    <a:pt x="3729781" y="3658331"/>
                  </a:moveTo>
                  <a:cubicBezTo>
                    <a:pt x="3696550" y="3658107"/>
                    <a:pt x="3683251" y="3699045"/>
                    <a:pt x="3704342" y="3718659"/>
                  </a:cubicBezTo>
                  <a:cubicBezTo>
                    <a:pt x="3730306" y="3742827"/>
                    <a:pt x="3765911" y="3721549"/>
                    <a:pt x="3764967" y="3693994"/>
                  </a:cubicBezTo>
                  <a:cubicBezTo>
                    <a:pt x="3764199" y="3671617"/>
                    <a:pt x="3747194" y="3658447"/>
                    <a:pt x="3729781" y="3658331"/>
                  </a:cubicBezTo>
                  <a:close/>
                  <a:moveTo>
                    <a:pt x="3363655" y="3201647"/>
                  </a:moveTo>
                  <a:cubicBezTo>
                    <a:pt x="3330366" y="3201423"/>
                    <a:pt x="3317174" y="3242391"/>
                    <a:pt x="3338216" y="3261975"/>
                  </a:cubicBezTo>
                  <a:cubicBezTo>
                    <a:pt x="3364210" y="3286162"/>
                    <a:pt x="3399805" y="3264778"/>
                    <a:pt x="3398842" y="3237310"/>
                  </a:cubicBezTo>
                  <a:cubicBezTo>
                    <a:pt x="3398073" y="3214972"/>
                    <a:pt x="3381107" y="3201763"/>
                    <a:pt x="3363655" y="3201647"/>
                  </a:cubicBezTo>
                  <a:close/>
                  <a:moveTo>
                    <a:pt x="3735773" y="2749849"/>
                  </a:moveTo>
                  <a:cubicBezTo>
                    <a:pt x="3702552" y="2749625"/>
                    <a:pt x="3689244" y="2790554"/>
                    <a:pt x="3710334" y="2810177"/>
                  </a:cubicBezTo>
                  <a:cubicBezTo>
                    <a:pt x="3736328" y="2834364"/>
                    <a:pt x="3771923" y="2812980"/>
                    <a:pt x="3770960" y="2785512"/>
                  </a:cubicBezTo>
                  <a:cubicBezTo>
                    <a:pt x="3770191" y="2763164"/>
                    <a:pt x="3753225" y="2749956"/>
                    <a:pt x="3735773" y="2749849"/>
                  </a:cubicBezTo>
                  <a:close/>
                  <a:moveTo>
                    <a:pt x="3360659" y="3655887"/>
                  </a:moveTo>
                  <a:cubicBezTo>
                    <a:pt x="3327428" y="3655663"/>
                    <a:pt x="3314130" y="3696603"/>
                    <a:pt x="3335220" y="3716215"/>
                  </a:cubicBezTo>
                  <a:cubicBezTo>
                    <a:pt x="3361194" y="3740393"/>
                    <a:pt x="3396808" y="3719087"/>
                    <a:pt x="3395845" y="3691561"/>
                  </a:cubicBezTo>
                  <a:cubicBezTo>
                    <a:pt x="3395077" y="3669183"/>
                    <a:pt x="3378072" y="3656004"/>
                    <a:pt x="3360659" y="3655887"/>
                  </a:cubicBezTo>
                  <a:close/>
                  <a:moveTo>
                    <a:pt x="3357663" y="4110138"/>
                  </a:moveTo>
                  <a:cubicBezTo>
                    <a:pt x="3324431" y="4109914"/>
                    <a:pt x="3311133" y="4150853"/>
                    <a:pt x="3332224" y="4170466"/>
                  </a:cubicBezTo>
                  <a:cubicBezTo>
                    <a:pt x="3358188" y="4194634"/>
                    <a:pt x="3393793" y="4173357"/>
                    <a:pt x="3392849" y="4145801"/>
                  </a:cubicBezTo>
                  <a:cubicBezTo>
                    <a:pt x="3392081" y="4123424"/>
                    <a:pt x="3375076" y="4110255"/>
                    <a:pt x="3357663" y="4110138"/>
                  </a:cubicBezTo>
                  <a:close/>
                  <a:moveTo>
                    <a:pt x="3372653" y="1838924"/>
                  </a:moveTo>
                  <a:cubicBezTo>
                    <a:pt x="3339432" y="1838700"/>
                    <a:pt x="3326124" y="1879629"/>
                    <a:pt x="3347215" y="1899252"/>
                  </a:cubicBezTo>
                  <a:cubicBezTo>
                    <a:pt x="3373179" y="1923420"/>
                    <a:pt x="3408784" y="1902143"/>
                    <a:pt x="3407840" y="1874587"/>
                  </a:cubicBezTo>
                  <a:cubicBezTo>
                    <a:pt x="3407071" y="1852210"/>
                    <a:pt x="3390057" y="1839031"/>
                    <a:pt x="3372653" y="1838924"/>
                  </a:cubicBezTo>
                  <a:close/>
                  <a:moveTo>
                    <a:pt x="3366661" y="2747406"/>
                  </a:moveTo>
                  <a:cubicBezTo>
                    <a:pt x="3333430" y="2747182"/>
                    <a:pt x="3320122" y="2788111"/>
                    <a:pt x="3341212" y="2807734"/>
                  </a:cubicBezTo>
                  <a:cubicBezTo>
                    <a:pt x="3367177" y="2831902"/>
                    <a:pt x="3402801" y="2810625"/>
                    <a:pt x="3401838" y="2783079"/>
                  </a:cubicBezTo>
                  <a:cubicBezTo>
                    <a:pt x="3401069" y="2760692"/>
                    <a:pt x="3384065" y="2747523"/>
                    <a:pt x="3366661" y="2747406"/>
                  </a:cubicBezTo>
                  <a:close/>
                  <a:moveTo>
                    <a:pt x="3369657" y="2293165"/>
                  </a:moveTo>
                  <a:cubicBezTo>
                    <a:pt x="3336475" y="2292951"/>
                    <a:pt x="3323099" y="2333851"/>
                    <a:pt x="3344209" y="2353493"/>
                  </a:cubicBezTo>
                  <a:cubicBezTo>
                    <a:pt x="3370192" y="2377671"/>
                    <a:pt x="3405778" y="2356355"/>
                    <a:pt x="3404844" y="2328838"/>
                  </a:cubicBezTo>
                  <a:cubicBezTo>
                    <a:pt x="3404065" y="2306403"/>
                    <a:pt x="3386915" y="2293272"/>
                    <a:pt x="3369657" y="2293165"/>
                  </a:cubicBezTo>
                  <a:close/>
                  <a:moveTo>
                    <a:pt x="3753760" y="24384"/>
                  </a:moveTo>
                  <a:cubicBezTo>
                    <a:pt x="3720588" y="24160"/>
                    <a:pt x="3707192" y="65051"/>
                    <a:pt x="3728312" y="84712"/>
                  </a:cubicBezTo>
                  <a:cubicBezTo>
                    <a:pt x="3754276" y="108880"/>
                    <a:pt x="3789891" y="87603"/>
                    <a:pt x="3788947" y="60048"/>
                  </a:cubicBezTo>
                  <a:cubicBezTo>
                    <a:pt x="3788169" y="37670"/>
                    <a:pt x="3771174" y="24501"/>
                    <a:pt x="3753760" y="24384"/>
                  </a:cubicBezTo>
                  <a:close/>
                  <a:moveTo>
                    <a:pt x="4107891" y="2298041"/>
                  </a:moveTo>
                  <a:cubicBezTo>
                    <a:pt x="4074582" y="2297818"/>
                    <a:pt x="4061420" y="2338805"/>
                    <a:pt x="4082453" y="2358369"/>
                  </a:cubicBezTo>
                  <a:cubicBezTo>
                    <a:pt x="4108446" y="2382557"/>
                    <a:pt x="4144041" y="2361173"/>
                    <a:pt x="4143078" y="2333715"/>
                  </a:cubicBezTo>
                  <a:cubicBezTo>
                    <a:pt x="4142309" y="2311366"/>
                    <a:pt x="4125344" y="2298158"/>
                    <a:pt x="4107891" y="2298041"/>
                  </a:cubicBezTo>
                  <a:close/>
                  <a:moveTo>
                    <a:pt x="4110888" y="1843801"/>
                  </a:moveTo>
                  <a:cubicBezTo>
                    <a:pt x="4077657" y="1843577"/>
                    <a:pt x="4064358" y="1884506"/>
                    <a:pt x="4085439" y="1904129"/>
                  </a:cubicBezTo>
                  <a:cubicBezTo>
                    <a:pt x="4111423" y="1928306"/>
                    <a:pt x="4147008" y="1906990"/>
                    <a:pt x="4146074" y="1879464"/>
                  </a:cubicBezTo>
                  <a:cubicBezTo>
                    <a:pt x="4145296" y="1857087"/>
                    <a:pt x="4128301" y="1843908"/>
                    <a:pt x="4110888" y="1843801"/>
                  </a:cubicBezTo>
                  <a:close/>
                  <a:moveTo>
                    <a:pt x="4104895" y="2752282"/>
                  </a:moveTo>
                  <a:cubicBezTo>
                    <a:pt x="4071664" y="2752058"/>
                    <a:pt x="4058366" y="2792988"/>
                    <a:pt x="4079456" y="2812610"/>
                  </a:cubicBezTo>
                  <a:cubicBezTo>
                    <a:pt x="4105450" y="2836798"/>
                    <a:pt x="4141045" y="2815413"/>
                    <a:pt x="4140082" y="2787946"/>
                  </a:cubicBezTo>
                  <a:cubicBezTo>
                    <a:pt x="4139313" y="2765568"/>
                    <a:pt x="4122308" y="2752399"/>
                    <a:pt x="4104895" y="2752282"/>
                  </a:cubicBezTo>
                  <a:close/>
                  <a:moveTo>
                    <a:pt x="4101899" y="3206523"/>
                  </a:moveTo>
                  <a:cubicBezTo>
                    <a:pt x="4068678" y="3206299"/>
                    <a:pt x="4055369" y="3247228"/>
                    <a:pt x="4076460" y="3266851"/>
                  </a:cubicBezTo>
                  <a:cubicBezTo>
                    <a:pt x="4102424" y="3291019"/>
                    <a:pt x="4138029" y="3269742"/>
                    <a:pt x="4137085" y="3242196"/>
                  </a:cubicBezTo>
                  <a:cubicBezTo>
                    <a:pt x="4136317" y="3219809"/>
                    <a:pt x="4119303" y="3206640"/>
                    <a:pt x="4101899" y="3206523"/>
                  </a:cubicBezTo>
                  <a:close/>
                  <a:moveTo>
                    <a:pt x="4119876" y="481068"/>
                  </a:moveTo>
                  <a:cubicBezTo>
                    <a:pt x="4086645" y="480844"/>
                    <a:pt x="4073347" y="521774"/>
                    <a:pt x="4094438" y="541396"/>
                  </a:cubicBezTo>
                  <a:cubicBezTo>
                    <a:pt x="4120411" y="565574"/>
                    <a:pt x="4156026" y="544268"/>
                    <a:pt x="4155063" y="516732"/>
                  </a:cubicBezTo>
                  <a:cubicBezTo>
                    <a:pt x="4154294" y="494354"/>
                    <a:pt x="4137290" y="481185"/>
                    <a:pt x="4119876" y="481068"/>
                  </a:cubicBezTo>
                  <a:close/>
                  <a:moveTo>
                    <a:pt x="4113884" y="1389550"/>
                  </a:moveTo>
                  <a:cubicBezTo>
                    <a:pt x="4080662" y="1389326"/>
                    <a:pt x="4067355" y="1430265"/>
                    <a:pt x="4088445" y="1449878"/>
                  </a:cubicBezTo>
                  <a:cubicBezTo>
                    <a:pt x="4114409" y="1474046"/>
                    <a:pt x="4150014" y="1452769"/>
                    <a:pt x="4149070" y="1425223"/>
                  </a:cubicBezTo>
                  <a:cubicBezTo>
                    <a:pt x="4148302" y="1402836"/>
                    <a:pt x="4131297" y="1389667"/>
                    <a:pt x="4113884" y="1389550"/>
                  </a:cubicBezTo>
                  <a:close/>
                  <a:moveTo>
                    <a:pt x="4116880" y="935309"/>
                  </a:moveTo>
                  <a:cubicBezTo>
                    <a:pt x="4083591" y="935085"/>
                    <a:pt x="4070399" y="976053"/>
                    <a:pt x="4091431" y="995637"/>
                  </a:cubicBezTo>
                  <a:cubicBezTo>
                    <a:pt x="4117396" y="1019805"/>
                    <a:pt x="4153000" y="998528"/>
                    <a:pt x="4152057" y="970972"/>
                  </a:cubicBezTo>
                  <a:cubicBezTo>
                    <a:pt x="4151298" y="948595"/>
                    <a:pt x="4134293" y="935426"/>
                    <a:pt x="4116880" y="935309"/>
                  </a:cubicBezTo>
                  <a:close/>
                  <a:moveTo>
                    <a:pt x="3747768" y="932876"/>
                  </a:moveTo>
                  <a:cubicBezTo>
                    <a:pt x="3714478" y="932652"/>
                    <a:pt x="3701287" y="973620"/>
                    <a:pt x="3722329" y="993204"/>
                  </a:cubicBezTo>
                  <a:cubicBezTo>
                    <a:pt x="3748322" y="1017401"/>
                    <a:pt x="3783917" y="996026"/>
                    <a:pt x="3782954" y="968539"/>
                  </a:cubicBezTo>
                  <a:cubicBezTo>
                    <a:pt x="3782176" y="946162"/>
                    <a:pt x="3765171" y="932983"/>
                    <a:pt x="3747768" y="932876"/>
                  </a:cubicBezTo>
                  <a:close/>
                  <a:moveTo>
                    <a:pt x="4098903" y="3660764"/>
                  </a:moveTo>
                  <a:cubicBezTo>
                    <a:pt x="4065662" y="3660540"/>
                    <a:pt x="4052383" y="3701489"/>
                    <a:pt x="4073464" y="3721092"/>
                  </a:cubicBezTo>
                  <a:cubicBezTo>
                    <a:pt x="4099428" y="3745260"/>
                    <a:pt x="4135033" y="3723983"/>
                    <a:pt x="4134089" y="3696437"/>
                  </a:cubicBezTo>
                  <a:cubicBezTo>
                    <a:pt x="4133320" y="3674050"/>
                    <a:pt x="4116306" y="3660881"/>
                    <a:pt x="4098903" y="3660764"/>
                  </a:cubicBezTo>
                  <a:close/>
                  <a:moveTo>
                    <a:pt x="3744772" y="1387117"/>
                  </a:moveTo>
                  <a:cubicBezTo>
                    <a:pt x="3711541" y="1386893"/>
                    <a:pt x="3698252" y="1427832"/>
                    <a:pt x="3719333" y="1447445"/>
                  </a:cubicBezTo>
                  <a:cubicBezTo>
                    <a:pt x="3745297" y="1471613"/>
                    <a:pt x="3780902" y="1450335"/>
                    <a:pt x="3779958" y="1422780"/>
                  </a:cubicBezTo>
                  <a:cubicBezTo>
                    <a:pt x="3779180" y="1400403"/>
                    <a:pt x="3762175" y="1387233"/>
                    <a:pt x="3744772" y="1387117"/>
                  </a:cubicBezTo>
                  <a:close/>
                  <a:moveTo>
                    <a:pt x="3750764" y="478625"/>
                  </a:moveTo>
                  <a:cubicBezTo>
                    <a:pt x="3717533" y="478411"/>
                    <a:pt x="3704235" y="519330"/>
                    <a:pt x="3725316" y="538953"/>
                  </a:cubicBezTo>
                  <a:cubicBezTo>
                    <a:pt x="3751309" y="563141"/>
                    <a:pt x="3786904" y="541756"/>
                    <a:pt x="3785941" y="514289"/>
                  </a:cubicBezTo>
                  <a:cubicBezTo>
                    <a:pt x="3785182" y="491950"/>
                    <a:pt x="3768207" y="478742"/>
                    <a:pt x="3750764" y="478625"/>
                  </a:cubicBezTo>
                  <a:close/>
                  <a:moveTo>
                    <a:pt x="3741775" y="1841357"/>
                  </a:moveTo>
                  <a:cubicBezTo>
                    <a:pt x="3708564" y="1841134"/>
                    <a:pt x="3695236" y="1882063"/>
                    <a:pt x="3716327" y="1901685"/>
                  </a:cubicBezTo>
                  <a:cubicBezTo>
                    <a:pt x="3742310" y="1925863"/>
                    <a:pt x="3777896" y="1904547"/>
                    <a:pt x="3776962" y="1877031"/>
                  </a:cubicBezTo>
                  <a:cubicBezTo>
                    <a:pt x="3776174" y="1854605"/>
                    <a:pt x="3759033" y="1841474"/>
                    <a:pt x="3741775" y="1841357"/>
                  </a:cubicBezTo>
                  <a:close/>
                  <a:moveTo>
                    <a:pt x="4095897" y="4115015"/>
                  </a:moveTo>
                  <a:cubicBezTo>
                    <a:pt x="4062656" y="4114791"/>
                    <a:pt x="4049377" y="4155729"/>
                    <a:pt x="4070458" y="4175342"/>
                  </a:cubicBezTo>
                  <a:cubicBezTo>
                    <a:pt x="4096286" y="4199384"/>
                    <a:pt x="4131939" y="4178467"/>
                    <a:pt x="4131093" y="4150678"/>
                  </a:cubicBezTo>
                  <a:cubicBezTo>
                    <a:pt x="4130227" y="4128203"/>
                    <a:pt x="4113203" y="4115122"/>
                    <a:pt x="4095897" y="4115015"/>
                  </a:cubicBezTo>
                  <a:close/>
                  <a:moveTo>
                    <a:pt x="3015526" y="19508"/>
                  </a:moveTo>
                  <a:cubicBezTo>
                    <a:pt x="2982305" y="19284"/>
                    <a:pt x="2968987" y="60223"/>
                    <a:pt x="2990087" y="79836"/>
                  </a:cubicBezTo>
                  <a:cubicBezTo>
                    <a:pt x="3016052" y="104004"/>
                    <a:pt x="3051657" y="82727"/>
                    <a:pt x="3050713" y="55171"/>
                  </a:cubicBezTo>
                  <a:cubicBezTo>
                    <a:pt x="3049935" y="32794"/>
                    <a:pt x="3032930" y="19625"/>
                    <a:pt x="3015526" y="19508"/>
                  </a:cubicBezTo>
                  <a:close/>
                  <a:moveTo>
                    <a:pt x="2634410" y="1834048"/>
                  </a:moveTo>
                  <a:cubicBezTo>
                    <a:pt x="2601179" y="1833824"/>
                    <a:pt x="2587880" y="1874753"/>
                    <a:pt x="2608971" y="1894376"/>
                  </a:cubicBezTo>
                  <a:cubicBezTo>
                    <a:pt x="2634935" y="1918544"/>
                    <a:pt x="2670559" y="1897257"/>
                    <a:pt x="2669596" y="1869711"/>
                  </a:cubicBezTo>
                  <a:cubicBezTo>
                    <a:pt x="2668827" y="1847324"/>
                    <a:pt x="2651823" y="1834155"/>
                    <a:pt x="2634410" y="1834048"/>
                  </a:cubicBezTo>
                  <a:close/>
                  <a:moveTo>
                    <a:pt x="2277282" y="14631"/>
                  </a:moveTo>
                  <a:cubicBezTo>
                    <a:pt x="2243993" y="14408"/>
                    <a:pt x="2230802" y="55376"/>
                    <a:pt x="2251844" y="74959"/>
                  </a:cubicBezTo>
                  <a:cubicBezTo>
                    <a:pt x="2277837" y="99147"/>
                    <a:pt x="2313432" y="77763"/>
                    <a:pt x="2312469" y="50305"/>
                  </a:cubicBezTo>
                  <a:cubicBezTo>
                    <a:pt x="2311700" y="27918"/>
                    <a:pt x="2294696" y="14748"/>
                    <a:pt x="2277282" y="14631"/>
                  </a:cubicBezTo>
                  <a:close/>
                  <a:moveTo>
                    <a:pt x="3012530" y="473749"/>
                  </a:moveTo>
                  <a:cubicBezTo>
                    <a:pt x="2979280" y="473535"/>
                    <a:pt x="2966020" y="514473"/>
                    <a:pt x="2987091" y="534086"/>
                  </a:cubicBezTo>
                  <a:cubicBezTo>
                    <a:pt x="3013046" y="558255"/>
                    <a:pt x="3048660" y="536987"/>
                    <a:pt x="3047717" y="509422"/>
                  </a:cubicBezTo>
                  <a:cubicBezTo>
                    <a:pt x="3046938" y="487035"/>
                    <a:pt x="3029934" y="473866"/>
                    <a:pt x="3012530" y="473749"/>
                  </a:cubicBezTo>
                  <a:close/>
                  <a:moveTo>
                    <a:pt x="2628417" y="2742529"/>
                  </a:moveTo>
                  <a:cubicBezTo>
                    <a:pt x="2595196" y="2742306"/>
                    <a:pt x="2581878" y="2783235"/>
                    <a:pt x="2602978" y="2802857"/>
                  </a:cubicBezTo>
                  <a:cubicBezTo>
                    <a:pt x="2628943" y="2827025"/>
                    <a:pt x="2664547" y="2805748"/>
                    <a:pt x="2663604" y="2778193"/>
                  </a:cubicBezTo>
                  <a:cubicBezTo>
                    <a:pt x="2662835" y="2755816"/>
                    <a:pt x="2645831" y="2742646"/>
                    <a:pt x="2628417" y="2742529"/>
                  </a:cubicBezTo>
                  <a:close/>
                  <a:moveTo>
                    <a:pt x="2625421" y="3196770"/>
                  </a:moveTo>
                  <a:cubicBezTo>
                    <a:pt x="2592200" y="3196546"/>
                    <a:pt x="2578892" y="3237475"/>
                    <a:pt x="2599972" y="3257098"/>
                  </a:cubicBezTo>
                  <a:cubicBezTo>
                    <a:pt x="2625956" y="3281276"/>
                    <a:pt x="2661541" y="3259960"/>
                    <a:pt x="2660607" y="3232433"/>
                  </a:cubicBezTo>
                  <a:cubicBezTo>
                    <a:pt x="2659829" y="3210018"/>
                    <a:pt x="2642688" y="3196887"/>
                    <a:pt x="2625421" y="3196770"/>
                  </a:cubicBezTo>
                  <a:close/>
                  <a:moveTo>
                    <a:pt x="2619429" y="4105262"/>
                  </a:moveTo>
                  <a:cubicBezTo>
                    <a:pt x="2586197" y="4105038"/>
                    <a:pt x="2572899" y="4145967"/>
                    <a:pt x="2593990" y="4165589"/>
                  </a:cubicBezTo>
                  <a:cubicBezTo>
                    <a:pt x="2619964" y="4189767"/>
                    <a:pt x="2655578" y="4168432"/>
                    <a:pt x="2654615" y="4140925"/>
                  </a:cubicBezTo>
                  <a:cubicBezTo>
                    <a:pt x="2653846" y="4118548"/>
                    <a:pt x="2636842" y="4105378"/>
                    <a:pt x="2619429" y="4105262"/>
                  </a:cubicBezTo>
                  <a:close/>
                  <a:moveTo>
                    <a:pt x="2268294" y="1377364"/>
                  </a:moveTo>
                  <a:cubicBezTo>
                    <a:pt x="2235121" y="1377140"/>
                    <a:pt x="2221725" y="1418030"/>
                    <a:pt x="2242845" y="1437692"/>
                  </a:cubicBezTo>
                  <a:cubicBezTo>
                    <a:pt x="2268809" y="1461860"/>
                    <a:pt x="2304414" y="1440582"/>
                    <a:pt x="2303480" y="1413027"/>
                  </a:cubicBezTo>
                  <a:cubicBezTo>
                    <a:pt x="2302702" y="1390650"/>
                    <a:pt x="2285707" y="1377480"/>
                    <a:pt x="2268294" y="1377364"/>
                  </a:cubicBezTo>
                  <a:close/>
                  <a:moveTo>
                    <a:pt x="2622425" y="3651011"/>
                  </a:moveTo>
                  <a:cubicBezTo>
                    <a:pt x="2589194" y="3650787"/>
                    <a:pt x="2575895" y="3691716"/>
                    <a:pt x="2596986" y="3711339"/>
                  </a:cubicBezTo>
                  <a:cubicBezTo>
                    <a:pt x="2622960" y="3735517"/>
                    <a:pt x="2658574" y="3714181"/>
                    <a:pt x="2657611" y="3686674"/>
                  </a:cubicBezTo>
                  <a:cubicBezTo>
                    <a:pt x="2656843" y="3664336"/>
                    <a:pt x="2639877" y="3651128"/>
                    <a:pt x="2622425" y="3651011"/>
                  </a:cubicBezTo>
                  <a:close/>
                  <a:moveTo>
                    <a:pt x="2271290" y="923123"/>
                  </a:moveTo>
                  <a:cubicBezTo>
                    <a:pt x="2238059" y="922899"/>
                    <a:pt x="2224761" y="963838"/>
                    <a:pt x="2245851" y="983451"/>
                  </a:cubicBezTo>
                  <a:cubicBezTo>
                    <a:pt x="2271815" y="1007619"/>
                    <a:pt x="2307420" y="986342"/>
                    <a:pt x="2306476" y="958796"/>
                  </a:cubicBezTo>
                  <a:cubicBezTo>
                    <a:pt x="2305708" y="936409"/>
                    <a:pt x="2288703" y="923230"/>
                    <a:pt x="2271290" y="923123"/>
                  </a:cubicBezTo>
                  <a:close/>
                  <a:moveTo>
                    <a:pt x="2253313" y="3648578"/>
                  </a:moveTo>
                  <a:cubicBezTo>
                    <a:pt x="2220091" y="3648354"/>
                    <a:pt x="2206774" y="3689283"/>
                    <a:pt x="2227864" y="3708905"/>
                  </a:cubicBezTo>
                  <a:cubicBezTo>
                    <a:pt x="2253828" y="3733074"/>
                    <a:pt x="2289452" y="3711797"/>
                    <a:pt x="2288489" y="3684241"/>
                  </a:cubicBezTo>
                  <a:cubicBezTo>
                    <a:pt x="2287721" y="3661864"/>
                    <a:pt x="2270716" y="3648695"/>
                    <a:pt x="2253313" y="3648578"/>
                  </a:cubicBezTo>
                  <a:close/>
                  <a:moveTo>
                    <a:pt x="2265298" y="1831605"/>
                  </a:moveTo>
                  <a:cubicBezTo>
                    <a:pt x="2232067" y="1831381"/>
                    <a:pt x="2218768" y="1872310"/>
                    <a:pt x="2239859" y="1891932"/>
                  </a:cubicBezTo>
                  <a:cubicBezTo>
                    <a:pt x="2265832" y="1916110"/>
                    <a:pt x="2301447" y="1894775"/>
                    <a:pt x="2300484" y="1867278"/>
                  </a:cubicBezTo>
                  <a:cubicBezTo>
                    <a:pt x="2299715" y="1844930"/>
                    <a:pt x="2282750" y="1831721"/>
                    <a:pt x="2265298" y="1831605"/>
                  </a:cubicBezTo>
                  <a:close/>
                  <a:moveTo>
                    <a:pt x="2250307" y="4102818"/>
                  </a:moveTo>
                  <a:cubicBezTo>
                    <a:pt x="2217075" y="4102595"/>
                    <a:pt x="2203777" y="4143524"/>
                    <a:pt x="2224868" y="4163146"/>
                  </a:cubicBezTo>
                  <a:cubicBezTo>
                    <a:pt x="2250842" y="4187324"/>
                    <a:pt x="2286456" y="4165989"/>
                    <a:pt x="2285493" y="4138492"/>
                  </a:cubicBezTo>
                  <a:cubicBezTo>
                    <a:pt x="2284725" y="4116144"/>
                    <a:pt x="2267759" y="4102935"/>
                    <a:pt x="2250307" y="4102818"/>
                  </a:cubicBezTo>
                  <a:close/>
                  <a:moveTo>
                    <a:pt x="2256309" y="3194337"/>
                  </a:moveTo>
                  <a:cubicBezTo>
                    <a:pt x="2223088" y="3194113"/>
                    <a:pt x="2209770" y="3235042"/>
                    <a:pt x="2230870" y="3254665"/>
                  </a:cubicBezTo>
                  <a:cubicBezTo>
                    <a:pt x="2256834" y="3278833"/>
                    <a:pt x="2292439" y="3257556"/>
                    <a:pt x="2291495" y="3230010"/>
                  </a:cubicBezTo>
                  <a:cubicBezTo>
                    <a:pt x="2290707" y="3207574"/>
                    <a:pt x="2273566" y="3194444"/>
                    <a:pt x="2256309" y="3194337"/>
                  </a:cubicBezTo>
                  <a:close/>
                  <a:moveTo>
                    <a:pt x="2262301" y="2285846"/>
                  </a:moveTo>
                  <a:cubicBezTo>
                    <a:pt x="2229070" y="2285622"/>
                    <a:pt x="2215772" y="2326551"/>
                    <a:pt x="2236862" y="2346173"/>
                  </a:cubicBezTo>
                  <a:cubicBezTo>
                    <a:pt x="2262827" y="2370342"/>
                    <a:pt x="2298451" y="2349054"/>
                    <a:pt x="2297488" y="2321518"/>
                  </a:cubicBezTo>
                  <a:cubicBezTo>
                    <a:pt x="2296709" y="2299132"/>
                    <a:pt x="2279705" y="2285962"/>
                    <a:pt x="2262301" y="2285846"/>
                  </a:cubicBezTo>
                  <a:close/>
                  <a:moveTo>
                    <a:pt x="2259305" y="2740096"/>
                  </a:moveTo>
                  <a:cubicBezTo>
                    <a:pt x="2226016" y="2739872"/>
                    <a:pt x="2212824" y="2780840"/>
                    <a:pt x="2233866" y="2800424"/>
                  </a:cubicBezTo>
                  <a:cubicBezTo>
                    <a:pt x="2259830" y="2824592"/>
                    <a:pt x="2295435" y="2803315"/>
                    <a:pt x="2294492" y="2775759"/>
                  </a:cubicBezTo>
                  <a:cubicBezTo>
                    <a:pt x="2293713" y="2753372"/>
                    <a:pt x="2276709" y="2740203"/>
                    <a:pt x="2259305" y="2740096"/>
                  </a:cubicBezTo>
                  <a:close/>
                  <a:moveTo>
                    <a:pt x="2274286" y="468872"/>
                  </a:moveTo>
                  <a:cubicBezTo>
                    <a:pt x="2241065" y="468648"/>
                    <a:pt x="2227757" y="509578"/>
                    <a:pt x="2248838" y="529200"/>
                  </a:cubicBezTo>
                  <a:cubicBezTo>
                    <a:pt x="2274812" y="553368"/>
                    <a:pt x="2310426" y="532072"/>
                    <a:pt x="2309463" y="504545"/>
                  </a:cubicBezTo>
                  <a:cubicBezTo>
                    <a:pt x="2308704" y="482158"/>
                    <a:pt x="2291699" y="468989"/>
                    <a:pt x="2274286" y="468872"/>
                  </a:cubicBezTo>
                  <a:close/>
                  <a:moveTo>
                    <a:pt x="3000535" y="2290722"/>
                  </a:moveTo>
                  <a:cubicBezTo>
                    <a:pt x="2967314" y="2290498"/>
                    <a:pt x="2953996" y="2331427"/>
                    <a:pt x="2975096" y="2351050"/>
                  </a:cubicBezTo>
                  <a:cubicBezTo>
                    <a:pt x="3001061" y="2375218"/>
                    <a:pt x="3036665" y="2353941"/>
                    <a:pt x="3035722" y="2326385"/>
                  </a:cubicBezTo>
                  <a:cubicBezTo>
                    <a:pt x="3034953" y="2304008"/>
                    <a:pt x="3017949" y="2290839"/>
                    <a:pt x="3000535" y="2290722"/>
                  </a:cubicBezTo>
                  <a:close/>
                  <a:moveTo>
                    <a:pt x="2997539" y="2744963"/>
                  </a:moveTo>
                  <a:cubicBezTo>
                    <a:pt x="2964318" y="2744739"/>
                    <a:pt x="2951010" y="2785668"/>
                    <a:pt x="2972090" y="2805291"/>
                  </a:cubicBezTo>
                  <a:cubicBezTo>
                    <a:pt x="2998074" y="2829469"/>
                    <a:pt x="3033660" y="2808152"/>
                    <a:pt x="3032726" y="2780636"/>
                  </a:cubicBezTo>
                  <a:cubicBezTo>
                    <a:pt x="3031947" y="2758210"/>
                    <a:pt x="3014806" y="2745080"/>
                    <a:pt x="2997539" y="2744963"/>
                  </a:cubicBezTo>
                  <a:close/>
                  <a:moveTo>
                    <a:pt x="2991547" y="3653454"/>
                  </a:moveTo>
                  <a:cubicBezTo>
                    <a:pt x="2958257" y="3653230"/>
                    <a:pt x="2945066" y="3694198"/>
                    <a:pt x="2966108" y="3713782"/>
                  </a:cubicBezTo>
                  <a:cubicBezTo>
                    <a:pt x="2992101" y="3737970"/>
                    <a:pt x="3027696" y="3716585"/>
                    <a:pt x="3026733" y="3689117"/>
                  </a:cubicBezTo>
                  <a:cubicBezTo>
                    <a:pt x="3025955" y="3666740"/>
                    <a:pt x="3008950" y="3653571"/>
                    <a:pt x="2991547" y="3653454"/>
                  </a:cubicBezTo>
                  <a:close/>
                  <a:moveTo>
                    <a:pt x="2994543" y="3199213"/>
                  </a:moveTo>
                  <a:cubicBezTo>
                    <a:pt x="2961312" y="3198989"/>
                    <a:pt x="2948013" y="3239919"/>
                    <a:pt x="2969094" y="3259541"/>
                  </a:cubicBezTo>
                  <a:cubicBezTo>
                    <a:pt x="2995068" y="3283719"/>
                    <a:pt x="3030683" y="3262383"/>
                    <a:pt x="3029720" y="3234886"/>
                  </a:cubicBezTo>
                  <a:cubicBezTo>
                    <a:pt x="3028951" y="3212499"/>
                    <a:pt x="3011956" y="3199330"/>
                    <a:pt x="2994543" y="3199213"/>
                  </a:cubicBezTo>
                  <a:close/>
                  <a:moveTo>
                    <a:pt x="3009524" y="927999"/>
                  </a:moveTo>
                  <a:cubicBezTo>
                    <a:pt x="2976342" y="927775"/>
                    <a:pt x="2962966" y="968675"/>
                    <a:pt x="2984085" y="988327"/>
                  </a:cubicBezTo>
                  <a:cubicBezTo>
                    <a:pt x="3009913" y="1012369"/>
                    <a:pt x="3045664" y="991364"/>
                    <a:pt x="3044720" y="963672"/>
                  </a:cubicBezTo>
                  <a:cubicBezTo>
                    <a:pt x="3043942" y="941276"/>
                    <a:pt x="3026937" y="928106"/>
                    <a:pt x="3009524" y="927999"/>
                  </a:cubicBezTo>
                  <a:close/>
                  <a:moveTo>
                    <a:pt x="2631414" y="2288288"/>
                  </a:moveTo>
                  <a:cubicBezTo>
                    <a:pt x="2598124" y="2288065"/>
                    <a:pt x="2584933" y="2329033"/>
                    <a:pt x="2605974" y="2348616"/>
                  </a:cubicBezTo>
                  <a:cubicBezTo>
                    <a:pt x="2631939" y="2372785"/>
                    <a:pt x="2667544" y="2351507"/>
                    <a:pt x="2666600" y="2323952"/>
                  </a:cubicBezTo>
                  <a:cubicBezTo>
                    <a:pt x="2665831" y="2301575"/>
                    <a:pt x="2648827" y="2288405"/>
                    <a:pt x="2631414" y="2288288"/>
                  </a:cubicBezTo>
                  <a:close/>
                  <a:moveTo>
                    <a:pt x="3003532" y="1836481"/>
                  </a:moveTo>
                  <a:cubicBezTo>
                    <a:pt x="2970223" y="1836257"/>
                    <a:pt x="2957061" y="1877245"/>
                    <a:pt x="2978083" y="1896809"/>
                  </a:cubicBezTo>
                  <a:cubicBezTo>
                    <a:pt x="3004047" y="1920977"/>
                    <a:pt x="3039652" y="1899700"/>
                    <a:pt x="3038708" y="1872154"/>
                  </a:cubicBezTo>
                  <a:cubicBezTo>
                    <a:pt x="3037949" y="1849767"/>
                    <a:pt x="3020945" y="1836598"/>
                    <a:pt x="3003532" y="1836481"/>
                  </a:cubicBezTo>
                  <a:close/>
                  <a:moveTo>
                    <a:pt x="3006528" y="1382240"/>
                  </a:moveTo>
                  <a:cubicBezTo>
                    <a:pt x="2973239" y="1382016"/>
                    <a:pt x="2960047" y="1422984"/>
                    <a:pt x="2981089" y="1442568"/>
                  </a:cubicBezTo>
                  <a:cubicBezTo>
                    <a:pt x="3007083" y="1466756"/>
                    <a:pt x="3042677" y="1445371"/>
                    <a:pt x="3041714" y="1417903"/>
                  </a:cubicBezTo>
                  <a:cubicBezTo>
                    <a:pt x="3040946" y="1395526"/>
                    <a:pt x="3023941" y="1382357"/>
                    <a:pt x="3006528" y="1382240"/>
                  </a:cubicBezTo>
                  <a:close/>
                  <a:moveTo>
                    <a:pt x="2637416" y="1379797"/>
                  </a:moveTo>
                  <a:cubicBezTo>
                    <a:pt x="2604185" y="1379573"/>
                    <a:pt x="2590886" y="1420502"/>
                    <a:pt x="2611967" y="1440125"/>
                  </a:cubicBezTo>
                  <a:cubicBezTo>
                    <a:pt x="2637795" y="1464167"/>
                    <a:pt x="2673546" y="1443162"/>
                    <a:pt x="2672602" y="1415470"/>
                  </a:cubicBezTo>
                  <a:cubicBezTo>
                    <a:pt x="2671824" y="1393083"/>
                    <a:pt x="2654829" y="1379914"/>
                    <a:pt x="2637416" y="1379797"/>
                  </a:cubicBezTo>
                  <a:close/>
                  <a:moveTo>
                    <a:pt x="2988551" y="4107695"/>
                  </a:moveTo>
                  <a:cubicBezTo>
                    <a:pt x="2955329" y="4107471"/>
                    <a:pt x="2942021" y="4148400"/>
                    <a:pt x="2963111" y="4168023"/>
                  </a:cubicBezTo>
                  <a:cubicBezTo>
                    <a:pt x="2989086" y="4192201"/>
                    <a:pt x="3024700" y="4170894"/>
                    <a:pt x="3023737" y="4143368"/>
                  </a:cubicBezTo>
                  <a:cubicBezTo>
                    <a:pt x="3022959" y="4120981"/>
                    <a:pt x="3005954" y="4107812"/>
                    <a:pt x="2988551" y="4107695"/>
                  </a:cubicBezTo>
                  <a:close/>
                  <a:moveTo>
                    <a:pt x="2640412" y="925556"/>
                  </a:moveTo>
                  <a:cubicBezTo>
                    <a:pt x="2607229" y="925332"/>
                    <a:pt x="2593844" y="966232"/>
                    <a:pt x="2614963" y="985884"/>
                  </a:cubicBezTo>
                  <a:cubicBezTo>
                    <a:pt x="2640947" y="1010082"/>
                    <a:pt x="2676532" y="988707"/>
                    <a:pt x="2675589" y="961220"/>
                  </a:cubicBezTo>
                  <a:cubicBezTo>
                    <a:pt x="2674820" y="938794"/>
                    <a:pt x="2657786" y="925673"/>
                    <a:pt x="2640412" y="925556"/>
                  </a:cubicBezTo>
                  <a:close/>
                  <a:moveTo>
                    <a:pt x="1908170" y="12198"/>
                  </a:moveTo>
                  <a:cubicBezTo>
                    <a:pt x="1874881" y="11974"/>
                    <a:pt x="1861690" y="52942"/>
                    <a:pt x="1882731" y="72526"/>
                  </a:cubicBezTo>
                  <a:cubicBezTo>
                    <a:pt x="1908725" y="96714"/>
                    <a:pt x="1944320" y="75329"/>
                    <a:pt x="1943357" y="47861"/>
                  </a:cubicBezTo>
                  <a:cubicBezTo>
                    <a:pt x="1942578" y="25513"/>
                    <a:pt x="1925613" y="12305"/>
                    <a:pt x="1908170" y="12198"/>
                  </a:cubicBezTo>
                  <a:close/>
                  <a:moveTo>
                    <a:pt x="2646404" y="17074"/>
                  </a:moveTo>
                  <a:cubicBezTo>
                    <a:pt x="2613115" y="16851"/>
                    <a:pt x="2599924" y="57819"/>
                    <a:pt x="2620966" y="77402"/>
                  </a:cubicBezTo>
                  <a:cubicBezTo>
                    <a:pt x="2646939" y="101580"/>
                    <a:pt x="2682554" y="80274"/>
                    <a:pt x="2681591" y="52738"/>
                  </a:cubicBezTo>
                  <a:cubicBezTo>
                    <a:pt x="2680822" y="30361"/>
                    <a:pt x="2663818" y="17182"/>
                    <a:pt x="2646404" y="17074"/>
                  </a:cubicBezTo>
                  <a:close/>
                  <a:moveTo>
                    <a:pt x="2643408" y="471315"/>
                  </a:moveTo>
                  <a:cubicBezTo>
                    <a:pt x="2610206" y="471101"/>
                    <a:pt x="2596859" y="512011"/>
                    <a:pt x="2617969" y="531653"/>
                  </a:cubicBezTo>
                  <a:cubicBezTo>
                    <a:pt x="2643933" y="555821"/>
                    <a:pt x="2679538" y="534544"/>
                    <a:pt x="2678595" y="506988"/>
                  </a:cubicBezTo>
                  <a:cubicBezTo>
                    <a:pt x="2677826" y="484601"/>
                    <a:pt x="2660812" y="471432"/>
                    <a:pt x="2643408" y="471315"/>
                  </a:cubicBez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13"/>
          <p:cNvGrpSpPr/>
          <p:nvPr/>
        </p:nvGrpSpPr>
        <p:grpSpPr>
          <a:xfrm>
            <a:off x="3450114" y="1758522"/>
            <a:ext cx="2400262" cy="2433360"/>
            <a:chOff x="6892746" y="3373085"/>
            <a:chExt cx="4800523" cy="4866720"/>
          </a:xfrm>
        </p:grpSpPr>
        <p:sp>
          <p:nvSpPr>
            <p:cNvPr id="1157" name="Google Shape;1157;p13"/>
            <p:cNvSpPr/>
            <p:nvPr/>
          </p:nvSpPr>
          <p:spPr>
            <a:xfrm>
              <a:off x="6892746" y="3373085"/>
              <a:ext cx="4800523" cy="4866720"/>
            </a:xfrm>
            <a:custGeom>
              <a:avLst/>
              <a:gdLst/>
              <a:ahLst/>
              <a:cxnLst/>
              <a:rect l="l" t="t" r="r" b="b"/>
              <a:pathLst>
                <a:path w="4800523" h="4866720" extrusionOk="0">
                  <a:moveTo>
                    <a:pt x="1" y="79390"/>
                  </a:moveTo>
                  <a:cubicBezTo>
                    <a:pt x="-242" y="35035"/>
                    <a:pt x="36063" y="-813"/>
                    <a:pt x="80384" y="14"/>
                  </a:cubicBezTo>
                  <a:cubicBezTo>
                    <a:pt x="4877909" y="89688"/>
                    <a:pt x="4796213" y="5523"/>
                    <a:pt x="4796981" y="143281"/>
                  </a:cubicBezTo>
                  <a:cubicBezTo>
                    <a:pt x="4798090" y="343839"/>
                    <a:pt x="4800522" y="4786723"/>
                    <a:pt x="4800522" y="4786071"/>
                  </a:cubicBezTo>
                  <a:cubicBezTo>
                    <a:pt x="4800766" y="4830017"/>
                    <a:pt x="4765102" y="4865700"/>
                    <a:pt x="4721180" y="4865456"/>
                  </a:cubicBezTo>
                  <a:cubicBezTo>
                    <a:pt x="-73825" y="4839001"/>
                    <a:pt x="4311" y="4922621"/>
                    <a:pt x="3542" y="4783423"/>
                  </a:cubicBezTo>
                  <a:cubicBezTo>
                    <a:pt x="2424" y="4580062"/>
                    <a:pt x="1" y="78748"/>
                    <a:pt x="1" y="79390"/>
                  </a:cubicBez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7224592" y="3764509"/>
              <a:ext cx="4158005" cy="4185874"/>
            </a:xfrm>
            <a:custGeom>
              <a:avLst/>
              <a:gdLst/>
              <a:ahLst/>
              <a:cxnLst/>
              <a:rect l="l" t="t" r="r" b="b"/>
              <a:pathLst>
                <a:path w="4158005" h="4185874" extrusionOk="0">
                  <a:moveTo>
                    <a:pt x="1202117" y="497236"/>
                  </a:moveTo>
                  <a:cubicBezTo>
                    <a:pt x="1203080" y="524781"/>
                    <a:pt x="1167455" y="546059"/>
                    <a:pt x="1141491" y="521890"/>
                  </a:cubicBezTo>
                  <a:cubicBezTo>
                    <a:pt x="1120469" y="502316"/>
                    <a:pt x="1133621" y="461339"/>
                    <a:pt x="1166940" y="461562"/>
                  </a:cubicBezTo>
                  <a:cubicBezTo>
                    <a:pt x="1184343" y="461679"/>
                    <a:pt x="1201348" y="474849"/>
                    <a:pt x="1202117" y="497236"/>
                  </a:cubicBezTo>
                  <a:close/>
                  <a:moveTo>
                    <a:pt x="1169926" y="7322"/>
                  </a:moveTo>
                  <a:cubicBezTo>
                    <a:pt x="1136676" y="7098"/>
                    <a:pt x="1123416" y="48046"/>
                    <a:pt x="1144478" y="67650"/>
                  </a:cubicBezTo>
                  <a:cubicBezTo>
                    <a:pt x="1170461" y="91827"/>
                    <a:pt x="1206047" y="70511"/>
                    <a:pt x="1205113" y="42985"/>
                  </a:cubicBezTo>
                  <a:cubicBezTo>
                    <a:pt x="1204335" y="20608"/>
                    <a:pt x="1187340" y="7429"/>
                    <a:pt x="1169926" y="7322"/>
                  </a:cubicBezTo>
                  <a:close/>
                  <a:moveTo>
                    <a:pt x="1163934" y="915803"/>
                  </a:moveTo>
                  <a:cubicBezTo>
                    <a:pt x="1130712" y="915589"/>
                    <a:pt x="1117405" y="956509"/>
                    <a:pt x="1138495" y="976141"/>
                  </a:cubicBezTo>
                  <a:cubicBezTo>
                    <a:pt x="1164469" y="1000319"/>
                    <a:pt x="1200083" y="978983"/>
                    <a:pt x="1199120" y="951486"/>
                  </a:cubicBezTo>
                  <a:cubicBezTo>
                    <a:pt x="1198352" y="929128"/>
                    <a:pt x="1181386" y="915920"/>
                    <a:pt x="1163934" y="915803"/>
                  </a:cubicBezTo>
                  <a:close/>
                  <a:moveTo>
                    <a:pt x="1160938" y="1370044"/>
                  </a:moveTo>
                  <a:cubicBezTo>
                    <a:pt x="1127697" y="1369820"/>
                    <a:pt x="1114418" y="1410759"/>
                    <a:pt x="1135489" y="1430372"/>
                  </a:cubicBezTo>
                  <a:cubicBezTo>
                    <a:pt x="1161463" y="1454550"/>
                    <a:pt x="1197077" y="1433243"/>
                    <a:pt x="1196114" y="1405717"/>
                  </a:cubicBezTo>
                  <a:cubicBezTo>
                    <a:pt x="1195356" y="1383330"/>
                    <a:pt x="1178351" y="1370161"/>
                    <a:pt x="1160938" y="1370044"/>
                  </a:cubicBezTo>
                  <a:close/>
                  <a:moveTo>
                    <a:pt x="1512072" y="4097942"/>
                  </a:moveTo>
                  <a:cubicBezTo>
                    <a:pt x="1478890" y="4097718"/>
                    <a:pt x="1465514" y="4138628"/>
                    <a:pt x="1486624" y="4158270"/>
                  </a:cubicBezTo>
                  <a:cubicBezTo>
                    <a:pt x="1512607" y="4182448"/>
                    <a:pt x="1548193" y="4161131"/>
                    <a:pt x="1547259" y="4133606"/>
                  </a:cubicBezTo>
                  <a:cubicBezTo>
                    <a:pt x="1546480" y="4111228"/>
                    <a:pt x="1529486" y="4098059"/>
                    <a:pt x="1512072" y="4097942"/>
                  </a:cubicBezTo>
                  <a:close/>
                  <a:moveTo>
                    <a:pt x="1518065" y="3189460"/>
                  </a:moveTo>
                  <a:cubicBezTo>
                    <a:pt x="1484834" y="3189236"/>
                    <a:pt x="1471535" y="3230166"/>
                    <a:pt x="1492626" y="3249788"/>
                  </a:cubicBezTo>
                  <a:cubicBezTo>
                    <a:pt x="1518590" y="3273957"/>
                    <a:pt x="1554195" y="3252679"/>
                    <a:pt x="1553251" y="3225133"/>
                  </a:cubicBezTo>
                  <a:cubicBezTo>
                    <a:pt x="1552483" y="3202747"/>
                    <a:pt x="1535478" y="3189577"/>
                    <a:pt x="1518065" y="3189460"/>
                  </a:cubicBezTo>
                  <a:close/>
                  <a:moveTo>
                    <a:pt x="1515069" y="3643701"/>
                  </a:moveTo>
                  <a:cubicBezTo>
                    <a:pt x="1481847" y="3643477"/>
                    <a:pt x="1468539" y="3684406"/>
                    <a:pt x="1489630" y="3704029"/>
                  </a:cubicBezTo>
                  <a:cubicBezTo>
                    <a:pt x="1515594" y="3728197"/>
                    <a:pt x="1551199" y="3706920"/>
                    <a:pt x="1550255" y="3679365"/>
                  </a:cubicBezTo>
                  <a:cubicBezTo>
                    <a:pt x="1549487" y="3656987"/>
                    <a:pt x="1532482" y="3643818"/>
                    <a:pt x="1515069" y="3643701"/>
                  </a:cubicBezTo>
                  <a:close/>
                  <a:moveTo>
                    <a:pt x="1151949" y="2732776"/>
                  </a:moveTo>
                  <a:cubicBezTo>
                    <a:pt x="1118718" y="2732553"/>
                    <a:pt x="1105420" y="2773482"/>
                    <a:pt x="1126510" y="2793104"/>
                  </a:cubicBezTo>
                  <a:cubicBezTo>
                    <a:pt x="1152338" y="2817146"/>
                    <a:pt x="1188089" y="2796141"/>
                    <a:pt x="1187145" y="2768450"/>
                  </a:cubicBezTo>
                  <a:cubicBezTo>
                    <a:pt x="1186357" y="2746053"/>
                    <a:pt x="1169362" y="2732893"/>
                    <a:pt x="1151949" y="2732776"/>
                  </a:cubicBezTo>
                  <a:close/>
                  <a:moveTo>
                    <a:pt x="1142950" y="4095509"/>
                  </a:moveTo>
                  <a:cubicBezTo>
                    <a:pt x="1109729" y="4095285"/>
                    <a:pt x="1096421" y="4136224"/>
                    <a:pt x="1117512" y="4155837"/>
                  </a:cubicBezTo>
                  <a:cubicBezTo>
                    <a:pt x="1143476" y="4180005"/>
                    <a:pt x="1179080" y="4158727"/>
                    <a:pt x="1178137" y="4131172"/>
                  </a:cubicBezTo>
                  <a:cubicBezTo>
                    <a:pt x="1177368" y="4108795"/>
                    <a:pt x="1160364" y="4095625"/>
                    <a:pt x="1142950" y="4095509"/>
                  </a:cubicBezTo>
                  <a:close/>
                  <a:moveTo>
                    <a:pt x="1145947" y="3641258"/>
                  </a:moveTo>
                  <a:cubicBezTo>
                    <a:pt x="1112716" y="3641034"/>
                    <a:pt x="1099417" y="3681963"/>
                    <a:pt x="1120508" y="3701586"/>
                  </a:cubicBezTo>
                  <a:cubicBezTo>
                    <a:pt x="1146472" y="3725754"/>
                    <a:pt x="1182077" y="3704477"/>
                    <a:pt x="1181133" y="3676931"/>
                  </a:cubicBezTo>
                  <a:cubicBezTo>
                    <a:pt x="1180365" y="3654554"/>
                    <a:pt x="1163360" y="3641375"/>
                    <a:pt x="1145947" y="3641258"/>
                  </a:cubicBezTo>
                  <a:close/>
                  <a:moveTo>
                    <a:pt x="797818" y="459119"/>
                  </a:moveTo>
                  <a:cubicBezTo>
                    <a:pt x="764626" y="458895"/>
                    <a:pt x="751269" y="499805"/>
                    <a:pt x="772369" y="519447"/>
                  </a:cubicBezTo>
                  <a:cubicBezTo>
                    <a:pt x="798353" y="543625"/>
                    <a:pt x="833938" y="522309"/>
                    <a:pt x="833004" y="494783"/>
                  </a:cubicBezTo>
                  <a:cubicBezTo>
                    <a:pt x="832226" y="472405"/>
                    <a:pt x="815221" y="459236"/>
                    <a:pt x="797818" y="459119"/>
                  </a:cubicBezTo>
                  <a:close/>
                  <a:moveTo>
                    <a:pt x="1521061" y="2735220"/>
                  </a:moveTo>
                  <a:cubicBezTo>
                    <a:pt x="1487830" y="2734996"/>
                    <a:pt x="1474542" y="2775935"/>
                    <a:pt x="1495622" y="2795548"/>
                  </a:cubicBezTo>
                  <a:cubicBezTo>
                    <a:pt x="1521616" y="2819735"/>
                    <a:pt x="1557211" y="2798351"/>
                    <a:pt x="1556248" y="2770883"/>
                  </a:cubicBezTo>
                  <a:cubicBezTo>
                    <a:pt x="1555479" y="2748506"/>
                    <a:pt x="1538474" y="2735327"/>
                    <a:pt x="1521061" y="2735220"/>
                  </a:cubicBezTo>
                  <a:close/>
                  <a:moveTo>
                    <a:pt x="1154945" y="2278536"/>
                  </a:moveTo>
                  <a:cubicBezTo>
                    <a:pt x="1121734" y="2278312"/>
                    <a:pt x="1108406" y="2319241"/>
                    <a:pt x="1129506" y="2338864"/>
                  </a:cubicBezTo>
                  <a:cubicBezTo>
                    <a:pt x="1155490" y="2363061"/>
                    <a:pt x="1191075" y="2341686"/>
                    <a:pt x="1190132" y="2314199"/>
                  </a:cubicBezTo>
                  <a:cubicBezTo>
                    <a:pt x="1189363" y="2291822"/>
                    <a:pt x="1172358" y="2278652"/>
                    <a:pt x="1154945" y="2278536"/>
                  </a:cubicBezTo>
                  <a:close/>
                  <a:moveTo>
                    <a:pt x="1148953" y="3187017"/>
                  </a:moveTo>
                  <a:cubicBezTo>
                    <a:pt x="1115722" y="3186793"/>
                    <a:pt x="1102423" y="3227723"/>
                    <a:pt x="1123514" y="3247345"/>
                  </a:cubicBezTo>
                  <a:cubicBezTo>
                    <a:pt x="1149507" y="3271533"/>
                    <a:pt x="1185102" y="3250148"/>
                    <a:pt x="1184139" y="3222681"/>
                  </a:cubicBezTo>
                  <a:cubicBezTo>
                    <a:pt x="1183361" y="3200303"/>
                    <a:pt x="1166356" y="3187134"/>
                    <a:pt x="1148953" y="3187017"/>
                  </a:cubicBezTo>
                  <a:close/>
                  <a:moveTo>
                    <a:pt x="1157941" y="1824295"/>
                  </a:moveTo>
                  <a:cubicBezTo>
                    <a:pt x="1124720" y="1824071"/>
                    <a:pt x="1111412" y="1865010"/>
                    <a:pt x="1132502" y="1884623"/>
                  </a:cubicBezTo>
                  <a:cubicBezTo>
                    <a:pt x="1158467" y="1908791"/>
                    <a:pt x="1194071" y="1887514"/>
                    <a:pt x="1193128" y="1859958"/>
                  </a:cubicBezTo>
                  <a:cubicBezTo>
                    <a:pt x="1192359" y="1837571"/>
                    <a:pt x="1175355" y="1824402"/>
                    <a:pt x="1157941" y="1824295"/>
                  </a:cubicBezTo>
                  <a:close/>
                  <a:moveTo>
                    <a:pt x="800814" y="4878"/>
                  </a:moveTo>
                  <a:cubicBezTo>
                    <a:pt x="767593" y="4655"/>
                    <a:pt x="754275" y="45584"/>
                    <a:pt x="775375" y="65206"/>
                  </a:cubicBezTo>
                  <a:cubicBezTo>
                    <a:pt x="801174" y="89219"/>
                    <a:pt x="836954" y="68272"/>
                    <a:pt x="836001" y="40552"/>
                  </a:cubicBezTo>
                  <a:cubicBezTo>
                    <a:pt x="835222" y="18165"/>
                    <a:pt x="818218" y="4995"/>
                    <a:pt x="800814" y="4878"/>
                  </a:cubicBezTo>
                  <a:close/>
                  <a:moveTo>
                    <a:pt x="1890183" y="2737653"/>
                  </a:moveTo>
                  <a:cubicBezTo>
                    <a:pt x="1856952" y="2737429"/>
                    <a:pt x="1843654" y="2778358"/>
                    <a:pt x="1864734" y="2797981"/>
                  </a:cubicBezTo>
                  <a:cubicBezTo>
                    <a:pt x="1890699" y="2822149"/>
                    <a:pt x="1926323" y="2800862"/>
                    <a:pt x="1925360" y="2773326"/>
                  </a:cubicBezTo>
                  <a:cubicBezTo>
                    <a:pt x="1924601" y="2750939"/>
                    <a:pt x="1907596" y="2737770"/>
                    <a:pt x="1890183" y="2737653"/>
                  </a:cubicBezTo>
                  <a:close/>
                  <a:moveTo>
                    <a:pt x="1884191" y="3646135"/>
                  </a:moveTo>
                  <a:cubicBezTo>
                    <a:pt x="1851008" y="3645911"/>
                    <a:pt x="1837632" y="3686820"/>
                    <a:pt x="1858742" y="3706463"/>
                  </a:cubicBezTo>
                  <a:cubicBezTo>
                    <a:pt x="1884726" y="3730640"/>
                    <a:pt x="1920311" y="3709324"/>
                    <a:pt x="1919377" y="3681808"/>
                  </a:cubicBezTo>
                  <a:cubicBezTo>
                    <a:pt x="1918599" y="3659421"/>
                    <a:pt x="1901604" y="3646251"/>
                    <a:pt x="1884191" y="3646135"/>
                  </a:cubicBezTo>
                  <a:close/>
                  <a:moveTo>
                    <a:pt x="1893179" y="2283412"/>
                  </a:moveTo>
                  <a:cubicBezTo>
                    <a:pt x="1859948" y="2283188"/>
                    <a:pt x="1846660" y="2324127"/>
                    <a:pt x="1867740" y="2343740"/>
                  </a:cubicBezTo>
                  <a:cubicBezTo>
                    <a:pt x="1893734" y="2367928"/>
                    <a:pt x="1929329" y="2346543"/>
                    <a:pt x="1928366" y="2319085"/>
                  </a:cubicBezTo>
                  <a:cubicBezTo>
                    <a:pt x="1927597" y="2296698"/>
                    <a:pt x="1910592" y="2283529"/>
                    <a:pt x="1893179" y="2283412"/>
                  </a:cubicBezTo>
                  <a:close/>
                  <a:moveTo>
                    <a:pt x="1887187" y="3191894"/>
                  </a:moveTo>
                  <a:cubicBezTo>
                    <a:pt x="1853965" y="3191670"/>
                    <a:pt x="1840657" y="3232599"/>
                    <a:pt x="1861748" y="3252222"/>
                  </a:cubicBezTo>
                  <a:cubicBezTo>
                    <a:pt x="1887712" y="3276390"/>
                    <a:pt x="1923317" y="3255113"/>
                    <a:pt x="1922373" y="3227557"/>
                  </a:cubicBezTo>
                  <a:cubicBezTo>
                    <a:pt x="1921605" y="3205180"/>
                    <a:pt x="1904600" y="3192011"/>
                    <a:pt x="1887187" y="3191894"/>
                  </a:cubicBezTo>
                  <a:close/>
                  <a:moveTo>
                    <a:pt x="1905164" y="466439"/>
                  </a:moveTo>
                  <a:cubicBezTo>
                    <a:pt x="1871875" y="466215"/>
                    <a:pt x="1858683" y="507183"/>
                    <a:pt x="1879725" y="526767"/>
                  </a:cubicBezTo>
                  <a:cubicBezTo>
                    <a:pt x="1905699" y="550945"/>
                    <a:pt x="1941314" y="529609"/>
                    <a:pt x="1940351" y="502102"/>
                  </a:cubicBezTo>
                  <a:cubicBezTo>
                    <a:pt x="1939582" y="479725"/>
                    <a:pt x="1922578" y="466556"/>
                    <a:pt x="1905164" y="466439"/>
                  </a:cubicBezTo>
                  <a:close/>
                  <a:moveTo>
                    <a:pt x="1899172" y="1374921"/>
                  </a:moveTo>
                  <a:cubicBezTo>
                    <a:pt x="1865921" y="1374697"/>
                    <a:pt x="1852652" y="1415645"/>
                    <a:pt x="1873733" y="1435249"/>
                  </a:cubicBezTo>
                  <a:cubicBezTo>
                    <a:pt x="1899697" y="1459417"/>
                    <a:pt x="1935302" y="1438139"/>
                    <a:pt x="1934358" y="1410594"/>
                  </a:cubicBezTo>
                  <a:cubicBezTo>
                    <a:pt x="1933590" y="1388207"/>
                    <a:pt x="1916585" y="1375037"/>
                    <a:pt x="1899172" y="1374921"/>
                  </a:cubicBezTo>
                  <a:close/>
                  <a:moveTo>
                    <a:pt x="1896176" y="1829171"/>
                  </a:moveTo>
                  <a:cubicBezTo>
                    <a:pt x="1863003" y="1828947"/>
                    <a:pt x="1849607" y="1869837"/>
                    <a:pt x="1870727" y="1889499"/>
                  </a:cubicBezTo>
                  <a:cubicBezTo>
                    <a:pt x="1896555" y="1913541"/>
                    <a:pt x="1932306" y="1892536"/>
                    <a:pt x="1931362" y="1864835"/>
                  </a:cubicBezTo>
                  <a:cubicBezTo>
                    <a:pt x="1930584" y="1842409"/>
                    <a:pt x="1913443" y="1829278"/>
                    <a:pt x="1896176" y="1829171"/>
                  </a:cubicBezTo>
                  <a:close/>
                  <a:moveTo>
                    <a:pt x="1539048" y="9755"/>
                  </a:moveTo>
                  <a:cubicBezTo>
                    <a:pt x="1505827" y="9531"/>
                    <a:pt x="1492519" y="50460"/>
                    <a:pt x="1513600" y="70083"/>
                  </a:cubicBezTo>
                  <a:cubicBezTo>
                    <a:pt x="1539554" y="94241"/>
                    <a:pt x="1575188" y="72983"/>
                    <a:pt x="1574225" y="45428"/>
                  </a:cubicBezTo>
                  <a:cubicBezTo>
                    <a:pt x="1573466" y="23041"/>
                    <a:pt x="1556461" y="9872"/>
                    <a:pt x="1539048" y="9755"/>
                  </a:cubicBezTo>
                  <a:close/>
                  <a:moveTo>
                    <a:pt x="1530060" y="1372487"/>
                  </a:moveTo>
                  <a:cubicBezTo>
                    <a:pt x="1496838" y="1372263"/>
                    <a:pt x="1483530" y="1413202"/>
                    <a:pt x="1504621" y="1432815"/>
                  </a:cubicBezTo>
                  <a:cubicBezTo>
                    <a:pt x="1530585" y="1456983"/>
                    <a:pt x="1566190" y="1435706"/>
                    <a:pt x="1565246" y="1408151"/>
                  </a:cubicBezTo>
                  <a:cubicBezTo>
                    <a:pt x="1564468" y="1385773"/>
                    <a:pt x="1547463" y="1372604"/>
                    <a:pt x="1530060" y="1372487"/>
                  </a:cubicBezTo>
                  <a:close/>
                  <a:moveTo>
                    <a:pt x="1881194" y="4100385"/>
                  </a:moveTo>
                  <a:cubicBezTo>
                    <a:pt x="1847963" y="4100161"/>
                    <a:pt x="1834665" y="4141090"/>
                    <a:pt x="1855746" y="4160713"/>
                  </a:cubicBezTo>
                  <a:cubicBezTo>
                    <a:pt x="1881710" y="4184881"/>
                    <a:pt x="1917334" y="4163604"/>
                    <a:pt x="1916371" y="4136048"/>
                  </a:cubicBezTo>
                  <a:cubicBezTo>
                    <a:pt x="1915602" y="4113671"/>
                    <a:pt x="1898598" y="4100502"/>
                    <a:pt x="1881194" y="4100385"/>
                  </a:cubicBezTo>
                  <a:close/>
                  <a:moveTo>
                    <a:pt x="1533056" y="918237"/>
                  </a:moveTo>
                  <a:cubicBezTo>
                    <a:pt x="1499834" y="918022"/>
                    <a:pt x="1486526" y="958942"/>
                    <a:pt x="1507617" y="978574"/>
                  </a:cubicBezTo>
                  <a:cubicBezTo>
                    <a:pt x="1533591" y="1002752"/>
                    <a:pt x="1569205" y="981416"/>
                    <a:pt x="1568242" y="953919"/>
                  </a:cubicBezTo>
                  <a:cubicBezTo>
                    <a:pt x="1567464" y="931533"/>
                    <a:pt x="1550459" y="918353"/>
                    <a:pt x="1533056" y="918237"/>
                  </a:cubicBezTo>
                  <a:close/>
                  <a:moveTo>
                    <a:pt x="1527063" y="1826728"/>
                  </a:moveTo>
                  <a:cubicBezTo>
                    <a:pt x="1493852" y="1826504"/>
                    <a:pt x="1480524" y="1867433"/>
                    <a:pt x="1501615" y="1887056"/>
                  </a:cubicBezTo>
                  <a:cubicBezTo>
                    <a:pt x="1527579" y="1911224"/>
                    <a:pt x="1563184" y="1889947"/>
                    <a:pt x="1562240" y="1862391"/>
                  </a:cubicBezTo>
                  <a:cubicBezTo>
                    <a:pt x="1561471" y="1840014"/>
                    <a:pt x="1544467" y="1826845"/>
                    <a:pt x="1527063" y="1826728"/>
                  </a:cubicBezTo>
                  <a:close/>
                  <a:moveTo>
                    <a:pt x="1524057" y="2280969"/>
                  </a:moveTo>
                  <a:cubicBezTo>
                    <a:pt x="1490875" y="2280745"/>
                    <a:pt x="1477499" y="2321645"/>
                    <a:pt x="1498609" y="2341297"/>
                  </a:cubicBezTo>
                  <a:cubicBezTo>
                    <a:pt x="1524437" y="2365339"/>
                    <a:pt x="1560187" y="2344334"/>
                    <a:pt x="1559244" y="2316632"/>
                  </a:cubicBezTo>
                  <a:cubicBezTo>
                    <a:pt x="1558475" y="2294255"/>
                    <a:pt x="1541471" y="2281086"/>
                    <a:pt x="1524057" y="2280969"/>
                  </a:cubicBezTo>
                  <a:close/>
                  <a:moveTo>
                    <a:pt x="1536052" y="463996"/>
                  </a:moveTo>
                  <a:cubicBezTo>
                    <a:pt x="1502743" y="463772"/>
                    <a:pt x="1489581" y="504759"/>
                    <a:pt x="1510613" y="524324"/>
                  </a:cubicBezTo>
                  <a:cubicBezTo>
                    <a:pt x="1536587" y="548502"/>
                    <a:pt x="1572202" y="527166"/>
                    <a:pt x="1571239" y="499659"/>
                  </a:cubicBezTo>
                  <a:cubicBezTo>
                    <a:pt x="1570470" y="477321"/>
                    <a:pt x="1553504" y="464113"/>
                    <a:pt x="1536052" y="463996"/>
                  </a:cubicBezTo>
                  <a:close/>
                  <a:moveTo>
                    <a:pt x="1902168" y="920680"/>
                  </a:moveTo>
                  <a:cubicBezTo>
                    <a:pt x="1868966" y="920466"/>
                    <a:pt x="1855619" y="961375"/>
                    <a:pt x="1876729" y="981008"/>
                  </a:cubicBezTo>
                  <a:cubicBezTo>
                    <a:pt x="1902703" y="1005186"/>
                    <a:pt x="1938318" y="983860"/>
                    <a:pt x="1937354" y="956343"/>
                  </a:cubicBezTo>
                  <a:cubicBezTo>
                    <a:pt x="1936586" y="933966"/>
                    <a:pt x="1919581" y="920797"/>
                    <a:pt x="1902168" y="920680"/>
                  </a:cubicBezTo>
                  <a:close/>
                  <a:moveTo>
                    <a:pt x="56578" y="908493"/>
                  </a:moveTo>
                  <a:cubicBezTo>
                    <a:pt x="23347" y="908270"/>
                    <a:pt x="10048" y="949208"/>
                    <a:pt x="31139" y="968821"/>
                  </a:cubicBezTo>
                  <a:cubicBezTo>
                    <a:pt x="57103" y="992990"/>
                    <a:pt x="92708" y="971712"/>
                    <a:pt x="91764" y="944167"/>
                  </a:cubicBezTo>
                  <a:cubicBezTo>
                    <a:pt x="90986" y="921780"/>
                    <a:pt x="73991" y="908600"/>
                    <a:pt x="56578" y="908493"/>
                  </a:cubicBezTo>
                  <a:close/>
                  <a:moveTo>
                    <a:pt x="410709" y="3182141"/>
                  </a:moveTo>
                  <a:cubicBezTo>
                    <a:pt x="377536" y="3181917"/>
                    <a:pt x="364140" y="3222807"/>
                    <a:pt x="385260" y="3242469"/>
                  </a:cubicBezTo>
                  <a:cubicBezTo>
                    <a:pt x="411088" y="3266510"/>
                    <a:pt x="446839" y="3245506"/>
                    <a:pt x="445895" y="3217804"/>
                  </a:cubicBezTo>
                  <a:cubicBezTo>
                    <a:pt x="445117" y="3195427"/>
                    <a:pt x="428122" y="3182258"/>
                    <a:pt x="410709" y="3182141"/>
                  </a:cubicBezTo>
                  <a:close/>
                  <a:moveTo>
                    <a:pt x="59574" y="454243"/>
                  </a:moveTo>
                  <a:cubicBezTo>
                    <a:pt x="26285" y="454019"/>
                    <a:pt x="13093" y="494987"/>
                    <a:pt x="34135" y="514571"/>
                  </a:cubicBezTo>
                  <a:cubicBezTo>
                    <a:pt x="60099" y="538739"/>
                    <a:pt x="95704" y="517462"/>
                    <a:pt x="94760" y="489906"/>
                  </a:cubicBezTo>
                  <a:cubicBezTo>
                    <a:pt x="93992" y="467529"/>
                    <a:pt x="76987" y="454360"/>
                    <a:pt x="59574" y="454243"/>
                  </a:cubicBezTo>
                  <a:close/>
                  <a:moveTo>
                    <a:pt x="53582" y="1362734"/>
                  </a:moveTo>
                  <a:cubicBezTo>
                    <a:pt x="20496" y="1362520"/>
                    <a:pt x="6955" y="1403352"/>
                    <a:pt x="28133" y="1423062"/>
                  </a:cubicBezTo>
                  <a:cubicBezTo>
                    <a:pt x="54097" y="1447230"/>
                    <a:pt x="89712" y="1425953"/>
                    <a:pt x="88768" y="1398407"/>
                  </a:cubicBezTo>
                  <a:cubicBezTo>
                    <a:pt x="87990" y="1375972"/>
                    <a:pt x="70849" y="1362851"/>
                    <a:pt x="53582" y="1362734"/>
                  </a:cubicBezTo>
                  <a:close/>
                  <a:moveTo>
                    <a:pt x="407713" y="3636382"/>
                  </a:moveTo>
                  <a:cubicBezTo>
                    <a:pt x="374423" y="3636158"/>
                    <a:pt x="361232" y="3677126"/>
                    <a:pt x="382274" y="3696710"/>
                  </a:cubicBezTo>
                  <a:cubicBezTo>
                    <a:pt x="408267" y="3720897"/>
                    <a:pt x="443862" y="3699513"/>
                    <a:pt x="442899" y="3672045"/>
                  </a:cubicBezTo>
                  <a:cubicBezTo>
                    <a:pt x="442130" y="3649668"/>
                    <a:pt x="425126" y="3636498"/>
                    <a:pt x="407713" y="3636382"/>
                  </a:cubicBezTo>
                  <a:close/>
                  <a:moveTo>
                    <a:pt x="404716" y="4090632"/>
                  </a:moveTo>
                  <a:cubicBezTo>
                    <a:pt x="371407" y="4090408"/>
                    <a:pt x="358245" y="4131396"/>
                    <a:pt x="379277" y="4150960"/>
                  </a:cubicBezTo>
                  <a:cubicBezTo>
                    <a:pt x="405251" y="4175138"/>
                    <a:pt x="440866" y="4153831"/>
                    <a:pt x="439903" y="4126296"/>
                  </a:cubicBezTo>
                  <a:cubicBezTo>
                    <a:pt x="439134" y="4103918"/>
                    <a:pt x="422129" y="4090749"/>
                    <a:pt x="404716" y="4090632"/>
                  </a:cubicBezTo>
                  <a:close/>
                  <a:moveTo>
                    <a:pt x="37462" y="10212"/>
                  </a:moveTo>
                  <a:cubicBezTo>
                    <a:pt x="16002" y="29893"/>
                    <a:pt x="29067" y="70657"/>
                    <a:pt x="62103" y="70871"/>
                  </a:cubicBezTo>
                  <a:cubicBezTo>
                    <a:pt x="95403" y="71095"/>
                    <a:pt x="108574" y="30117"/>
                    <a:pt x="87542" y="10543"/>
                  </a:cubicBezTo>
                  <a:cubicBezTo>
                    <a:pt x="71501" y="-4388"/>
                    <a:pt x="50352" y="-2509"/>
                    <a:pt x="37462" y="10212"/>
                  </a:cubicBezTo>
                  <a:close/>
                  <a:moveTo>
                    <a:pt x="50585" y="1816975"/>
                  </a:moveTo>
                  <a:cubicBezTo>
                    <a:pt x="17354" y="1816751"/>
                    <a:pt x="4056" y="1857680"/>
                    <a:pt x="25146" y="1877303"/>
                  </a:cubicBezTo>
                  <a:cubicBezTo>
                    <a:pt x="51120" y="1901481"/>
                    <a:pt x="86735" y="1880145"/>
                    <a:pt x="85772" y="1852638"/>
                  </a:cubicBezTo>
                  <a:cubicBezTo>
                    <a:pt x="85003" y="1830300"/>
                    <a:pt x="68037" y="1817092"/>
                    <a:pt x="50585" y="1816975"/>
                  </a:cubicBezTo>
                  <a:close/>
                  <a:moveTo>
                    <a:pt x="38591" y="3633948"/>
                  </a:moveTo>
                  <a:cubicBezTo>
                    <a:pt x="5408" y="3633724"/>
                    <a:pt x="-7968" y="3674624"/>
                    <a:pt x="13152" y="3694276"/>
                  </a:cubicBezTo>
                  <a:cubicBezTo>
                    <a:pt x="38980" y="3718318"/>
                    <a:pt x="74730" y="3697313"/>
                    <a:pt x="73787" y="3669621"/>
                  </a:cubicBezTo>
                  <a:cubicBezTo>
                    <a:pt x="73009" y="3647225"/>
                    <a:pt x="56014" y="3634065"/>
                    <a:pt x="38591" y="3633948"/>
                  </a:cubicBezTo>
                  <a:close/>
                  <a:moveTo>
                    <a:pt x="47589" y="2271216"/>
                  </a:moveTo>
                  <a:cubicBezTo>
                    <a:pt x="14348" y="2270992"/>
                    <a:pt x="1069" y="2311931"/>
                    <a:pt x="22140" y="2331544"/>
                  </a:cubicBezTo>
                  <a:cubicBezTo>
                    <a:pt x="48134" y="2355732"/>
                    <a:pt x="83729" y="2334347"/>
                    <a:pt x="82766" y="2306889"/>
                  </a:cubicBezTo>
                  <a:cubicBezTo>
                    <a:pt x="82007" y="2284502"/>
                    <a:pt x="64993" y="2271333"/>
                    <a:pt x="47589" y="2271216"/>
                  </a:cubicBezTo>
                  <a:close/>
                  <a:moveTo>
                    <a:pt x="4122406" y="97706"/>
                  </a:moveTo>
                  <a:cubicBezTo>
                    <a:pt x="4155666" y="97921"/>
                    <a:pt x="4168906" y="56972"/>
                    <a:pt x="4147854" y="37378"/>
                  </a:cubicBezTo>
                  <a:cubicBezTo>
                    <a:pt x="4122007" y="13327"/>
                    <a:pt x="4086363" y="34274"/>
                    <a:pt x="4087219" y="62043"/>
                  </a:cubicBezTo>
                  <a:cubicBezTo>
                    <a:pt x="4088075" y="84508"/>
                    <a:pt x="4105109" y="97590"/>
                    <a:pt x="4122406" y="97706"/>
                  </a:cubicBezTo>
                  <a:close/>
                  <a:moveTo>
                    <a:pt x="35594" y="4088189"/>
                  </a:moveTo>
                  <a:cubicBezTo>
                    <a:pt x="2305" y="4087965"/>
                    <a:pt x="-10886" y="4128933"/>
                    <a:pt x="10155" y="4148517"/>
                  </a:cubicBezTo>
                  <a:cubicBezTo>
                    <a:pt x="35983" y="4172559"/>
                    <a:pt x="71647" y="4151622"/>
                    <a:pt x="70781" y="4123852"/>
                  </a:cubicBezTo>
                  <a:cubicBezTo>
                    <a:pt x="69925" y="4101388"/>
                    <a:pt x="52891" y="4088306"/>
                    <a:pt x="35594" y="4088189"/>
                  </a:cubicBezTo>
                  <a:close/>
                  <a:moveTo>
                    <a:pt x="794822" y="913370"/>
                  </a:moveTo>
                  <a:cubicBezTo>
                    <a:pt x="761591" y="913146"/>
                    <a:pt x="748292" y="954075"/>
                    <a:pt x="769373" y="973698"/>
                  </a:cubicBezTo>
                  <a:cubicBezTo>
                    <a:pt x="795337" y="997866"/>
                    <a:pt x="830961" y="976589"/>
                    <a:pt x="829998" y="949033"/>
                  </a:cubicBezTo>
                  <a:cubicBezTo>
                    <a:pt x="829230" y="926656"/>
                    <a:pt x="812225" y="913477"/>
                    <a:pt x="794822" y="913370"/>
                  </a:cubicBezTo>
                  <a:close/>
                  <a:moveTo>
                    <a:pt x="44593" y="2725467"/>
                  </a:moveTo>
                  <a:cubicBezTo>
                    <a:pt x="11371" y="2725243"/>
                    <a:pt x="-1946" y="2766172"/>
                    <a:pt x="19154" y="2785795"/>
                  </a:cubicBezTo>
                  <a:cubicBezTo>
                    <a:pt x="45118" y="2809963"/>
                    <a:pt x="80723" y="2788685"/>
                    <a:pt x="79779" y="2761130"/>
                  </a:cubicBezTo>
                  <a:cubicBezTo>
                    <a:pt x="79001" y="2738753"/>
                    <a:pt x="61996" y="2725574"/>
                    <a:pt x="44593" y="2725467"/>
                  </a:cubicBezTo>
                  <a:close/>
                  <a:moveTo>
                    <a:pt x="41597" y="3179707"/>
                  </a:moveTo>
                  <a:cubicBezTo>
                    <a:pt x="8346" y="3179483"/>
                    <a:pt x="-4923" y="3220432"/>
                    <a:pt x="16158" y="3240035"/>
                  </a:cubicBezTo>
                  <a:cubicBezTo>
                    <a:pt x="42122" y="3264204"/>
                    <a:pt x="77727" y="3242926"/>
                    <a:pt x="76783" y="3215381"/>
                  </a:cubicBezTo>
                  <a:cubicBezTo>
                    <a:pt x="76005" y="3192993"/>
                    <a:pt x="59000" y="3179824"/>
                    <a:pt x="41597" y="3179707"/>
                  </a:cubicBezTo>
                  <a:close/>
                  <a:moveTo>
                    <a:pt x="773838" y="4093066"/>
                  </a:moveTo>
                  <a:cubicBezTo>
                    <a:pt x="740607" y="4092842"/>
                    <a:pt x="727319" y="4133780"/>
                    <a:pt x="748399" y="4153394"/>
                  </a:cubicBezTo>
                  <a:cubicBezTo>
                    <a:pt x="774364" y="4177562"/>
                    <a:pt x="809968" y="4156284"/>
                    <a:pt x="809025" y="4128739"/>
                  </a:cubicBezTo>
                  <a:cubicBezTo>
                    <a:pt x="808246" y="4106352"/>
                    <a:pt x="791242" y="4093182"/>
                    <a:pt x="773838" y="4093066"/>
                  </a:cubicBezTo>
                  <a:close/>
                  <a:moveTo>
                    <a:pt x="782827" y="2730333"/>
                  </a:moveTo>
                  <a:cubicBezTo>
                    <a:pt x="749654" y="2730119"/>
                    <a:pt x="736259" y="2771000"/>
                    <a:pt x="757378" y="2790661"/>
                  </a:cubicBezTo>
                  <a:cubicBezTo>
                    <a:pt x="783343" y="2814829"/>
                    <a:pt x="818957" y="2793552"/>
                    <a:pt x="818013" y="2765997"/>
                  </a:cubicBezTo>
                  <a:cubicBezTo>
                    <a:pt x="817235" y="2743629"/>
                    <a:pt x="800240" y="2730450"/>
                    <a:pt x="782827" y="2730333"/>
                  </a:cubicBezTo>
                  <a:close/>
                  <a:moveTo>
                    <a:pt x="776834" y="3638825"/>
                  </a:moveTo>
                  <a:cubicBezTo>
                    <a:pt x="743603" y="3638601"/>
                    <a:pt x="730305" y="3679530"/>
                    <a:pt x="751386" y="3699153"/>
                  </a:cubicBezTo>
                  <a:cubicBezTo>
                    <a:pt x="777360" y="3723331"/>
                    <a:pt x="812974" y="3702024"/>
                    <a:pt x="812011" y="3674488"/>
                  </a:cubicBezTo>
                  <a:cubicBezTo>
                    <a:pt x="811252" y="3652111"/>
                    <a:pt x="794238" y="3638941"/>
                    <a:pt x="776834" y="3638825"/>
                  </a:cubicBezTo>
                  <a:close/>
                  <a:moveTo>
                    <a:pt x="779831" y="3184584"/>
                  </a:moveTo>
                  <a:cubicBezTo>
                    <a:pt x="746522" y="3184360"/>
                    <a:pt x="733360" y="3225348"/>
                    <a:pt x="754392" y="3244912"/>
                  </a:cubicBezTo>
                  <a:cubicBezTo>
                    <a:pt x="780385" y="3269099"/>
                    <a:pt x="815980" y="3247715"/>
                    <a:pt x="815017" y="3220257"/>
                  </a:cubicBezTo>
                  <a:cubicBezTo>
                    <a:pt x="814249" y="3197909"/>
                    <a:pt x="797283" y="3184701"/>
                    <a:pt x="779831" y="3184584"/>
                  </a:cubicBezTo>
                  <a:close/>
                  <a:moveTo>
                    <a:pt x="791816" y="1367611"/>
                  </a:moveTo>
                  <a:cubicBezTo>
                    <a:pt x="758585" y="1367387"/>
                    <a:pt x="745286" y="1408316"/>
                    <a:pt x="766377" y="1427939"/>
                  </a:cubicBezTo>
                  <a:cubicBezTo>
                    <a:pt x="792370" y="1452126"/>
                    <a:pt x="827965" y="1430742"/>
                    <a:pt x="827002" y="1403274"/>
                  </a:cubicBezTo>
                  <a:cubicBezTo>
                    <a:pt x="826234" y="1380936"/>
                    <a:pt x="809268" y="1367728"/>
                    <a:pt x="791816" y="1367611"/>
                  </a:cubicBezTo>
                  <a:close/>
                  <a:moveTo>
                    <a:pt x="788819" y="1821852"/>
                  </a:moveTo>
                  <a:cubicBezTo>
                    <a:pt x="755598" y="1821628"/>
                    <a:pt x="742290" y="1862557"/>
                    <a:pt x="763381" y="1882180"/>
                  </a:cubicBezTo>
                  <a:cubicBezTo>
                    <a:pt x="789354" y="1906358"/>
                    <a:pt x="824969" y="1885051"/>
                    <a:pt x="824006" y="1857525"/>
                  </a:cubicBezTo>
                  <a:cubicBezTo>
                    <a:pt x="823237" y="1835138"/>
                    <a:pt x="806233" y="1821968"/>
                    <a:pt x="788819" y="1821852"/>
                  </a:cubicBezTo>
                  <a:close/>
                  <a:moveTo>
                    <a:pt x="785823" y="2276092"/>
                  </a:moveTo>
                  <a:cubicBezTo>
                    <a:pt x="752602" y="2275869"/>
                    <a:pt x="739294" y="2316808"/>
                    <a:pt x="760384" y="2336420"/>
                  </a:cubicBezTo>
                  <a:cubicBezTo>
                    <a:pt x="786349" y="2360589"/>
                    <a:pt x="821953" y="2339311"/>
                    <a:pt x="821010" y="2311766"/>
                  </a:cubicBezTo>
                  <a:cubicBezTo>
                    <a:pt x="820241" y="2289379"/>
                    <a:pt x="803236" y="2276209"/>
                    <a:pt x="785823" y="2276092"/>
                  </a:cubicBezTo>
                  <a:close/>
                  <a:moveTo>
                    <a:pt x="413705" y="2727900"/>
                  </a:moveTo>
                  <a:cubicBezTo>
                    <a:pt x="380484" y="2727676"/>
                    <a:pt x="367176" y="2768615"/>
                    <a:pt x="388256" y="2788228"/>
                  </a:cubicBezTo>
                  <a:cubicBezTo>
                    <a:pt x="414221" y="2812396"/>
                    <a:pt x="449825" y="2791119"/>
                    <a:pt x="448882" y="2763573"/>
                  </a:cubicBezTo>
                  <a:cubicBezTo>
                    <a:pt x="448123" y="2741186"/>
                    <a:pt x="431118" y="2728017"/>
                    <a:pt x="413705" y="2727900"/>
                  </a:cubicBezTo>
                  <a:close/>
                  <a:moveTo>
                    <a:pt x="419697" y="1819418"/>
                  </a:moveTo>
                  <a:cubicBezTo>
                    <a:pt x="386389" y="1819194"/>
                    <a:pt x="373226" y="1860182"/>
                    <a:pt x="394259" y="1879746"/>
                  </a:cubicBezTo>
                  <a:cubicBezTo>
                    <a:pt x="420252" y="1903934"/>
                    <a:pt x="455847" y="1882549"/>
                    <a:pt x="454884" y="1855082"/>
                  </a:cubicBezTo>
                  <a:cubicBezTo>
                    <a:pt x="454115" y="1832704"/>
                    <a:pt x="437111" y="1819525"/>
                    <a:pt x="419697" y="1819418"/>
                  </a:cubicBezTo>
                  <a:close/>
                  <a:moveTo>
                    <a:pt x="416701" y="2273659"/>
                  </a:moveTo>
                  <a:cubicBezTo>
                    <a:pt x="383480" y="2273435"/>
                    <a:pt x="370172" y="2314364"/>
                    <a:pt x="391262" y="2333987"/>
                  </a:cubicBezTo>
                  <a:cubicBezTo>
                    <a:pt x="417236" y="2358165"/>
                    <a:pt x="452851" y="2336859"/>
                    <a:pt x="451888" y="2309323"/>
                  </a:cubicBezTo>
                  <a:cubicBezTo>
                    <a:pt x="451119" y="2286945"/>
                    <a:pt x="434115" y="2273776"/>
                    <a:pt x="416701" y="2273659"/>
                  </a:cubicBezTo>
                  <a:close/>
                  <a:moveTo>
                    <a:pt x="422704" y="1365168"/>
                  </a:moveTo>
                  <a:cubicBezTo>
                    <a:pt x="389395" y="1364944"/>
                    <a:pt x="376233" y="1405931"/>
                    <a:pt x="397265" y="1425496"/>
                  </a:cubicBezTo>
                  <a:cubicBezTo>
                    <a:pt x="423258" y="1449683"/>
                    <a:pt x="458853" y="1428299"/>
                    <a:pt x="457890" y="1400831"/>
                  </a:cubicBezTo>
                  <a:cubicBezTo>
                    <a:pt x="457112" y="1378493"/>
                    <a:pt x="440146" y="1365284"/>
                    <a:pt x="422704" y="1365168"/>
                  </a:cubicBezTo>
                  <a:close/>
                  <a:moveTo>
                    <a:pt x="425700" y="910927"/>
                  </a:moveTo>
                  <a:cubicBezTo>
                    <a:pt x="392478" y="910703"/>
                    <a:pt x="379170" y="951632"/>
                    <a:pt x="400251" y="971255"/>
                  </a:cubicBezTo>
                  <a:cubicBezTo>
                    <a:pt x="426235" y="995433"/>
                    <a:pt x="461820" y="974116"/>
                    <a:pt x="460886" y="946590"/>
                  </a:cubicBezTo>
                  <a:cubicBezTo>
                    <a:pt x="460108" y="924213"/>
                    <a:pt x="443103" y="911044"/>
                    <a:pt x="425700" y="910927"/>
                  </a:cubicBezTo>
                  <a:close/>
                  <a:moveTo>
                    <a:pt x="431692" y="2445"/>
                  </a:moveTo>
                  <a:cubicBezTo>
                    <a:pt x="398461" y="2221"/>
                    <a:pt x="385163" y="43150"/>
                    <a:pt x="406253" y="62773"/>
                  </a:cubicBezTo>
                  <a:cubicBezTo>
                    <a:pt x="432218" y="86941"/>
                    <a:pt x="467822" y="65664"/>
                    <a:pt x="466879" y="38109"/>
                  </a:cubicBezTo>
                  <a:cubicBezTo>
                    <a:pt x="466110" y="15731"/>
                    <a:pt x="449105" y="2552"/>
                    <a:pt x="431692" y="2445"/>
                  </a:cubicBezTo>
                  <a:close/>
                  <a:moveTo>
                    <a:pt x="428696" y="456686"/>
                  </a:moveTo>
                  <a:cubicBezTo>
                    <a:pt x="395475" y="456462"/>
                    <a:pt x="382157" y="497391"/>
                    <a:pt x="403257" y="517014"/>
                  </a:cubicBezTo>
                  <a:cubicBezTo>
                    <a:pt x="429221" y="541182"/>
                    <a:pt x="464826" y="519905"/>
                    <a:pt x="463882" y="492359"/>
                  </a:cubicBezTo>
                  <a:cubicBezTo>
                    <a:pt x="463114" y="469972"/>
                    <a:pt x="446109" y="456803"/>
                    <a:pt x="428696" y="456686"/>
                  </a:cubicBezTo>
                  <a:close/>
                  <a:moveTo>
                    <a:pt x="3738779" y="2295598"/>
                  </a:moveTo>
                  <a:cubicBezTo>
                    <a:pt x="3705694" y="2295384"/>
                    <a:pt x="3692153" y="2336216"/>
                    <a:pt x="3713331" y="2355926"/>
                  </a:cubicBezTo>
                  <a:cubicBezTo>
                    <a:pt x="3739295" y="2380094"/>
                    <a:pt x="3774919" y="2358817"/>
                    <a:pt x="3773956" y="2331262"/>
                  </a:cubicBezTo>
                  <a:cubicBezTo>
                    <a:pt x="3773187" y="2308884"/>
                    <a:pt x="3756183" y="2295715"/>
                    <a:pt x="3738779" y="2295598"/>
                  </a:cubicBezTo>
                  <a:close/>
                  <a:moveTo>
                    <a:pt x="3381642" y="476192"/>
                  </a:moveTo>
                  <a:cubicBezTo>
                    <a:pt x="3348392" y="475978"/>
                    <a:pt x="3335132" y="516907"/>
                    <a:pt x="3356204" y="536520"/>
                  </a:cubicBezTo>
                  <a:cubicBezTo>
                    <a:pt x="3382032" y="560561"/>
                    <a:pt x="3417782" y="539557"/>
                    <a:pt x="3416838" y="511865"/>
                  </a:cubicBezTo>
                  <a:cubicBezTo>
                    <a:pt x="3416050" y="489468"/>
                    <a:pt x="3399056" y="476309"/>
                    <a:pt x="3381642" y="476192"/>
                  </a:cubicBezTo>
                  <a:close/>
                  <a:moveTo>
                    <a:pt x="3384638" y="21951"/>
                  </a:moveTo>
                  <a:cubicBezTo>
                    <a:pt x="3351398" y="21727"/>
                    <a:pt x="3338119" y="62676"/>
                    <a:pt x="3359200" y="82279"/>
                  </a:cubicBezTo>
                  <a:cubicBezTo>
                    <a:pt x="3385164" y="106447"/>
                    <a:pt x="3420769" y="85170"/>
                    <a:pt x="3419825" y="57624"/>
                  </a:cubicBezTo>
                  <a:cubicBezTo>
                    <a:pt x="3419057" y="35237"/>
                    <a:pt x="3402052" y="22058"/>
                    <a:pt x="3384638" y="21951"/>
                  </a:cubicBezTo>
                  <a:close/>
                  <a:moveTo>
                    <a:pt x="3378646" y="930433"/>
                  </a:moveTo>
                  <a:cubicBezTo>
                    <a:pt x="3345415" y="930209"/>
                    <a:pt x="3332117" y="971138"/>
                    <a:pt x="3353207" y="990761"/>
                  </a:cubicBezTo>
                  <a:cubicBezTo>
                    <a:pt x="3379171" y="1014929"/>
                    <a:pt x="3414796" y="993632"/>
                    <a:pt x="3413832" y="966096"/>
                  </a:cubicBezTo>
                  <a:cubicBezTo>
                    <a:pt x="3413064" y="943719"/>
                    <a:pt x="3396059" y="930549"/>
                    <a:pt x="3378646" y="930433"/>
                  </a:cubicBezTo>
                  <a:close/>
                  <a:moveTo>
                    <a:pt x="3375650" y="1384674"/>
                  </a:moveTo>
                  <a:cubicBezTo>
                    <a:pt x="3342341" y="1384450"/>
                    <a:pt x="3329179" y="1425437"/>
                    <a:pt x="3350211" y="1445002"/>
                  </a:cubicBezTo>
                  <a:cubicBezTo>
                    <a:pt x="3376185" y="1469179"/>
                    <a:pt x="3411799" y="1447873"/>
                    <a:pt x="3410836" y="1420347"/>
                  </a:cubicBezTo>
                  <a:cubicBezTo>
                    <a:pt x="3410068" y="1397960"/>
                    <a:pt x="3393063" y="1384790"/>
                    <a:pt x="3375650" y="1384674"/>
                  </a:cubicBezTo>
                  <a:close/>
                  <a:moveTo>
                    <a:pt x="3732777" y="3204090"/>
                  </a:moveTo>
                  <a:cubicBezTo>
                    <a:pt x="3699546" y="3203866"/>
                    <a:pt x="3686257" y="3244805"/>
                    <a:pt x="3707338" y="3264418"/>
                  </a:cubicBezTo>
                  <a:cubicBezTo>
                    <a:pt x="3733312" y="3288596"/>
                    <a:pt x="3768927" y="3267289"/>
                    <a:pt x="3767964" y="3239753"/>
                  </a:cubicBezTo>
                  <a:cubicBezTo>
                    <a:pt x="3767195" y="3217376"/>
                    <a:pt x="3750190" y="3204206"/>
                    <a:pt x="3732777" y="3204090"/>
                  </a:cubicBezTo>
                  <a:close/>
                  <a:moveTo>
                    <a:pt x="3726785" y="4112571"/>
                  </a:moveTo>
                  <a:cubicBezTo>
                    <a:pt x="3693573" y="4112347"/>
                    <a:pt x="3680246" y="4153277"/>
                    <a:pt x="3701346" y="4172899"/>
                  </a:cubicBezTo>
                  <a:cubicBezTo>
                    <a:pt x="3727339" y="4197107"/>
                    <a:pt x="3762915" y="4175703"/>
                    <a:pt x="3761971" y="4148245"/>
                  </a:cubicBezTo>
                  <a:cubicBezTo>
                    <a:pt x="3761202" y="4125857"/>
                    <a:pt x="3744198" y="4112688"/>
                    <a:pt x="3726785" y="4112571"/>
                  </a:cubicBezTo>
                  <a:close/>
                  <a:moveTo>
                    <a:pt x="3729781" y="3658331"/>
                  </a:moveTo>
                  <a:cubicBezTo>
                    <a:pt x="3696550" y="3658107"/>
                    <a:pt x="3683251" y="3699045"/>
                    <a:pt x="3704342" y="3718659"/>
                  </a:cubicBezTo>
                  <a:cubicBezTo>
                    <a:pt x="3730306" y="3742827"/>
                    <a:pt x="3765911" y="3721549"/>
                    <a:pt x="3764967" y="3693994"/>
                  </a:cubicBezTo>
                  <a:cubicBezTo>
                    <a:pt x="3764199" y="3671617"/>
                    <a:pt x="3747194" y="3658447"/>
                    <a:pt x="3729781" y="3658331"/>
                  </a:cubicBezTo>
                  <a:close/>
                  <a:moveTo>
                    <a:pt x="3363655" y="3201647"/>
                  </a:moveTo>
                  <a:cubicBezTo>
                    <a:pt x="3330366" y="3201423"/>
                    <a:pt x="3317174" y="3242391"/>
                    <a:pt x="3338216" y="3261975"/>
                  </a:cubicBezTo>
                  <a:cubicBezTo>
                    <a:pt x="3364210" y="3286162"/>
                    <a:pt x="3399805" y="3264778"/>
                    <a:pt x="3398842" y="3237310"/>
                  </a:cubicBezTo>
                  <a:cubicBezTo>
                    <a:pt x="3398073" y="3214972"/>
                    <a:pt x="3381107" y="3201763"/>
                    <a:pt x="3363655" y="3201647"/>
                  </a:cubicBezTo>
                  <a:close/>
                  <a:moveTo>
                    <a:pt x="3735773" y="2749849"/>
                  </a:moveTo>
                  <a:cubicBezTo>
                    <a:pt x="3702552" y="2749625"/>
                    <a:pt x="3689244" y="2790554"/>
                    <a:pt x="3710334" y="2810177"/>
                  </a:cubicBezTo>
                  <a:cubicBezTo>
                    <a:pt x="3736328" y="2834364"/>
                    <a:pt x="3771923" y="2812980"/>
                    <a:pt x="3770960" y="2785512"/>
                  </a:cubicBezTo>
                  <a:cubicBezTo>
                    <a:pt x="3770191" y="2763164"/>
                    <a:pt x="3753225" y="2749956"/>
                    <a:pt x="3735773" y="2749849"/>
                  </a:cubicBezTo>
                  <a:close/>
                  <a:moveTo>
                    <a:pt x="3360659" y="3655887"/>
                  </a:moveTo>
                  <a:cubicBezTo>
                    <a:pt x="3327428" y="3655663"/>
                    <a:pt x="3314130" y="3696603"/>
                    <a:pt x="3335220" y="3716215"/>
                  </a:cubicBezTo>
                  <a:cubicBezTo>
                    <a:pt x="3361194" y="3740393"/>
                    <a:pt x="3396808" y="3719087"/>
                    <a:pt x="3395845" y="3691561"/>
                  </a:cubicBezTo>
                  <a:cubicBezTo>
                    <a:pt x="3395077" y="3669183"/>
                    <a:pt x="3378072" y="3656004"/>
                    <a:pt x="3360659" y="3655887"/>
                  </a:cubicBezTo>
                  <a:close/>
                  <a:moveTo>
                    <a:pt x="3357663" y="4110138"/>
                  </a:moveTo>
                  <a:cubicBezTo>
                    <a:pt x="3324431" y="4109914"/>
                    <a:pt x="3311133" y="4150853"/>
                    <a:pt x="3332224" y="4170466"/>
                  </a:cubicBezTo>
                  <a:cubicBezTo>
                    <a:pt x="3358188" y="4194634"/>
                    <a:pt x="3393793" y="4173357"/>
                    <a:pt x="3392849" y="4145801"/>
                  </a:cubicBezTo>
                  <a:cubicBezTo>
                    <a:pt x="3392081" y="4123424"/>
                    <a:pt x="3375076" y="4110255"/>
                    <a:pt x="3357663" y="4110138"/>
                  </a:cubicBezTo>
                  <a:close/>
                  <a:moveTo>
                    <a:pt x="3372653" y="1838924"/>
                  </a:moveTo>
                  <a:cubicBezTo>
                    <a:pt x="3339432" y="1838700"/>
                    <a:pt x="3326124" y="1879629"/>
                    <a:pt x="3347215" y="1899252"/>
                  </a:cubicBezTo>
                  <a:cubicBezTo>
                    <a:pt x="3373179" y="1923420"/>
                    <a:pt x="3408784" y="1902143"/>
                    <a:pt x="3407840" y="1874587"/>
                  </a:cubicBezTo>
                  <a:cubicBezTo>
                    <a:pt x="3407071" y="1852210"/>
                    <a:pt x="3390057" y="1839031"/>
                    <a:pt x="3372653" y="1838924"/>
                  </a:cubicBezTo>
                  <a:close/>
                  <a:moveTo>
                    <a:pt x="3366661" y="2747406"/>
                  </a:moveTo>
                  <a:cubicBezTo>
                    <a:pt x="3333430" y="2747182"/>
                    <a:pt x="3320122" y="2788111"/>
                    <a:pt x="3341212" y="2807734"/>
                  </a:cubicBezTo>
                  <a:cubicBezTo>
                    <a:pt x="3367177" y="2831902"/>
                    <a:pt x="3402801" y="2810625"/>
                    <a:pt x="3401838" y="2783079"/>
                  </a:cubicBezTo>
                  <a:cubicBezTo>
                    <a:pt x="3401069" y="2760692"/>
                    <a:pt x="3384065" y="2747523"/>
                    <a:pt x="3366661" y="2747406"/>
                  </a:cubicBezTo>
                  <a:close/>
                  <a:moveTo>
                    <a:pt x="3369657" y="2293165"/>
                  </a:moveTo>
                  <a:cubicBezTo>
                    <a:pt x="3336475" y="2292951"/>
                    <a:pt x="3323099" y="2333851"/>
                    <a:pt x="3344209" y="2353493"/>
                  </a:cubicBezTo>
                  <a:cubicBezTo>
                    <a:pt x="3370192" y="2377671"/>
                    <a:pt x="3405778" y="2356355"/>
                    <a:pt x="3404844" y="2328838"/>
                  </a:cubicBezTo>
                  <a:cubicBezTo>
                    <a:pt x="3404065" y="2306403"/>
                    <a:pt x="3386915" y="2293272"/>
                    <a:pt x="3369657" y="2293165"/>
                  </a:cubicBezTo>
                  <a:close/>
                  <a:moveTo>
                    <a:pt x="3753760" y="24384"/>
                  </a:moveTo>
                  <a:cubicBezTo>
                    <a:pt x="3720588" y="24160"/>
                    <a:pt x="3707192" y="65051"/>
                    <a:pt x="3728312" y="84712"/>
                  </a:cubicBezTo>
                  <a:cubicBezTo>
                    <a:pt x="3754276" y="108880"/>
                    <a:pt x="3789891" y="87603"/>
                    <a:pt x="3788947" y="60048"/>
                  </a:cubicBezTo>
                  <a:cubicBezTo>
                    <a:pt x="3788169" y="37670"/>
                    <a:pt x="3771174" y="24501"/>
                    <a:pt x="3753760" y="24384"/>
                  </a:cubicBezTo>
                  <a:close/>
                  <a:moveTo>
                    <a:pt x="4107891" y="2298041"/>
                  </a:moveTo>
                  <a:cubicBezTo>
                    <a:pt x="4074582" y="2297818"/>
                    <a:pt x="4061420" y="2338805"/>
                    <a:pt x="4082453" y="2358369"/>
                  </a:cubicBezTo>
                  <a:cubicBezTo>
                    <a:pt x="4108446" y="2382557"/>
                    <a:pt x="4144041" y="2361173"/>
                    <a:pt x="4143078" y="2333715"/>
                  </a:cubicBezTo>
                  <a:cubicBezTo>
                    <a:pt x="4142309" y="2311366"/>
                    <a:pt x="4125344" y="2298158"/>
                    <a:pt x="4107891" y="2298041"/>
                  </a:cubicBezTo>
                  <a:close/>
                  <a:moveTo>
                    <a:pt x="4110888" y="1843801"/>
                  </a:moveTo>
                  <a:cubicBezTo>
                    <a:pt x="4077657" y="1843577"/>
                    <a:pt x="4064358" y="1884506"/>
                    <a:pt x="4085439" y="1904129"/>
                  </a:cubicBezTo>
                  <a:cubicBezTo>
                    <a:pt x="4111423" y="1928306"/>
                    <a:pt x="4147008" y="1906990"/>
                    <a:pt x="4146074" y="1879464"/>
                  </a:cubicBezTo>
                  <a:cubicBezTo>
                    <a:pt x="4145296" y="1857087"/>
                    <a:pt x="4128301" y="1843908"/>
                    <a:pt x="4110888" y="1843801"/>
                  </a:cubicBezTo>
                  <a:close/>
                  <a:moveTo>
                    <a:pt x="4104895" y="2752282"/>
                  </a:moveTo>
                  <a:cubicBezTo>
                    <a:pt x="4071664" y="2752058"/>
                    <a:pt x="4058366" y="2792988"/>
                    <a:pt x="4079456" y="2812610"/>
                  </a:cubicBezTo>
                  <a:cubicBezTo>
                    <a:pt x="4105450" y="2836798"/>
                    <a:pt x="4141045" y="2815413"/>
                    <a:pt x="4140082" y="2787946"/>
                  </a:cubicBezTo>
                  <a:cubicBezTo>
                    <a:pt x="4139313" y="2765568"/>
                    <a:pt x="4122308" y="2752399"/>
                    <a:pt x="4104895" y="2752282"/>
                  </a:cubicBezTo>
                  <a:close/>
                  <a:moveTo>
                    <a:pt x="4101899" y="3206523"/>
                  </a:moveTo>
                  <a:cubicBezTo>
                    <a:pt x="4068678" y="3206299"/>
                    <a:pt x="4055369" y="3247228"/>
                    <a:pt x="4076460" y="3266851"/>
                  </a:cubicBezTo>
                  <a:cubicBezTo>
                    <a:pt x="4102424" y="3291019"/>
                    <a:pt x="4138029" y="3269742"/>
                    <a:pt x="4137085" y="3242196"/>
                  </a:cubicBezTo>
                  <a:cubicBezTo>
                    <a:pt x="4136317" y="3219809"/>
                    <a:pt x="4119303" y="3206640"/>
                    <a:pt x="4101899" y="3206523"/>
                  </a:cubicBezTo>
                  <a:close/>
                  <a:moveTo>
                    <a:pt x="4119876" y="481068"/>
                  </a:moveTo>
                  <a:cubicBezTo>
                    <a:pt x="4086645" y="480844"/>
                    <a:pt x="4073347" y="521774"/>
                    <a:pt x="4094438" y="541396"/>
                  </a:cubicBezTo>
                  <a:cubicBezTo>
                    <a:pt x="4120411" y="565574"/>
                    <a:pt x="4156026" y="544268"/>
                    <a:pt x="4155063" y="516732"/>
                  </a:cubicBezTo>
                  <a:cubicBezTo>
                    <a:pt x="4154294" y="494354"/>
                    <a:pt x="4137290" y="481185"/>
                    <a:pt x="4119876" y="481068"/>
                  </a:cubicBezTo>
                  <a:close/>
                  <a:moveTo>
                    <a:pt x="4113884" y="1389550"/>
                  </a:moveTo>
                  <a:cubicBezTo>
                    <a:pt x="4080662" y="1389326"/>
                    <a:pt x="4067355" y="1430265"/>
                    <a:pt x="4088445" y="1449878"/>
                  </a:cubicBezTo>
                  <a:cubicBezTo>
                    <a:pt x="4114409" y="1474046"/>
                    <a:pt x="4150014" y="1452769"/>
                    <a:pt x="4149070" y="1425223"/>
                  </a:cubicBezTo>
                  <a:cubicBezTo>
                    <a:pt x="4148302" y="1402836"/>
                    <a:pt x="4131297" y="1389667"/>
                    <a:pt x="4113884" y="1389550"/>
                  </a:cubicBezTo>
                  <a:close/>
                  <a:moveTo>
                    <a:pt x="4116880" y="935309"/>
                  </a:moveTo>
                  <a:cubicBezTo>
                    <a:pt x="4083591" y="935085"/>
                    <a:pt x="4070399" y="976053"/>
                    <a:pt x="4091431" y="995637"/>
                  </a:cubicBezTo>
                  <a:cubicBezTo>
                    <a:pt x="4117396" y="1019805"/>
                    <a:pt x="4153000" y="998528"/>
                    <a:pt x="4152057" y="970972"/>
                  </a:cubicBezTo>
                  <a:cubicBezTo>
                    <a:pt x="4151298" y="948595"/>
                    <a:pt x="4134293" y="935426"/>
                    <a:pt x="4116880" y="935309"/>
                  </a:cubicBezTo>
                  <a:close/>
                  <a:moveTo>
                    <a:pt x="3747768" y="932876"/>
                  </a:moveTo>
                  <a:cubicBezTo>
                    <a:pt x="3714478" y="932652"/>
                    <a:pt x="3701287" y="973620"/>
                    <a:pt x="3722329" y="993204"/>
                  </a:cubicBezTo>
                  <a:cubicBezTo>
                    <a:pt x="3748322" y="1017401"/>
                    <a:pt x="3783917" y="996026"/>
                    <a:pt x="3782954" y="968539"/>
                  </a:cubicBezTo>
                  <a:cubicBezTo>
                    <a:pt x="3782176" y="946162"/>
                    <a:pt x="3765171" y="932983"/>
                    <a:pt x="3747768" y="932876"/>
                  </a:cubicBezTo>
                  <a:close/>
                  <a:moveTo>
                    <a:pt x="4098903" y="3660764"/>
                  </a:moveTo>
                  <a:cubicBezTo>
                    <a:pt x="4065662" y="3660540"/>
                    <a:pt x="4052383" y="3701489"/>
                    <a:pt x="4073464" y="3721092"/>
                  </a:cubicBezTo>
                  <a:cubicBezTo>
                    <a:pt x="4099428" y="3745260"/>
                    <a:pt x="4135033" y="3723983"/>
                    <a:pt x="4134089" y="3696437"/>
                  </a:cubicBezTo>
                  <a:cubicBezTo>
                    <a:pt x="4133320" y="3674050"/>
                    <a:pt x="4116306" y="3660881"/>
                    <a:pt x="4098903" y="3660764"/>
                  </a:cubicBezTo>
                  <a:close/>
                  <a:moveTo>
                    <a:pt x="3744772" y="1387117"/>
                  </a:moveTo>
                  <a:cubicBezTo>
                    <a:pt x="3711541" y="1386893"/>
                    <a:pt x="3698252" y="1427832"/>
                    <a:pt x="3719333" y="1447445"/>
                  </a:cubicBezTo>
                  <a:cubicBezTo>
                    <a:pt x="3745297" y="1471613"/>
                    <a:pt x="3780902" y="1450335"/>
                    <a:pt x="3779958" y="1422780"/>
                  </a:cubicBezTo>
                  <a:cubicBezTo>
                    <a:pt x="3779180" y="1400403"/>
                    <a:pt x="3762175" y="1387233"/>
                    <a:pt x="3744772" y="1387117"/>
                  </a:cubicBezTo>
                  <a:close/>
                  <a:moveTo>
                    <a:pt x="3750764" y="478625"/>
                  </a:moveTo>
                  <a:cubicBezTo>
                    <a:pt x="3717533" y="478411"/>
                    <a:pt x="3704235" y="519330"/>
                    <a:pt x="3725316" y="538953"/>
                  </a:cubicBezTo>
                  <a:cubicBezTo>
                    <a:pt x="3751309" y="563141"/>
                    <a:pt x="3786904" y="541756"/>
                    <a:pt x="3785941" y="514289"/>
                  </a:cubicBezTo>
                  <a:cubicBezTo>
                    <a:pt x="3785182" y="491950"/>
                    <a:pt x="3768207" y="478742"/>
                    <a:pt x="3750764" y="478625"/>
                  </a:cubicBezTo>
                  <a:close/>
                  <a:moveTo>
                    <a:pt x="3741775" y="1841357"/>
                  </a:moveTo>
                  <a:cubicBezTo>
                    <a:pt x="3708564" y="1841134"/>
                    <a:pt x="3695236" y="1882063"/>
                    <a:pt x="3716327" y="1901685"/>
                  </a:cubicBezTo>
                  <a:cubicBezTo>
                    <a:pt x="3742310" y="1925863"/>
                    <a:pt x="3777896" y="1904547"/>
                    <a:pt x="3776962" y="1877031"/>
                  </a:cubicBezTo>
                  <a:cubicBezTo>
                    <a:pt x="3776174" y="1854605"/>
                    <a:pt x="3759033" y="1841474"/>
                    <a:pt x="3741775" y="1841357"/>
                  </a:cubicBezTo>
                  <a:close/>
                  <a:moveTo>
                    <a:pt x="4095897" y="4115015"/>
                  </a:moveTo>
                  <a:cubicBezTo>
                    <a:pt x="4062656" y="4114791"/>
                    <a:pt x="4049377" y="4155729"/>
                    <a:pt x="4070458" y="4175342"/>
                  </a:cubicBezTo>
                  <a:cubicBezTo>
                    <a:pt x="4096286" y="4199384"/>
                    <a:pt x="4131939" y="4178467"/>
                    <a:pt x="4131093" y="4150678"/>
                  </a:cubicBezTo>
                  <a:cubicBezTo>
                    <a:pt x="4130227" y="4128203"/>
                    <a:pt x="4113203" y="4115122"/>
                    <a:pt x="4095897" y="4115015"/>
                  </a:cubicBezTo>
                  <a:close/>
                  <a:moveTo>
                    <a:pt x="3015526" y="19508"/>
                  </a:moveTo>
                  <a:cubicBezTo>
                    <a:pt x="2982305" y="19284"/>
                    <a:pt x="2968987" y="60223"/>
                    <a:pt x="2990087" y="79836"/>
                  </a:cubicBezTo>
                  <a:cubicBezTo>
                    <a:pt x="3016052" y="104004"/>
                    <a:pt x="3051657" y="82727"/>
                    <a:pt x="3050713" y="55171"/>
                  </a:cubicBezTo>
                  <a:cubicBezTo>
                    <a:pt x="3049935" y="32794"/>
                    <a:pt x="3032930" y="19625"/>
                    <a:pt x="3015526" y="19508"/>
                  </a:cubicBezTo>
                  <a:close/>
                  <a:moveTo>
                    <a:pt x="2634410" y="1834048"/>
                  </a:moveTo>
                  <a:cubicBezTo>
                    <a:pt x="2601179" y="1833824"/>
                    <a:pt x="2587880" y="1874753"/>
                    <a:pt x="2608971" y="1894376"/>
                  </a:cubicBezTo>
                  <a:cubicBezTo>
                    <a:pt x="2634935" y="1918544"/>
                    <a:pt x="2670559" y="1897257"/>
                    <a:pt x="2669596" y="1869711"/>
                  </a:cubicBezTo>
                  <a:cubicBezTo>
                    <a:pt x="2668827" y="1847324"/>
                    <a:pt x="2651823" y="1834155"/>
                    <a:pt x="2634410" y="1834048"/>
                  </a:cubicBezTo>
                  <a:close/>
                  <a:moveTo>
                    <a:pt x="2277282" y="14631"/>
                  </a:moveTo>
                  <a:cubicBezTo>
                    <a:pt x="2243993" y="14408"/>
                    <a:pt x="2230802" y="55376"/>
                    <a:pt x="2251844" y="74959"/>
                  </a:cubicBezTo>
                  <a:cubicBezTo>
                    <a:pt x="2277837" y="99147"/>
                    <a:pt x="2313432" y="77763"/>
                    <a:pt x="2312469" y="50305"/>
                  </a:cubicBezTo>
                  <a:cubicBezTo>
                    <a:pt x="2311700" y="27918"/>
                    <a:pt x="2294696" y="14748"/>
                    <a:pt x="2277282" y="14631"/>
                  </a:cubicBezTo>
                  <a:close/>
                  <a:moveTo>
                    <a:pt x="3012530" y="473749"/>
                  </a:moveTo>
                  <a:cubicBezTo>
                    <a:pt x="2979280" y="473535"/>
                    <a:pt x="2966020" y="514473"/>
                    <a:pt x="2987091" y="534086"/>
                  </a:cubicBezTo>
                  <a:cubicBezTo>
                    <a:pt x="3013046" y="558255"/>
                    <a:pt x="3048660" y="536987"/>
                    <a:pt x="3047717" y="509422"/>
                  </a:cubicBezTo>
                  <a:cubicBezTo>
                    <a:pt x="3046938" y="487035"/>
                    <a:pt x="3029934" y="473866"/>
                    <a:pt x="3012530" y="473749"/>
                  </a:cubicBezTo>
                  <a:close/>
                  <a:moveTo>
                    <a:pt x="2628417" y="2742529"/>
                  </a:moveTo>
                  <a:cubicBezTo>
                    <a:pt x="2595196" y="2742306"/>
                    <a:pt x="2581878" y="2783235"/>
                    <a:pt x="2602978" y="2802857"/>
                  </a:cubicBezTo>
                  <a:cubicBezTo>
                    <a:pt x="2628943" y="2827025"/>
                    <a:pt x="2664547" y="2805748"/>
                    <a:pt x="2663604" y="2778193"/>
                  </a:cubicBezTo>
                  <a:cubicBezTo>
                    <a:pt x="2662835" y="2755816"/>
                    <a:pt x="2645831" y="2742646"/>
                    <a:pt x="2628417" y="2742529"/>
                  </a:cubicBezTo>
                  <a:close/>
                  <a:moveTo>
                    <a:pt x="2625421" y="3196770"/>
                  </a:moveTo>
                  <a:cubicBezTo>
                    <a:pt x="2592200" y="3196546"/>
                    <a:pt x="2578892" y="3237475"/>
                    <a:pt x="2599972" y="3257098"/>
                  </a:cubicBezTo>
                  <a:cubicBezTo>
                    <a:pt x="2625956" y="3281276"/>
                    <a:pt x="2661541" y="3259960"/>
                    <a:pt x="2660607" y="3232433"/>
                  </a:cubicBezTo>
                  <a:cubicBezTo>
                    <a:pt x="2659829" y="3210018"/>
                    <a:pt x="2642688" y="3196887"/>
                    <a:pt x="2625421" y="3196770"/>
                  </a:cubicBezTo>
                  <a:close/>
                  <a:moveTo>
                    <a:pt x="2619429" y="4105262"/>
                  </a:moveTo>
                  <a:cubicBezTo>
                    <a:pt x="2586197" y="4105038"/>
                    <a:pt x="2572899" y="4145967"/>
                    <a:pt x="2593990" y="4165589"/>
                  </a:cubicBezTo>
                  <a:cubicBezTo>
                    <a:pt x="2619964" y="4189767"/>
                    <a:pt x="2655578" y="4168432"/>
                    <a:pt x="2654615" y="4140925"/>
                  </a:cubicBezTo>
                  <a:cubicBezTo>
                    <a:pt x="2653846" y="4118548"/>
                    <a:pt x="2636842" y="4105378"/>
                    <a:pt x="2619429" y="4105262"/>
                  </a:cubicBezTo>
                  <a:close/>
                  <a:moveTo>
                    <a:pt x="2268294" y="1377364"/>
                  </a:moveTo>
                  <a:cubicBezTo>
                    <a:pt x="2235121" y="1377140"/>
                    <a:pt x="2221725" y="1418030"/>
                    <a:pt x="2242845" y="1437692"/>
                  </a:cubicBezTo>
                  <a:cubicBezTo>
                    <a:pt x="2268809" y="1461860"/>
                    <a:pt x="2304414" y="1440582"/>
                    <a:pt x="2303480" y="1413027"/>
                  </a:cubicBezTo>
                  <a:cubicBezTo>
                    <a:pt x="2302702" y="1390650"/>
                    <a:pt x="2285707" y="1377480"/>
                    <a:pt x="2268294" y="1377364"/>
                  </a:cubicBezTo>
                  <a:close/>
                  <a:moveTo>
                    <a:pt x="2622425" y="3651011"/>
                  </a:moveTo>
                  <a:cubicBezTo>
                    <a:pt x="2589194" y="3650787"/>
                    <a:pt x="2575895" y="3691716"/>
                    <a:pt x="2596986" y="3711339"/>
                  </a:cubicBezTo>
                  <a:cubicBezTo>
                    <a:pt x="2622960" y="3735517"/>
                    <a:pt x="2658574" y="3714181"/>
                    <a:pt x="2657611" y="3686674"/>
                  </a:cubicBezTo>
                  <a:cubicBezTo>
                    <a:pt x="2656843" y="3664336"/>
                    <a:pt x="2639877" y="3651128"/>
                    <a:pt x="2622425" y="3651011"/>
                  </a:cubicBezTo>
                  <a:close/>
                  <a:moveTo>
                    <a:pt x="2271290" y="923123"/>
                  </a:moveTo>
                  <a:cubicBezTo>
                    <a:pt x="2238059" y="922899"/>
                    <a:pt x="2224761" y="963838"/>
                    <a:pt x="2245851" y="983451"/>
                  </a:cubicBezTo>
                  <a:cubicBezTo>
                    <a:pt x="2271815" y="1007619"/>
                    <a:pt x="2307420" y="986342"/>
                    <a:pt x="2306476" y="958796"/>
                  </a:cubicBezTo>
                  <a:cubicBezTo>
                    <a:pt x="2305708" y="936409"/>
                    <a:pt x="2288703" y="923230"/>
                    <a:pt x="2271290" y="923123"/>
                  </a:cubicBezTo>
                  <a:close/>
                  <a:moveTo>
                    <a:pt x="2253313" y="3648578"/>
                  </a:moveTo>
                  <a:cubicBezTo>
                    <a:pt x="2220091" y="3648354"/>
                    <a:pt x="2206774" y="3689283"/>
                    <a:pt x="2227864" y="3708905"/>
                  </a:cubicBezTo>
                  <a:cubicBezTo>
                    <a:pt x="2253828" y="3733074"/>
                    <a:pt x="2289452" y="3711797"/>
                    <a:pt x="2288489" y="3684241"/>
                  </a:cubicBezTo>
                  <a:cubicBezTo>
                    <a:pt x="2287721" y="3661864"/>
                    <a:pt x="2270716" y="3648695"/>
                    <a:pt x="2253313" y="3648578"/>
                  </a:cubicBezTo>
                  <a:close/>
                  <a:moveTo>
                    <a:pt x="2265298" y="1831605"/>
                  </a:moveTo>
                  <a:cubicBezTo>
                    <a:pt x="2232067" y="1831381"/>
                    <a:pt x="2218768" y="1872310"/>
                    <a:pt x="2239859" y="1891932"/>
                  </a:cubicBezTo>
                  <a:cubicBezTo>
                    <a:pt x="2265832" y="1916110"/>
                    <a:pt x="2301447" y="1894775"/>
                    <a:pt x="2300484" y="1867278"/>
                  </a:cubicBezTo>
                  <a:cubicBezTo>
                    <a:pt x="2299715" y="1844930"/>
                    <a:pt x="2282750" y="1831721"/>
                    <a:pt x="2265298" y="1831605"/>
                  </a:cubicBezTo>
                  <a:close/>
                  <a:moveTo>
                    <a:pt x="2250307" y="4102818"/>
                  </a:moveTo>
                  <a:cubicBezTo>
                    <a:pt x="2217075" y="4102595"/>
                    <a:pt x="2203777" y="4143524"/>
                    <a:pt x="2224868" y="4163146"/>
                  </a:cubicBezTo>
                  <a:cubicBezTo>
                    <a:pt x="2250842" y="4187324"/>
                    <a:pt x="2286456" y="4165989"/>
                    <a:pt x="2285493" y="4138492"/>
                  </a:cubicBezTo>
                  <a:cubicBezTo>
                    <a:pt x="2284725" y="4116144"/>
                    <a:pt x="2267759" y="4102935"/>
                    <a:pt x="2250307" y="4102818"/>
                  </a:cubicBezTo>
                  <a:close/>
                  <a:moveTo>
                    <a:pt x="2256309" y="3194337"/>
                  </a:moveTo>
                  <a:cubicBezTo>
                    <a:pt x="2223088" y="3194113"/>
                    <a:pt x="2209770" y="3235042"/>
                    <a:pt x="2230870" y="3254665"/>
                  </a:cubicBezTo>
                  <a:cubicBezTo>
                    <a:pt x="2256834" y="3278833"/>
                    <a:pt x="2292439" y="3257556"/>
                    <a:pt x="2291495" y="3230010"/>
                  </a:cubicBezTo>
                  <a:cubicBezTo>
                    <a:pt x="2290707" y="3207574"/>
                    <a:pt x="2273566" y="3194444"/>
                    <a:pt x="2256309" y="3194337"/>
                  </a:cubicBezTo>
                  <a:close/>
                  <a:moveTo>
                    <a:pt x="2262301" y="2285846"/>
                  </a:moveTo>
                  <a:cubicBezTo>
                    <a:pt x="2229070" y="2285622"/>
                    <a:pt x="2215772" y="2326551"/>
                    <a:pt x="2236862" y="2346173"/>
                  </a:cubicBezTo>
                  <a:cubicBezTo>
                    <a:pt x="2262827" y="2370342"/>
                    <a:pt x="2298451" y="2349054"/>
                    <a:pt x="2297488" y="2321518"/>
                  </a:cubicBezTo>
                  <a:cubicBezTo>
                    <a:pt x="2296709" y="2299132"/>
                    <a:pt x="2279705" y="2285962"/>
                    <a:pt x="2262301" y="2285846"/>
                  </a:cubicBezTo>
                  <a:close/>
                  <a:moveTo>
                    <a:pt x="2259305" y="2740096"/>
                  </a:moveTo>
                  <a:cubicBezTo>
                    <a:pt x="2226016" y="2739872"/>
                    <a:pt x="2212824" y="2780840"/>
                    <a:pt x="2233866" y="2800424"/>
                  </a:cubicBezTo>
                  <a:cubicBezTo>
                    <a:pt x="2259830" y="2824592"/>
                    <a:pt x="2295435" y="2803315"/>
                    <a:pt x="2294492" y="2775759"/>
                  </a:cubicBezTo>
                  <a:cubicBezTo>
                    <a:pt x="2293713" y="2753372"/>
                    <a:pt x="2276709" y="2740203"/>
                    <a:pt x="2259305" y="2740096"/>
                  </a:cubicBezTo>
                  <a:close/>
                  <a:moveTo>
                    <a:pt x="2274286" y="468872"/>
                  </a:moveTo>
                  <a:cubicBezTo>
                    <a:pt x="2241065" y="468648"/>
                    <a:pt x="2227757" y="509578"/>
                    <a:pt x="2248838" y="529200"/>
                  </a:cubicBezTo>
                  <a:cubicBezTo>
                    <a:pt x="2274812" y="553368"/>
                    <a:pt x="2310426" y="532072"/>
                    <a:pt x="2309463" y="504545"/>
                  </a:cubicBezTo>
                  <a:cubicBezTo>
                    <a:pt x="2308704" y="482158"/>
                    <a:pt x="2291699" y="468989"/>
                    <a:pt x="2274286" y="468872"/>
                  </a:cubicBezTo>
                  <a:close/>
                  <a:moveTo>
                    <a:pt x="3000535" y="2290722"/>
                  </a:moveTo>
                  <a:cubicBezTo>
                    <a:pt x="2967314" y="2290498"/>
                    <a:pt x="2953996" y="2331427"/>
                    <a:pt x="2975096" y="2351050"/>
                  </a:cubicBezTo>
                  <a:cubicBezTo>
                    <a:pt x="3001061" y="2375218"/>
                    <a:pt x="3036665" y="2353941"/>
                    <a:pt x="3035722" y="2326385"/>
                  </a:cubicBezTo>
                  <a:cubicBezTo>
                    <a:pt x="3034953" y="2304008"/>
                    <a:pt x="3017949" y="2290839"/>
                    <a:pt x="3000535" y="2290722"/>
                  </a:cubicBezTo>
                  <a:close/>
                  <a:moveTo>
                    <a:pt x="2997539" y="2744963"/>
                  </a:moveTo>
                  <a:cubicBezTo>
                    <a:pt x="2964318" y="2744739"/>
                    <a:pt x="2951010" y="2785668"/>
                    <a:pt x="2972090" y="2805291"/>
                  </a:cubicBezTo>
                  <a:cubicBezTo>
                    <a:pt x="2998074" y="2829469"/>
                    <a:pt x="3033660" y="2808152"/>
                    <a:pt x="3032726" y="2780636"/>
                  </a:cubicBezTo>
                  <a:cubicBezTo>
                    <a:pt x="3031947" y="2758210"/>
                    <a:pt x="3014806" y="2745080"/>
                    <a:pt x="2997539" y="2744963"/>
                  </a:cubicBezTo>
                  <a:close/>
                  <a:moveTo>
                    <a:pt x="2991547" y="3653454"/>
                  </a:moveTo>
                  <a:cubicBezTo>
                    <a:pt x="2958257" y="3653230"/>
                    <a:pt x="2945066" y="3694198"/>
                    <a:pt x="2966108" y="3713782"/>
                  </a:cubicBezTo>
                  <a:cubicBezTo>
                    <a:pt x="2992101" y="3737970"/>
                    <a:pt x="3027696" y="3716585"/>
                    <a:pt x="3026733" y="3689117"/>
                  </a:cubicBezTo>
                  <a:cubicBezTo>
                    <a:pt x="3025955" y="3666740"/>
                    <a:pt x="3008950" y="3653571"/>
                    <a:pt x="2991547" y="3653454"/>
                  </a:cubicBezTo>
                  <a:close/>
                  <a:moveTo>
                    <a:pt x="2994543" y="3199213"/>
                  </a:moveTo>
                  <a:cubicBezTo>
                    <a:pt x="2961312" y="3198989"/>
                    <a:pt x="2948013" y="3239919"/>
                    <a:pt x="2969094" y="3259541"/>
                  </a:cubicBezTo>
                  <a:cubicBezTo>
                    <a:pt x="2995068" y="3283719"/>
                    <a:pt x="3030683" y="3262383"/>
                    <a:pt x="3029720" y="3234886"/>
                  </a:cubicBezTo>
                  <a:cubicBezTo>
                    <a:pt x="3028951" y="3212499"/>
                    <a:pt x="3011956" y="3199330"/>
                    <a:pt x="2994543" y="3199213"/>
                  </a:cubicBezTo>
                  <a:close/>
                  <a:moveTo>
                    <a:pt x="3009524" y="927999"/>
                  </a:moveTo>
                  <a:cubicBezTo>
                    <a:pt x="2976342" y="927775"/>
                    <a:pt x="2962966" y="968675"/>
                    <a:pt x="2984085" y="988327"/>
                  </a:cubicBezTo>
                  <a:cubicBezTo>
                    <a:pt x="3009913" y="1012369"/>
                    <a:pt x="3045664" y="991364"/>
                    <a:pt x="3044720" y="963672"/>
                  </a:cubicBezTo>
                  <a:cubicBezTo>
                    <a:pt x="3043942" y="941276"/>
                    <a:pt x="3026937" y="928106"/>
                    <a:pt x="3009524" y="927999"/>
                  </a:cubicBezTo>
                  <a:close/>
                  <a:moveTo>
                    <a:pt x="2631414" y="2288288"/>
                  </a:moveTo>
                  <a:cubicBezTo>
                    <a:pt x="2598124" y="2288065"/>
                    <a:pt x="2584933" y="2329033"/>
                    <a:pt x="2605974" y="2348616"/>
                  </a:cubicBezTo>
                  <a:cubicBezTo>
                    <a:pt x="2631939" y="2372785"/>
                    <a:pt x="2667544" y="2351507"/>
                    <a:pt x="2666600" y="2323952"/>
                  </a:cubicBezTo>
                  <a:cubicBezTo>
                    <a:pt x="2665831" y="2301575"/>
                    <a:pt x="2648827" y="2288405"/>
                    <a:pt x="2631414" y="2288288"/>
                  </a:cubicBezTo>
                  <a:close/>
                  <a:moveTo>
                    <a:pt x="3003532" y="1836481"/>
                  </a:moveTo>
                  <a:cubicBezTo>
                    <a:pt x="2970223" y="1836257"/>
                    <a:pt x="2957061" y="1877245"/>
                    <a:pt x="2978083" y="1896809"/>
                  </a:cubicBezTo>
                  <a:cubicBezTo>
                    <a:pt x="3004047" y="1920977"/>
                    <a:pt x="3039652" y="1899700"/>
                    <a:pt x="3038708" y="1872154"/>
                  </a:cubicBezTo>
                  <a:cubicBezTo>
                    <a:pt x="3037949" y="1849767"/>
                    <a:pt x="3020945" y="1836598"/>
                    <a:pt x="3003532" y="1836481"/>
                  </a:cubicBezTo>
                  <a:close/>
                  <a:moveTo>
                    <a:pt x="3006528" y="1382240"/>
                  </a:moveTo>
                  <a:cubicBezTo>
                    <a:pt x="2973239" y="1382016"/>
                    <a:pt x="2960047" y="1422984"/>
                    <a:pt x="2981089" y="1442568"/>
                  </a:cubicBezTo>
                  <a:cubicBezTo>
                    <a:pt x="3007083" y="1466756"/>
                    <a:pt x="3042677" y="1445371"/>
                    <a:pt x="3041714" y="1417903"/>
                  </a:cubicBezTo>
                  <a:cubicBezTo>
                    <a:pt x="3040946" y="1395526"/>
                    <a:pt x="3023941" y="1382357"/>
                    <a:pt x="3006528" y="1382240"/>
                  </a:cubicBezTo>
                  <a:close/>
                  <a:moveTo>
                    <a:pt x="2637416" y="1379797"/>
                  </a:moveTo>
                  <a:cubicBezTo>
                    <a:pt x="2604185" y="1379573"/>
                    <a:pt x="2590886" y="1420502"/>
                    <a:pt x="2611967" y="1440125"/>
                  </a:cubicBezTo>
                  <a:cubicBezTo>
                    <a:pt x="2637795" y="1464167"/>
                    <a:pt x="2673546" y="1443162"/>
                    <a:pt x="2672602" y="1415470"/>
                  </a:cubicBezTo>
                  <a:cubicBezTo>
                    <a:pt x="2671824" y="1393083"/>
                    <a:pt x="2654829" y="1379914"/>
                    <a:pt x="2637416" y="1379797"/>
                  </a:cubicBezTo>
                  <a:close/>
                  <a:moveTo>
                    <a:pt x="2988551" y="4107695"/>
                  </a:moveTo>
                  <a:cubicBezTo>
                    <a:pt x="2955329" y="4107471"/>
                    <a:pt x="2942021" y="4148400"/>
                    <a:pt x="2963111" y="4168023"/>
                  </a:cubicBezTo>
                  <a:cubicBezTo>
                    <a:pt x="2989086" y="4192201"/>
                    <a:pt x="3024700" y="4170894"/>
                    <a:pt x="3023737" y="4143368"/>
                  </a:cubicBezTo>
                  <a:cubicBezTo>
                    <a:pt x="3022959" y="4120981"/>
                    <a:pt x="3005954" y="4107812"/>
                    <a:pt x="2988551" y="4107695"/>
                  </a:cubicBezTo>
                  <a:close/>
                  <a:moveTo>
                    <a:pt x="2640412" y="925556"/>
                  </a:moveTo>
                  <a:cubicBezTo>
                    <a:pt x="2607229" y="925332"/>
                    <a:pt x="2593844" y="966232"/>
                    <a:pt x="2614963" y="985884"/>
                  </a:cubicBezTo>
                  <a:cubicBezTo>
                    <a:pt x="2640947" y="1010082"/>
                    <a:pt x="2676532" y="988707"/>
                    <a:pt x="2675589" y="961220"/>
                  </a:cubicBezTo>
                  <a:cubicBezTo>
                    <a:pt x="2674820" y="938794"/>
                    <a:pt x="2657786" y="925673"/>
                    <a:pt x="2640412" y="925556"/>
                  </a:cubicBezTo>
                  <a:close/>
                  <a:moveTo>
                    <a:pt x="1908170" y="12198"/>
                  </a:moveTo>
                  <a:cubicBezTo>
                    <a:pt x="1874881" y="11974"/>
                    <a:pt x="1861690" y="52942"/>
                    <a:pt x="1882731" y="72526"/>
                  </a:cubicBezTo>
                  <a:cubicBezTo>
                    <a:pt x="1908725" y="96714"/>
                    <a:pt x="1944320" y="75329"/>
                    <a:pt x="1943357" y="47861"/>
                  </a:cubicBezTo>
                  <a:cubicBezTo>
                    <a:pt x="1942578" y="25513"/>
                    <a:pt x="1925613" y="12305"/>
                    <a:pt x="1908170" y="12198"/>
                  </a:cubicBezTo>
                  <a:close/>
                  <a:moveTo>
                    <a:pt x="2646404" y="17074"/>
                  </a:moveTo>
                  <a:cubicBezTo>
                    <a:pt x="2613115" y="16851"/>
                    <a:pt x="2599924" y="57819"/>
                    <a:pt x="2620966" y="77402"/>
                  </a:cubicBezTo>
                  <a:cubicBezTo>
                    <a:pt x="2646939" y="101580"/>
                    <a:pt x="2682554" y="80274"/>
                    <a:pt x="2681591" y="52738"/>
                  </a:cubicBezTo>
                  <a:cubicBezTo>
                    <a:pt x="2680822" y="30361"/>
                    <a:pt x="2663818" y="17182"/>
                    <a:pt x="2646404" y="17074"/>
                  </a:cubicBezTo>
                  <a:close/>
                  <a:moveTo>
                    <a:pt x="2643408" y="471315"/>
                  </a:moveTo>
                  <a:cubicBezTo>
                    <a:pt x="2610206" y="471101"/>
                    <a:pt x="2596859" y="512011"/>
                    <a:pt x="2617969" y="531653"/>
                  </a:cubicBezTo>
                  <a:cubicBezTo>
                    <a:pt x="2643933" y="555821"/>
                    <a:pt x="2679538" y="534544"/>
                    <a:pt x="2678595" y="506988"/>
                  </a:cubicBezTo>
                  <a:cubicBezTo>
                    <a:pt x="2677826" y="484601"/>
                    <a:pt x="2660812" y="471432"/>
                    <a:pt x="2643408" y="471315"/>
                  </a:cubicBez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9" name="Google Shape;1159;p13"/>
          <p:cNvGrpSpPr/>
          <p:nvPr/>
        </p:nvGrpSpPr>
        <p:grpSpPr>
          <a:xfrm>
            <a:off x="6083713" y="1712043"/>
            <a:ext cx="2400262" cy="2433360"/>
            <a:chOff x="12172005" y="3373085"/>
            <a:chExt cx="4800523" cy="4866720"/>
          </a:xfrm>
        </p:grpSpPr>
        <p:sp>
          <p:nvSpPr>
            <p:cNvPr id="1160" name="Google Shape;1160;p13"/>
            <p:cNvSpPr/>
            <p:nvPr/>
          </p:nvSpPr>
          <p:spPr>
            <a:xfrm>
              <a:off x="12172005" y="3373085"/>
              <a:ext cx="4800523" cy="4866720"/>
            </a:xfrm>
            <a:custGeom>
              <a:avLst/>
              <a:gdLst/>
              <a:ahLst/>
              <a:cxnLst/>
              <a:rect l="l" t="t" r="r" b="b"/>
              <a:pathLst>
                <a:path w="4800523" h="4866720" extrusionOk="0">
                  <a:moveTo>
                    <a:pt x="1" y="79390"/>
                  </a:moveTo>
                  <a:cubicBezTo>
                    <a:pt x="-242" y="35035"/>
                    <a:pt x="36063" y="-813"/>
                    <a:pt x="80384" y="14"/>
                  </a:cubicBezTo>
                  <a:cubicBezTo>
                    <a:pt x="4877909" y="89688"/>
                    <a:pt x="4796213" y="5523"/>
                    <a:pt x="4796981" y="143281"/>
                  </a:cubicBezTo>
                  <a:cubicBezTo>
                    <a:pt x="4798090" y="343839"/>
                    <a:pt x="4800522" y="4786723"/>
                    <a:pt x="4800522" y="4786071"/>
                  </a:cubicBezTo>
                  <a:cubicBezTo>
                    <a:pt x="4800766" y="4830017"/>
                    <a:pt x="4765102" y="4865700"/>
                    <a:pt x="4721180" y="4865456"/>
                  </a:cubicBezTo>
                  <a:cubicBezTo>
                    <a:pt x="-73825" y="4839001"/>
                    <a:pt x="4311" y="4922621"/>
                    <a:pt x="3542" y="4783423"/>
                  </a:cubicBezTo>
                  <a:cubicBezTo>
                    <a:pt x="2424" y="4580062"/>
                    <a:pt x="1" y="78748"/>
                    <a:pt x="1" y="79390"/>
                  </a:cubicBez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13"/>
            <p:cNvSpPr/>
            <p:nvPr/>
          </p:nvSpPr>
          <p:spPr>
            <a:xfrm>
              <a:off x="12503851" y="3764509"/>
              <a:ext cx="4158005" cy="4185874"/>
            </a:xfrm>
            <a:custGeom>
              <a:avLst/>
              <a:gdLst/>
              <a:ahLst/>
              <a:cxnLst/>
              <a:rect l="l" t="t" r="r" b="b"/>
              <a:pathLst>
                <a:path w="4158005" h="4185874" extrusionOk="0">
                  <a:moveTo>
                    <a:pt x="1202117" y="497236"/>
                  </a:moveTo>
                  <a:cubicBezTo>
                    <a:pt x="1203080" y="524781"/>
                    <a:pt x="1167455" y="546059"/>
                    <a:pt x="1141491" y="521890"/>
                  </a:cubicBezTo>
                  <a:cubicBezTo>
                    <a:pt x="1120469" y="502316"/>
                    <a:pt x="1133621" y="461339"/>
                    <a:pt x="1166940" y="461562"/>
                  </a:cubicBezTo>
                  <a:cubicBezTo>
                    <a:pt x="1184343" y="461679"/>
                    <a:pt x="1201348" y="474849"/>
                    <a:pt x="1202117" y="497236"/>
                  </a:cubicBezTo>
                  <a:close/>
                  <a:moveTo>
                    <a:pt x="1169926" y="7322"/>
                  </a:moveTo>
                  <a:cubicBezTo>
                    <a:pt x="1136676" y="7098"/>
                    <a:pt x="1123416" y="48046"/>
                    <a:pt x="1144478" y="67650"/>
                  </a:cubicBezTo>
                  <a:cubicBezTo>
                    <a:pt x="1170461" y="91827"/>
                    <a:pt x="1206047" y="70511"/>
                    <a:pt x="1205113" y="42985"/>
                  </a:cubicBezTo>
                  <a:cubicBezTo>
                    <a:pt x="1204335" y="20608"/>
                    <a:pt x="1187340" y="7429"/>
                    <a:pt x="1169926" y="7322"/>
                  </a:cubicBezTo>
                  <a:close/>
                  <a:moveTo>
                    <a:pt x="1163934" y="915803"/>
                  </a:moveTo>
                  <a:cubicBezTo>
                    <a:pt x="1130712" y="915589"/>
                    <a:pt x="1117405" y="956509"/>
                    <a:pt x="1138495" y="976141"/>
                  </a:cubicBezTo>
                  <a:cubicBezTo>
                    <a:pt x="1164469" y="1000319"/>
                    <a:pt x="1200083" y="978983"/>
                    <a:pt x="1199120" y="951486"/>
                  </a:cubicBezTo>
                  <a:cubicBezTo>
                    <a:pt x="1198352" y="929128"/>
                    <a:pt x="1181386" y="915920"/>
                    <a:pt x="1163934" y="915803"/>
                  </a:cubicBezTo>
                  <a:close/>
                  <a:moveTo>
                    <a:pt x="1160938" y="1370044"/>
                  </a:moveTo>
                  <a:cubicBezTo>
                    <a:pt x="1127697" y="1369820"/>
                    <a:pt x="1114418" y="1410759"/>
                    <a:pt x="1135489" y="1430372"/>
                  </a:cubicBezTo>
                  <a:cubicBezTo>
                    <a:pt x="1161463" y="1454550"/>
                    <a:pt x="1197077" y="1433243"/>
                    <a:pt x="1196114" y="1405717"/>
                  </a:cubicBezTo>
                  <a:cubicBezTo>
                    <a:pt x="1195356" y="1383330"/>
                    <a:pt x="1178351" y="1370161"/>
                    <a:pt x="1160938" y="1370044"/>
                  </a:cubicBezTo>
                  <a:close/>
                  <a:moveTo>
                    <a:pt x="1512072" y="4097942"/>
                  </a:moveTo>
                  <a:cubicBezTo>
                    <a:pt x="1478890" y="4097718"/>
                    <a:pt x="1465514" y="4138628"/>
                    <a:pt x="1486624" y="4158270"/>
                  </a:cubicBezTo>
                  <a:cubicBezTo>
                    <a:pt x="1512607" y="4182448"/>
                    <a:pt x="1548193" y="4161131"/>
                    <a:pt x="1547259" y="4133606"/>
                  </a:cubicBezTo>
                  <a:cubicBezTo>
                    <a:pt x="1546480" y="4111228"/>
                    <a:pt x="1529486" y="4098059"/>
                    <a:pt x="1512072" y="4097942"/>
                  </a:cubicBezTo>
                  <a:close/>
                  <a:moveTo>
                    <a:pt x="1518065" y="3189460"/>
                  </a:moveTo>
                  <a:cubicBezTo>
                    <a:pt x="1484834" y="3189236"/>
                    <a:pt x="1471535" y="3230166"/>
                    <a:pt x="1492626" y="3249788"/>
                  </a:cubicBezTo>
                  <a:cubicBezTo>
                    <a:pt x="1518590" y="3273957"/>
                    <a:pt x="1554195" y="3252679"/>
                    <a:pt x="1553251" y="3225133"/>
                  </a:cubicBezTo>
                  <a:cubicBezTo>
                    <a:pt x="1552483" y="3202747"/>
                    <a:pt x="1535478" y="3189577"/>
                    <a:pt x="1518065" y="3189460"/>
                  </a:cubicBezTo>
                  <a:close/>
                  <a:moveTo>
                    <a:pt x="1515069" y="3643701"/>
                  </a:moveTo>
                  <a:cubicBezTo>
                    <a:pt x="1481847" y="3643477"/>
                    <a:pt x="1468539" y="3684406"/>
                    <a:pt x="1489630" y="3704029"/>
                  </a:cubicBezTo>
                  <a:cubicBezTo>
                    <a:pt x="1515594" y="3728197"/>
                    <a:pt x="1551199" y="3706920"/>
                    <a:pt x="1550255" y="3679365"/>
                  </a:cubicBezTo>
                  <a:cubicBezTo>
                    <a:pt x="1549487" y="3656987"/>
                    <a:pt x="1532482" y="3643818"/>
                    <a:pt x="1515069" y="3643701"/>
                  </a:cubicBezTo>
                  <a:close/>
                  <a:moveTo>
                    <a:pt x="1151949" y="2732776"/>
                  </a:moveTo>
                  <a:cubicBezTo>
                    <a:pt x="1118718" y="2732553"/>
                    <a:pt x="1105420" y="2773482"/>
                    <a:pt x="1126510" y="2793104"/>
                  </a:cubicBezTo>
                  <a:cubicBezTo>
                    <a:pt x="1152338" y="2817146"/>
                    <a:pt x="1188089" y="2796141"/>
                    <a:pt x="1187145" y="2768450"/>
                  </a:cubicBezTo>
                  <a:cubicBezTo>
                    <a:pt x="1186357" y="2746053"/>
                    <a:pt x="1169362" y="2732893"/>
                    <a:pt x="1151949" y="2732776"/>
                  </a:cubicBezTo>
                  <a:close/>
                  <a:moveTo>
                    <a:pt x="1142950" y="4095509"/>
                  </a:moveTo>
                  <a:cubicBezTo>
                    <a:pt x="1109729" y="4095285"/>
                    <a:pt x="1096421" y="4136224"/>
                    <a:pt x="1117512" y="4155837"/>
                  </a:cubicBezTo>
                  <a:cubicBezTo>
                    <a:pt x="1143476" y="4180005"/>
                    <a:pt x="1179080" y="4158727"/>
                    <a:pt x="1178137" y="4131172"/>
                  </a:cubicBezTo>
                  <a:cubicBezTo>
                    <a:pt x="1177368" y="4108795"/>
                    <a:pt x="1160364" y="4095625"/>
                    <a:pt x="1142950" y="4095509"/>
                  </a:cubicBezTo>
                  <a:close/>
                  <a:moveTo>
                    <a:pt x="1145947" y="3641258"/>
                  </a:moveTo>
                  <a:cubicBezTo>
                    <a:pt x="1112716" y="3641034"/>
                    <a:pt x="1099417" y="3681963"/>
                    <a:pt x="1120508" y="3701586"/>
                  </a:cubicBezTo>
                  <a:cubicBezTo>
                    <a:pt x="1146472" y="3725754"/>
                    <a:pt x="1182077" y="3704477"/>
                    <a:pt x="1181133" y="3676931"/>
                  </a:cubicBezTo>
                  <a:cubicBezTo>
                    <a:pt x="1180365" y="3654554"/>
                    <a:pt x="1163360" y="3641375"/>
                    <a:pt x="1145947" y="3641258"/>
                  </a:cubicBezTo>
                  <a:close/>
                  <a:moveTo>
                    <a:pt x="797818" y="459119"/>
                  </a:moveTo>
                  <a:cubicBezTo>
                    <a:pt x="764626" y="458895"/>
                    <a:pt x="751269" y="499805"/>
                    <a:pt x="772369" y="519447"/>
                  </a:cubicBezTo>
                  <a:cubicBezTo>
                    <a:pt x="798353" y="543625"/>
                    <a:pt x="833938" y="522309"/>
                    <a:pt x="833004" y="494783"/>
                  </a:cubicBezTo>
                  <a:cubicBezTo>
                    <a:pt x="832226" y="472405"/>
                    <a:pt x="815221" y="459236"/>
                    <a:pt x="797818" y="459119"/>
                  </a:cubicBezTo>
                  <a:close/>
                  <a:moveTo>
                    <a:pt x="1521061" y="2735220"/>
                  </a:moveTo>
                  <a:cubicBezTo>
                    <a:pt x="1487830" y="2734996"/>
                    <a:pt x="1474542" y="2775935"/>
                    <a:pt x="1495622" y="2795548"/>
                  </a:cubicBezTo>
                  <a:cubicBezTo>
                    <a:pt x="1521616" y="2819735"/>
                    <a:pt x="1557211" y="2798351"/>
                    <a:pt x="1556248" y="2770883"/>
                  </a:cubicBezTo>
                  <a:cubicBezTo>
                    <a:pt x="1555479" y="2748506"/>
                    <a:pt x="1538474" y="2735327"/>
                    <a:pt x="1521061" y="2735220"/>
                  </a:cubicBezTo>
                  <a:close/>
                  <a:moveTo>
                    <a:pt x="1154945" y="2278536"/>
                  </a:moveTo>
                  <a:cubicBezTo>
                    <a:pt x="1121734" y="2278312"/>
                    <a:pt x="1108406" y="2319241"/>
                    <a:pt x="1129506" y="2338864"/>
                  </a:cubicBezTo>
                  <a:cubicBezTo>
                    <a:pt x="1155490" y="2363061"/>
                    <a:pt x="1191075" y="2341686"/>
                    <a:pt x="1190132" y="2314199"/>
                  </a:cubicBezTo>
                  <a:cubicBezTo>
                    <a:pt x="1189363" y="2291822"/>
                    <a:pt x="1172358" y="2278652"/>
                    <a:pt x="1154945" y="2278536"/>
                  </a:cubicBezTo>
                  <a:close/>
                  <a:moveTo>
                    <a:pt x="1148953" y="3187017"/>
                  </a:moveTo>
                  <a:cubicBezTo>
                    <a:pt x="1115722" y="3186793"/>
                    <a:pt x="1102423" y="3227723"/>
                    <a:pt x="1123514" y="3247345"/>
                  </a:cubicBezTo>
                  <a:cubicBezTo>
                    <a:pt x="1149507" y="3271533"/>
                    <a:pt x="1185102" y="3250148"/>
                    <a:pt x="1184139" y="3222681"/>
                  </a:cubicBezTo>
                  <a:cubicBezTo>
                    <a:pt x="1183361" y="3200303"/>
                    <a:pt x="1166356" y="3187134"/>
                    <a:pt x="1148953" y="3187017"/>
                  </a:cubicBezTo>
                  <a:close/>
                  <a:moveTo>
                    <a:pt x="1157941" y="1824295"/>
                  </a:moveTo>
                  <a:cubicBezTo>
                    <a:pt x="1124720" y="1824071"/>
                    <a:pt x="1111412" y="1865010"/>
                    <a:pt x="1132502" y="1884623"/>
                  </a:cubicBezTo>
                  <a:cubicBezTo>
                    <a:pt x="1158467" y="1908791"/>
                    <a:pt x="1194071" y="1887514"/>
                    <a:pt x="1193128" y="1859958"/>
                  </a:cubicBezTo>
                  <a:cubicBezTo>
                    <a:pt x="1192359" y="1837571"/>
                    <a:pt x="1175355" y="1824402"/>
                    <a:pt x="1157941" y="1824295"/>
                  </a:cubicBezTo>
                  <a:close/>
                  <a:moveTo>
                    <a:pt x="800814" y="4878"/>
                  </a:moveTo>
                  <a:cubicBezTo>
                    <a:pt x="767593" y="4655"/>
                    <a:pt x="754275" y="45584"/>
                    <a:pt x="775375" y="65206"/>
                  </a:cubicBezTo>
                  <a:cubicBezTo>
                    <a:pt x="801174" y="89219"/>
                    <a:pt x="836954" y="68272"/>
                    <a:pt x="836001" y="40552"/>
                  </a:cubicBezTo>
                  <a:cubicBezTo>
                    <a:pt x="835222" y="18165"/>
                    <a:pt x="818218" y="4995"/>
                    <a:pt x="800814" y="4878"/>
                  </a:cubicBezTo>
                  <a:close/>
                  <a:moveTo>
                    <a:pt x="1890183" y="2737653"/>
                  </a:moveTo>
                  <a:cubicBezTo>
                    <a:pt x="1856952" y="2737429"/>
                    <a:pt x="1843654" y="2778358"/>
                    <a:pt x="1864734" y="2797981"/>
                  </a:cubicBezTo>
                  <a:cubicBezTo>
                    <a:pt x="1890699" y="2822149"/>
                    <a:pt x="1926323" y="2800862"/>
                    <a:pt x="1925360" y="2773326"/>
                  </a:cubicBezTo>
                  <a:cubicBezTo>
                    <a:pt x="1924601" y="2750939"/>
                    <a:pt x="1907596" y="2737770"/>
                    <a:pt x="1890183" y="2737653"/>
                  </a:cubicBezTo>
                  <a:close/>
                  <a:moveTo>
                    <a:pt x="1884191" y="3646135"/>
                  </a:moveTo>
                  <a:cubicBezTo>
                    <a:pt x="1851008" y="3645911"/>
                    <a:pt x="1837632" y="3686820"/>
                    <a:pt x="1858742" y="3706463"/>
                  </a:cubicBezTo>
                  <a:cubicBezTo>
                    <a:pt x="1884726" y="3730640"/>
                    <a:pt x="1920311" y="3709324"/>
                    <a:pt x="1919377" y="3681808"/>
                  </a:cubicBezTo>
                  <a:cubicBezTo>
                    <a:pt x="1918599" y="3659421"/>
                    <a:pt x="1901604" y="3646251"/>
                    <a:pt x="1884191" y="3646135"/>
                  </a:cubicBezTo>
                  <a:close/>
                  <a:moveTo>
                    <a:pt x="1893179" y="2283412"/>
                  </a:moveTo>
                  <a:cubicBezTo>
                    <a:pt x="1859948" y="2283188"/>
                    <a:pt x="1846660" y="2324127"/>
                    <a:pt x="1867740" y="2343740"/>
                  </a:cubicBezTo>
                  <a:cubicBezTo>
                    <a:pt x="1893734" y="2367928"/>
                    <a:pt x="1929329" y="2346543"/>
                    <a:pt x="1928366" y="2319085"/>
                  </a:cubicBezTo>
                  <a:cubicBezTo>
                    <a:pt x="1927597" y="2296698"/>
                    <a:pt x="1910592" y="2283529"/>
                    <a:pt x="1893179" y="2283412"/>
                  </a:cubicBezTo>
                  <a:close/>
                  <a:moveTo>
                    <a:pt x="1887187" y="3191894"/>
                  </a:moveTo>
                  <a:cubicBezTo>
                    <a:pt x="1853965" y="3191670"/>
                    <a:pt x="1840657" y="3232599"/>
                    <a:pt x="1861748" y="3252222"/>
                  </a:cubicBezTo>
                  <a:cubicBezTo>
                    <a:pt x="1887712" y="3276390"/>
                    <a:pt x="1923317" y="3255113"/>
                    <a:pt x="1922373" y="3227557"/>
                  </a:cubicBezTo>
                  <a:cubicBezTo>
                    <a:pt x="1921605" y="3205180"/>
                    <a:pt x="1904600" y="3192011"/>
                    <a:pt x="1887187" y="3191894"/>
                  </a:cubicBezTo>
                  <a:close/>
                  <a:moveTo>
                    <a:pt x="1905164" y="466439"/>
                  </a:moveTo>
                  <a:cubicBezTo>
                    <a:pt x="1871875" y="466215"/>
                    <a:pt x="1858683" y="507183"/>
                    <a:pt x="1879725" y="526767"/>
                  </a:cubicBezTo>
                  <a:cubicBezTo>
                    <a:pt x="1905699" y="550945"/>
                    <a:pt x="1941314" y="529609"/>
                    <a:pt x="1940351" y="502102"/>
                  </a:cubicBezTo>
                  <a:cubicBezTo>
                    <a:pt x="1939582" y="479725"/>
                    <a:pt x="1922578" y="466556"/>
                    <a:pt x="1905164" y="466439"/>
                  </a:cubicBezTo>
                  <a:close/>
                  <a:moveTo>
                    <a:pt x="1899172" y="1374921"/>
                  </a:moveTo>
                  <a:cubicBezTo>
                    <a:pt x="1865921" y="1374697"/>
                    <a:pt x="1852652" y="1415645"/>
                    <a:pt x="1873733" y="1435249"/>
                  </a:cubicBezTo>
                  <a:cubicBezTo>
                    <a:pt x="1899697" y="1459417"/>
                    <a:pt x="1935302" y="1438139"/>
                    <a:pt x="1934358" y="1410594"/>
                  </a:cubicBezTo>
                  <a:cubicBezTo>
                    <a:pt x="1933590" y="1388207"/>
                    <a:pt x="1916585" y="1375037"/>
                    <a:pt x="1899172" y="1374921"/>
                  </a:cubicBezTo>
                  <a:close/>
                  <a:moveTo>
                    <a:pt x="1896176" y="1829171"/>
                  </a:moveTo>
                  <a:cubicBezTo>
                    <a:pt x="1863003" y="1828947"/>
                    <a:pt x="1849607" y="1869837"/>
                    <a:pt x="1870727" y="1889499"/>
                  </a:cubicBezTo>
                  <a:cubicBezTo>
                    <a:pt x="1896555" y="1913541"/>
                    <a:pt x="1932306" y="1892536"/>
                    <a:pt x="1931362" y="1864835"/>
                  </a:cubicBezTo>
                  <a:cubicBezTo>
                    <a:pt x="1930584" y="1842409"/>
                    <a:pt x="1913443" y="1829278"/>
                    <a:pt x="1896176" y="1829171"/>
                  </a:cubicBezTo>
                  <a:close/>
                  <a:moveTo>
                    <a:pt x="1539048" y="9755"/>
                  </a:moveTo>
                  <a:cubicBezTo>
                    <a:pt x="1505827" y="9531"/>
                    <a:pt x="1492519" y="50460"/>
                    <a:pt x="1513600" y="70083"/>
                  </a:cubicBezTo>
                  <a:cubicBezTo>
                    <a:pt x="1539554" y="94241"/>
                    <a:pt x="1575188" y="72983"/>
                    <a:pt x="1574225" y="45428"/>
                  </a:cubicBezTo>
                  <a:cubicBezTo>
                    <a:pt x="1573466" y="23041"/>
                    <a:pt x="1556461" y="9872"/>
                    <a:pt x="1539048" y="9755"/>
                  </a:cubicBezTo>
                  <a:close/>
                  <a:moveTo>
                    <a:pt x="1530060" y="1372487"/>
                  </a:moveTo>
                  <a:cubicBezTo>
                    <a:pt x="1496838" y="1372263"/>
                    <a:pt x="1483530" y="1413202"/>
                    <a:pt x="1504621" y="1432815"/>
                  </a:cubicBezTo>
                  <a:cubicBezTo>
                    <a:pt x="1530585" y="1456983"/>
                    <a:pt x="1566190" y="1435706"/>
                    <a:pt x="1565246" y="1408151"/>
                  </a:cubicBezTo>
                  <a:cubicBezTo>
                    <a:pt x="1564468" y="1385773"/>
                    <a:pt x="1547463" y="1372604"/>
                    <a:pt x="1530060" y="1372487"/>
                  </a:cubicBezTo>
                  <a:close/>
                  <a:moveTo>
                    <a:pt x="1881194" y="4100385"/>
                  </a:moveTo>
                  <a:cubicBezTo>
                    <a:pt x="1847963" y="4100161"/>
                    <a:pt x="1834665" y="4141090"/>
                    <a:pt x="1855746" y="4160713"/>
                  </a:cubicBezTo>
                  <a:cubicBezTo>
                    <a:pt x="1881710" y="4184881"/>
                    <a:pt x="1917334" y="4163604"/>
                    <a:pt x="1916371" y="4136048"/>
                  </a:cubicBezTo>
                  <a:cubicBezTo>
                    <a:pt x="1915602" y="4113671"/>
                    <a:pt x="1898598" y="4100502"/>
                    <a:pt x="1881194" y="4100385"/>
                  </a:cubicBezTo>
                  <a:close/>
                  <a:moveTo>
                    <a:pt x="1533056" y="918237"/>
                  </a:moveTo>
                  <a:cubicBezTo>
                    <a:pt x="1499834" y="918022"/>
                    <a:pt x="1486526" y="958942"/>
                    <a:pt x="1507617" y="978574"/>
                  </a:cubicBezTo>
                  <a:cubicBezTo>
                    <a:pt x="1533591" y="1002752"/>
                    <a:pt x="1569205" y="981416"/>
                    <a:pt x="1568242" y="953919"/>
                  </a:cubicBezTo>
                  <a:cubicBezTo>
                    <a:pt x="1567464" y="931533"/>
                    <a:pt x="1550459" y="918353"/>
                    <a:pt x="1533056" y="918237"/>
                  </a:cubicBezTo>
                  <a:close/>
                  <a:moveTo>
                    <a:pt x="1527063" y="1826728"/>
                  </a:moveTo>
                  <a:cubicBezTo>
                    <a:pt x="1493852" y="1826504"/>
                    <a:pt x="1480524" y="1867433"/>
                    <a:pt x="1501615" y="1887056"/>
                  </a:cubicBezTo>
                  <a:cubicBezTo>
                    <a:pt x="1527579" y="1911224"/>
                    <a:pt x="1563184" y="1889947"/>
                    <a:pt x="1562240" y="1862391"/>
                  </a:cubicBezTo>
                  <a:cubicBezTo>
                    <a:pt x="1561471" y="1840014"/>
                    <a:pt x="1544467" y="1826845"/>
                    <a:pt x="1527063" y="1826728"/>
                  </a:cubicBezTo>
                  <a:close/>
                  <a:moveTo>
                    <a:pt x="1524057" y="2280969"/>
                  </a:moveTo>
                  <a:cubicBezTo>
                    <a:pt x="1490875" y="2280745"/>
                    <a:pt x="1477499" y="2321645"/>
                    <a:pt x="1498609" y="2341297"/>
                  </a:cubicBezTo>
                  <a:cubicBezTo>
                    <a:pt x="1524437" y="2365339"/>
                    <a:pt x="1560187" y="2344334"/>
                    <a:pt x="1559244" y="2316632"/>
                  </a:cubicBezTo>
                  <a:cubicBezTo>
                    <a:pt x="1558475" y="2294255"/>
                    <a:pt x="1541471" y="2281086"/>
                    <a:pt x="1524057" y="2280969"/>
                  </a:cubicBezTo>
                  <a:close/>
                  <a:moveTo>
                    <a:pt x="1536052" y="463996"/>
                  </a:moveTo>
                  <a:cubicBezTo>
                    <a:pt x="1502743" y="463772"/>
                    <a:pt x="1489581" y="504759"/>
                    <a:pt x="1510613" y="524324"/>
                  </a:cubicBezTo>
                  <a:cubicBezTo>
                    <a:pt x="1536587" y="548502"/>
                    <a:pt x="1572202" y="527166"/>
                    <a:pt x="1571239" y="499659"/>
                  </a:cubicBezTo>
                  <a:cubicBezTo>
                    <a:pt x="1570470" y="477321"/>
                    <a:pt x="1553504" y="464113"/>
                    <a:pt x="1536052" y="463996"/>
                  </a:cubicBezTo>
                  <a:close/>
                  <a:moveTo>
                    <a:pt x="1902168" y="920680"/>
                  </a:moveTo>
                  <a:cubicBezTo>
                    <a:pt x="1868966" y="920466"/>
                    <a:pt x="1855619" y="961375"/>
                    <a:pt x="1876729" y="981008"/>
                  </a:cubicBezTo>
                  <a:cubicBezTo>
                    <a:pt x="1902703" y="1005186"/>
                    <a:pt x="1938318" y="983860"/>
                    <a:pt x="1937354" y="956343"/>
                  </a:cubicBezTo>
                  <a:cubicBezTo>
                    <a:pt x="1936586" y="933966"/>
                    <a:pt x="1919581" y="920797"/>
                    <a:pt x="1902168" y="920680"/>
                  </a:cubicBezTo>
                  <a:close/>
                  <a:moveTo>
                    <a:pt x="56578" y="908493"/>
                  </a:moveTo>
                  <a:cubicBezTo>
                    <a:pt x="23347" y="908270"/>
                    <a:pt x="10048" y="949208"/>
                    <a:pt x="31139" y="968821"/>
                  </a:cubicBezTo>
                  <a:cubicBezTo>
                    <a:pt x="57103" y="992990"/>
                    <a:pt x="92708" y="971712"/>
                    <a:pt x="91764" y="944167"/>
                  </a:cubicBezTo>
                  <a:cubicBezTo>
                    <a:pt x="90986" y="921780"/>
                    <a:pt x="73991" y="908600"/>
                    <a:pt x="56578" y="908493"/>
                  </a:cubicBezTo>
                  <a:close/>
                  <a:moveTo>
                    <a:pt x="410709" y="3182141"/>
                  </a:moveTo>
                  <a:cubicBezTo>
                    <a:pt x="377536" y="3181917"/>
                    <a:pt x="364140" y="3222807"/>
                    <a:pt x="385260" y="3242469"/>
                  </a:cubicBezTo>
                  <a:cubicBezTo>
                    <a:pt x="411088" y="3266510"/>
                    <a:pt x="446839" y="3245506"/>
                    <a:pt x="445895" y="3217804"/>
                  </a:cubicBezTo>
                  <a:cubicBezTo>
                    <a:pt x="445117" y="3195427"/>
                    <a:pt x="428122" y="3182258"/>
                    <a:pt x="410709" y="3182141"/>
                  </a:cubicBezTo>
                  <a:close/>
                  <a:moveTo>
                    <a:pt x="59574" y="454243"/>
                  </a:moveTo>
                  <a:cubicBezTo>
                    <a:pt x="26285" y="454019"/>
                    <a:pt x="13093" y="494987"/>
                    <a:pt x="34135" y="514571"/>
                  </a:cubicBezTo>
                  <a:cubicBezTo>
                    <a:pt x="60099" y="538739"/>
                    <a:pt x="95704" y="517462"/>
                    <a:pt x="94760" y="489906"/>
                  </a:cubicBezTo>
                  <a:cubicBezTo>
                    <a:pt x="93992" y="467529"/>
                    <a:pt x="76987" y="454360"/>
                    <a:pt x="59574" y="454243"/>
                  </a:cubicBezTo>
                  <a:close/>
                  <a:moveTo>
                    <a:pt x="53582" y="1362734"/>
                  </a:moveTo>
                  <a:cubicBezTo>
                    <a:pt x="20496" y="1362520"/>
                    <a:pt x="6955" y="1403352"/>
                    <a:pt x="28133" y="1423062"/>
                  </a:cubicBezTo>
                  <a:cubicBezTo>
                    <a:pt x="54097" y="1447230"/>
                    <a:pt x="89712" y="1425953"/>
                    <a:pt x="88768" y="1398407"/>
                  </a:cubicBezTo>
                  <a:cubicBezTo>
                    <a:pt x="87990" y="1375972"/>
                    <a:pt x="70849" y="1362851"/>
                    <a:pt x="53582" y="1362734"/>
                  </a:cubicBezTo>
                  <a:close/>
                  <a:moveTo>
                    <a:pt x="407713" y="3636382"/>
                  </a:moveTo>
                  <a:cubicBezTo>
                    <a:pt x="374423" y="3636158"/>
                    <a:pt x="361232" y="3677126"/>
                    <a:pt x="382274" y="3696710"/>
                  </a:cubicBezTo>
                  <a:cubicBezTo>
                    <a:pt x="408267" y="3720897"/>
                    <a:pt x="443862" y="3699513"/>
                    <a:pt x="442899" y="3672045"/>
                  </a:cubicBezTo>
                  <a:cubicBezTo>
                    <a:pt x="442130" y="3649668"/>
                    <a:pt x="425126" y="3636498"/>
                    <a:pt x="407713" y="3636382"/>
                  </a:cubicBezTo>
                  <a:close/>
                  <a:moveTo>
                    <a:pt x="404716" y="4090632"/>
                  </a:moveTo>
                  <a:cubicBezTo>
                    <a:pt x="371407" y="4090408"/>
                    <a:pt x="358245" y="4131396"/>
                    <a:pt x="379277" y="4150960"/>
                  </a:cubicBezTo>
                  <a:cubicBezTo>
                    <a:pt x="405251" y="4175138"/>
                    <a:pt x="440866" y="4153831"/>
                    <a:pt x="439903" y="4126296"/>
                  </a:cubicBezTo>
                  <a:cubicBezTo>
                    <a:pt x="439134" y="4103918"/>
                    <a:pt x="422129" y="4090749"/>
                    <a:pt x="404716" y="4090632"/>
                  </a:cubicBezTo>
                  <a:close/>
                  <a:moveTo>
                    <a:pt x="37462" y="10212"/>
                  </a:moveTo>
                  <a:cubicBezTo>
                    <a:pt x="16002" y="29893"/>
                    <a:pt x="29067" y="70657"/>
                    <a:pt x="62103" y="70871"/>
                  </a:cubicBezTo>
                  <a:cubicBezTo>
                    <a:pt x="95403" y="71095"/>
                    <a:pt x="108574" y="30117"/>
                    <a:pt x="87542" y="10543"/>
                  </a:cubicBezTo>
                  <a:cubicBezTo>
                    <a:pt x="71501" y="-4388"/>
                    <a:pt x="50352" y="-2509"/>
                    <a:pt x="37462" y="10212"/>
                  </a:cubicBezTo>
                  <a:close/>
                  <a:moveTo>
                    <a:pt x="50585" y="1816975"/>
                  </a:moveTo>
                  <a:cubicBezTo>
                    <a:pt x="17354" y="1816751"/>
                    <a:pt x="4056" y="1857680"/>
                    <a:pt x="25146" y="1877303"/>
                  </a:cubicBezTo>
                  <a:cubicBezTo>
                    <a:pt x="51120" y="1901481"/>
                    <a:pt x="86735" y="1880145"/>
                    <a:pt x="85772" y="1852638"/>
                  </a:cubicBezTo>
                  <a:cubicBezTo>
                    <a:pt x="85003" y="1830300"/>
                    <a:pt x="68037" y="1817092"/>
                    <a:pt x="50585" y="1816975"/>
                  </a:cubicBezTo>
                  <a:close/>
                  <a:moveTo>
                    <a:pt x="38591" y="3633948"/>
                  </a:moveTo>
                  <a:cubicBezTo>
                    <a:pt x="5408" y="3633724"/>
                    <a:pt x="-7968" y="3674624"/>
                    <a:pt x="13152" y="3694276"/>
                  </a:cubicBezTo>
                  <a:cubicBezTo>
                    <a:pt x="38980" y="3718318"/>
                    <a:pt x="74730" y="3697313"/>
                    <a:pt x="73787" y="3669621"/>
                  </a:cubicBezTo>
                  <a:cubicBezTo>
                    <a:pt x="73009" y="3647225"/>
                    <a:pt x="56014" y="3634065"/>
                    <a:pt x="38591" y="3633948"/>
                  </a:cubicBezTo>
                  <a:close/>
                  <a:moveTo>
                    <a:pt x="47589" y="2271216"/>
                  </a:moveTo>
                  <a:cubicBezTo>
                    <a:pt x="14348" y="2270992"/>
                    <a:pt x="1069" y="2311931"/>
                    <a:pt x="22140" y="2331544"/>
                  </a:cubicBezTo>
                  <a:cubicBezTo>
                    <a:pt x="48134" y="2355732"/>
                    <a:pt x="83729" y="2334347"/>
                    <a:pt x="82766" y="2306889"/>
                  </a:cubicBezTo>
                  <a:cubicBezTo>
                    <a:pt x="82007" y="2284502"/>
                    <a:pt x="64993" y="2271333"/>
                    <a:pt x="47589" y="2271216"/>
                  </a:cubicBezTo>
                  <a:close/>
                  <a:moveTo>
                    <a:pt x="4122406" y="97706"/>
                  </a:moveTo>
                  <a:cubicBezTo>
                    <a:pt x="4155666" y="97921"/>
                    <a:pt x="4168906" y="56972"/>
                    <a:pt x="4147854" y="37378"/>
                  </a:cubicBezTo>
                  <a:cubicBezTo>
                    <a:pt x="4122007" y="13327"/>
                    <a:pt x="4086363" y="34274"/>
                    <a:pt x="4087219" y="62043"/>
                  </a:cubicBezTo>
                  <a:cubicBezTo>
                    <a:pt x="4088075" y="84508"/>
                    <a:pt x="4105109" y="97590"/>
                    <a:pt x="4122406" y="97706"/>
                  </a:cubicBezTo>
                  <a:close/>
                  <a:moveTo>
                    <a:pt x="35594" y="4088189"/>
                  </a:moveTo>
                  <a:cubicBezTo>
                    <a:pt x="2305" y="4087965"/>
                    <a:pt x="-10886" y="4128933"/>
                    <a:pt x="10155" y="4148517"/>
                  </a:cubicBezTo>
                  <a:cubicBezTo>
                    <a:pt x="35983" y="4172559"/>
                    <a:pt x="71647" y="4151622"/>
                    <a:pt x="70781" y="4123852"/>
                  </a:cubicBezTo>
                  <a:cubicBezTo>
                    <a:pt x="69925" y="4101388"/>
                    <a:pt x="52891" y="4088306"/>
                    <a:pt x="35594" y="4088189"/>
                  </a:cubicBezTo>
                  <a:close/>
                  <a:moveTo>
                    <a:pt x="794822" y="913370"/>
                  </a:moveTo>
                  <a:cubicBezTo>
                    <a:pt x="761591" y="913146"/>
                    <a:pt x="748292" y="954075"/>
                    <a:pt x="769373" y="973698"/>
                  </a:cubicBezTo>
                  <a:cubicBezTo>
                    <a:pt x="795337" y="997866"/>
                    <a:pt x="830961" y="976589"/>
                    <a:pt x="829998" y="949033"/>
                  </a:cubicBezTo>
                  <a:cubicBezTo>
                    <a:pt x="829230" y="926656"/>
                    <a:pt x="812225" y="913477"/>
                    <a:pt x="794822" y="913370"/>
                  </a:cubicBezTo>
                  <a:close/>
                  <a:moveTo>
                    <a:pt x="44593" y="2725467"/>
                  </a:moveTo>
                  <a:cubicBezTo>
                    <a:pt x="11371" y="2725243"/>
                    <a:pt x="-1946" y="2766172"/>
                    <a:pt x="19154" y="2785795"/>
                  </a:cubicBezTo>
                  <a:cubicBezTo>
                    <a:pt x="45118" y="2809963"/>
                    <a:pt x="80723" y="2788685"/>
                    <a:pt x="79779" y="2761130"/>
                  </a:cubicBezTo>
                  <a:cubicBezTo>
                    <a:pt x="79001" y="2738753"/>
                    <a:pt x="61996" y="2725574"/>
                    <a:pt x="44593" y="2725467"/>
                  </a:cubicBezTo>
                  <a:close/>
                  <a:moveTo>
                    <a:pt x="41597" y="3179707"/>
                  </a:moveTo>
                  <a:cubicBezTo>
                    <a:pt x="8346" y="3179483"/>
                    <a:pt x="-4923" y="3220432"/>
                    <a:pt x="16158" y="3240035"/>
                  </a:cubicBezTo>
                  <a:cubicBezTo>
                    <a:pt x="42122" y="3264204"/>
                    <a:pt x="77727" y="3242926"/>
                    <a:pt x="76783" y="3215381"/>
                  </a:cubicBezTo>
                  <a:cubicBezTo>
                    <a:pt x="76005" y="3192993"/>
                    <a:pt x="59000" y="3179824"/>
                    <a:pt x="41597" y="3179707"/>
                  </a:cubicBezTo>
                  <a:close/>
                  <a:moveTo>
                    <a:pt x="773838" y="4093066"/>
                  </a:moveTo>
                  <a:cubicBezTo>
                    <a:pt x="740607" y="4092842"/>
                    <a:pt x="727319" y="4133780"/>
                    <a:pt x="748399" y="4153394"/>
                  </a:cubicBezTo>
                  <a:cubicBezTo>
                    <a:pt x="774364" y="4177562"/>
                    <a:pt x="809968" y="4156284"/>
                    <a:pt x="809025" y="4128739"/>
                  </a:cubicBezTo>
                  <a:cubicBezTo>
                    <a:pt x="808246" y="4106352"/>
                    <a:pt x="791242" y="4093182"/>
                    <a:pt x="773838" y="4093066"/>
                  </a:cubicBezTo>
                  <a:close/>
                  <a:moveTo>
                    <a:pt x="782827" y="2730333"/>
                  </a:moveTo>
                  <a:cubicBezTo>
                    <a:pt x="749654" y="2730119"/>
                    <a:pt x="736259" y="2771000"/>
                    <a:pt x="757378" y="2790661"/>
                  </a:cubicBezTo>
                  <a:cubicBezTo>
                    <a:pt x="783343" y="2814829"/>
                    <a:pt x="818957" y="2793552"/>
                    <a:pt x="818013" y="2765997"/>
                  </a:cubicBezTo>
                  <a:cubicBezTo>
                    <a:pt x="817235" y="2743629"/>
                    <a:pt x="800240" y="2730450"/>
                    <a:pt x="782827" y="2730333"/>
                  </a:cubicBezTo>
                  <a:close/>
                  <a:moveTo>
                    <a:pt x="776834" y="3638825"/>
                  </a:moveTo>
                  <a:cubicBezTo>
                    <a:pt x="743603" y="3638601"/>
                    <a:pt x="730305" y="3679530"/>
                    <a:pt x="751386" y="3699153"/>
                  </a:cubicBezTo>
                  <a:cubicBezTo>
                    <a:pt x="777360" y="3723331"/>
                    <a:pt x="812974" y="3702024"/>
                    <a:pt x="812011" y="3674488"/>
                  </a:cubicBezTo>
                  <a:cubicBezTo>
                    <a:pt x="811252" y="3652111"/>
                    <a:pt x="794238" y="3638941"/>
                    <a:pt x="776834" y="3638825"/>
                  </a:cubicBezTo>
                  <a:close/>
                  <a:moveTo>
                    <a:pt x="779831" y="3184584"/>
                  </a:moveTo>
                  <a:cubicBezTo>
                    <a:pt x="746522" y="3184360"/>
                    <a:pt x="733360" y="3225348"/>
                    <a:pt x="754392" y="3244912"/>
                  </a:cubicBezTo>
                  <a:cubicBezTo>
                    <a:pt x="780385" y="3269099"/>
                    <a:pt x="815980" y="3247715"/>
                    <a:pt x="815017" y="3220257"/>
                  </a:cubicBezTo>
                  <a:cubicBezTo>
                    <a:pt x="814249" y="3197909"/>
                    <a:pt x="797283" y="3184701"/>
                    <a:pt x="779831" y="3184584"/>
                  </a:cubicBezTo>
                  <a:close/>
                  <a:moveTo>
                    <a:pt x="791816" y="1367611"/>
                  </a:moveTo>
                  <a:cubicBezTo>
                    <a:pt x="758585" y="1367387"/>
                    <a:pt x="745286" y="1408316"/>
                    <a:pt x="766377" y="1427939"/>
                  </a:cubicBezTo>
                  <a:cubicBezTo>
                    <a:pt x="792370" y="1452126"/>
                    <a:pt x="827965" y="1430742"/>
                    <a:pt x="827002" y="1403274"/>
                  </a:cubicBezTo>
                  <a:cubicBezTo>
                    <a:pt x="826234" y="1380936"/>
                    <a:pt x="809268" y="1367728"/>
                    <a:pt x="791816" y="1367611"/>
                  </a:cubicBezTo>
                  <a:close/>
                  <a:moveTo>
                    <a:pt x="788819" y="1821852"/>
                  </a:moveTo>
                  <a:cubicBezTo>
                    <a:pt x="755598" y="1821628"/>
                    <a:pt x="742290" y="1862557"/>
                    <a:pt x="763381" y="1882180"/>
                  </a:cubicBezTo>
                  <a:cubicBezTo>
                    <a:pt x="789354" y="1906358"/>
                    <a:pt x="824969" y="1885051"/>
                    <a:pt x="824006" y="1857525"/>
                  </a:cubicBezTo>
                  <a:cubicBezTo>
                    <a:pt x="823237" y="1835138"/>
                    <a:pt x="806233" y="1821968"/>
                    <a:pt x="788819" y="1821852"/>
                  </a:cubicBezTo>
                  <a:close/>
                  <a:moveTo>
                    <a:pt x="785823" y="2276092"/>
                  </a:moveTo>
                  <a:cubicBezTo>
                    <a:pt x="752602" y="2275869"/>
                    <a:pt x="739294" y="2316808"/>
                    <a:pt x="760384" y="2336420"/>
                  </a:cubicBezTo>
                  <a:cubicBezTo>
                    <a:pt x="786349" y="2360589"/>
                    <a:pt x="821953" y="2339311"/>
                    <a:pt x="821010" y="2311766"/>
                  </a:cubicBezTo>
                  <a:cubicBezTo>
                    <a:pt x="820241" y="2289379"/>
                    <a:pt x="803236" y="2276209"/>
                    <a:pt x="785823" y="2276092"/>
                  </a:cubicBezTo>
                  <a:close/>
                  <a:moveTo>
                    <a:pt x="413705" y="2727900"/>
                  </a:moveTo>
                  <a:cubicBezTo>
                    <a:pt x="380484" y="2727676"/>
                    <a:pt x="367176" y="2768615"/>
                    <a:pt x="388256" y="2788228"/>
                  </a:cubicBezTo>
                  <a:cubicBezTo>
                    <a:pt x="414221" y="2812396"/>
                    <a:pt x="449825" y="2791119"/>
                    <a:pt x="448882" y="2763573"/>
                  </a:cubicBezTo>
                  <a:cubicBezTo>
                    <a:pt x="448123" y="2741186"/>
                    <a:pt x="431118" y="2728017"/>
                    <a:pt x="413705" y="2727900"/>
                  </a:cubicBezTo>
                  <a:close/>
                  <a:moveTo>
                    <a:pt x="419697" y="1819418"/>
                  </a:moveTo>
                  <a:cubicBezTo>
                    <a:pt x="386389" y="1819194"/>
                    <a:pt x="373226" y="1860182"/>
                    <a:pt x="394259" y="1879746"/>
                  </a:cubicBezTo>
                  <a:cubicBezTo>
                    <a:pt x="420252" y="1903934"/>
                    <a:pt x="455847" y="1882549"/>
                    <a:pt x="454884" y="1855082"/>
                  </a:cubicBezTo>
                  <a:cubicBezTo>
                    <a:pt x="454115" y="1832704"/>
                    <a:pt x="437111" y="1819525"/>
                    <a:pt x="419697" y="1819418"/>
                  </a:cubicBezTo>
                  <a:close/>
                  <a:moveTo>
                    <a:pt x="416701" y="2273659"/>
                  </a:moveTo>
                  <a:cubicBezTo>
                    <a:pt x="383480" y="2273435"/>
                    <a:pt x="370172" y="2314364"/>
                    <a:pt x="391262" y="2333987"/>
                  </a:cubicBezTo>
                  <a:cubicBezTo>
                    <a:pt x="417236" y="2358165"/>
                    <a:pt x="452851" y="2336859"/>
                    <a:pt x="451888" y="2309323"/>
                  </a:cubicBezTo>
                  <a:cubicBezTo>
                    <a:pt x="451119" y="2286945"/>
                    <a:pt x="434115" y="2273776"/>
                    <a:pt x="416701" y="2273659"/>
                  </a:cubicBezTo>
                  <a:close/>
                  <a:moveTo>
                    <a:pt x="422704" y="1365168"/>
                  </a:moveTo>
                  <a:cubicBezTo>
                    <a:pt x="389395" y="1364944"/>
                    <a:pt x="376233" y="1405931"/>
                    <a:pt x="397265" y="1425496"/>
                  </a:cubicBezTo>
                  <a:cubicBezTo>
                    <a:pt x="423258" y="1449683"/>
                    <a:pt x="458853" y="1428299"/>
                    <a:pt x="457890" y="1400831"/>
                  </a:cubicBezTo>
                  <a:cubicBezTo>
                    <a:pt x="457112" y="1378493"/>
                    <a:pt x="440146" y="1365284"/>
                    <a:pt x="422704" y="1365168"/>
                  </a:cubicBezTo>
                  <a:close/>
                  <a:moveTo>
                    <a:pt x="425700" y="910927"/>
                  </a:moveTo>
                  <a:cubicBezTo>
                    <a:pt x="392478" y="910703"/>
                    <a:pt x="379170" y="951632"/>
                    <a:pt x="400251" y="971255"/>
                  </a:cubicBezTo>
                  <a:cubicBezTo>
                    <a:pt x="426235" y="995433"/>
                    <a:pt x="461820" y="974116"/>
                    <a:pt x="460886" y="946590"/>
                  </a:cubicBezTo>
                  <a:cubicBezTo>
                    <a:pt x="460108" y="924213"/>
                    <a:pt x="443103" y="911044"/>
                    <a:pt x="425700" y="910927"/>
                  </a:cubicBezTo>
                  <a:close/>
                  <a:moveTo>
                    <a:pt x="431692" y="2445"/>
                  </a:moveTo>
                  <a:cubicBezTo>
                    <a:pt x="398461" y="2221"/>
                    <a:pt x="385163" y="43150"/>
                    <a:pt x="406253" y="62773"/>
                  </a:cubicBezTo>
                  <a:cubicBezTo>
                    <a:pt x="432218" y="86941"/>
                    <a:pt x="467822" y="65664"/>
                    <a:pt x="466879" y="38109"/>
                  </a:cubicBezTo>
                  <a:cubicBezTo>
                    <a:pt x="466110" y="15731"/>
                    <a:pt x="449105" y="2552"/>
                    <a:pt x="431692" y="2445"/>
                  </a:cubicBezTo>
                  <a:close/>
                  <a:moveTo>
                    <a:pt x="428696" y="456686"/>
                  </a:moveTo>
                  <a:cubicBezTo>
                    <a:pt x="395475" y="456462"/>
                    <a:pt x="382157" y="497391"/>
                    <a:pt x="403257" y="517014"/>
                  </a:cubicBezTo>
                  <a:cubicBezTo>
                    <a:pt x="429221" y="541182"/>
                    <a:pt x="464826" y="519905"/>
                    <a:pt x="463882" y="492359"/>
                  </a:cubicBezTo>
                  <a:cubicBezTo>
                    <a:pt x="463114" y="469972"/>
                    <a:pt x="446109" y="456803"/>
                    <a:pt x="428696" y="456686"/>
                  </a:cubicBezTo>
                  <a:close/>
                  <a:moveTo>
                    <a:pt x="3738779" y="2295598"/>
                  </a:moveTo>
                  <a:cubicBezTo>
                    <a:pt x="3705694" y="2295384"/>
                    <a:pt x="3692153" y="2336216"/>
                    <a:pt x="3713331" y="2355926"/>
                  </a:cubicBezTo>
                  <a:cubicBezTo>
                    <a:pt x="3739295" y="2380094"/>
                    <a:pt x="3774919" y="2358817"/>
                    <a:pt x="3773956" y="2331262"/>
                  </a:cubicBezTo>
                  <a:cubicBezTo>
                    <a:pt x="3773187" y="2308884"/>
                    <a:pt x="3756183" y="2295715"/>
                    <a:pt x="3738779" y="2295598"/>
                  </a:cubicBezTo>
                  <a:close/>
                  <a:moveTo>
                    <a:pt x="3381642" y="476192"/>
                  </a:moveTo>
                  <a:cubicBezTo>
                    <a:pt x="3348392" y="475978"/>
                    <a:pt x="3335132" y="516907"/>
                    <a:pt x="3356204" y="536520"/>
                  </a:cubicBezTo>
                  <a:cubicBezTo>
                    <a:pt x="3382032" y="560561"/>
                    <a:pt x="3417782" y="539557"/>
                    <a:pt x="3416838" y="511865"/>
                  </a:cubicBezTo>
                  <a:cubicBezTo>
                    <a:pt x="3416050" y="489468"/>
                    <a:pt x="3399056" y="476309"/>
                    <a:pt x="3381642" y="476192"/>
                  </a:cubicBezTo>
                  <a:close/>
                  <a:moveTo>
                    <a:pt x="3384638" y="21951"/>
                  </a:moveTo>
                  <a:cubicBezTo>
                    <a:pt x="3351398" y="21727"/>
                    <a:pt x="3338119" y="62676"/>
                    <a:pt x="3359200" y="82279"/>
                  </a:cubicBezTo>
                  <a:cubicBezTo>
                    <a:pt x="3385164" y="106447"/>
                    <a:pt x="3420769" y="85170"/>
                    <a:pt x="3419825" y="57624"/>
                  </a:cubicBezTo>
                  <a:cubicBezTo>
                    <a:pt x="3419057" y="35237"/>
                    <a:pt x="3402052" y="22058"/>
                    <a:pt x="3384638" y="21951"/>
                  </a:cubicBezTo>
                  <a:close/>
                  <a:moveTo>
                    <a:pt x="3378646" y="930433"/>
                  </a:moveTo>
                  <a:cubicBezTo>
                    <a:pt x="3345415" y="930209"/>
                    <a:pt x="3332117" y="971138"/>
                    <a:pt x="3353207" y="990761"/>
                  </a:cubicBezTo>
                  <a:cubicBezTo>
                    <a:pt x="3379171" y="1014929"/>
                    <a:pt x="3414796" y="993632"/>
                    <a:pt x="3413832" y="966096"/>
                  </a:cubicBezTo>
                  <a:cubicBezTo>
                    <a:pt x="3413064" y="943719"/>
                    <a:pt x="3396059" y="930549"/>
                    <a:pt x="3378646" y="930433"/>
                  </a:cubicBezTo>
                  <a:close/>
                  <a:moveTo>
                    <a:pt x="3375650" y="1384674"/>
                  </a:moveTo>
                  <a:cubicBezTo>
                    <a:pt x="3342341" y="1384450"/>
                    <a:pt x="3329179" y="1425437"/>
                    <a:pt x="3350211" y="1445002"/>
                  </a:cubicBezTo>
                  <a:cubicBezTo>
                    <a:pt x="3376185" y="1469179"/>
                    <a:pt x="3411799" y="1447873"/>
                    <a:pt x="3410836" y="1420347"/>
                  </a:cubicBezTo>
                  <a:cubicBezTo>
                    <a:pt x="3410068" y="1397960"/>
                    <a:pt x="3393063" y="1384790"/>
                    <a:pt x="3375650" y="1384674"/>
                  </a:cubicBezTo>
                  <a:close/>
                  <a:moveTo>
                    <a:pt x="3732777" y="3204090"/>
                  </a:moveTo>
                  <a:cubicBezTo>
                    <a:pt x="3699546" y="3203866"/>
                    <a:pt x="3686257" y="3244805"/>
                    <a:pt x="3707338" y="3264418"/>
                  </a:cubicBezTo>
                  <a:cubicBezTo>
                    <a:pt x="3733312" y="3288596"/>
                    <a:pt x="3768927" y="3267289"/>
                    <a:pt x="3767964" y="3239753"/>
                  </a:cubicBezTo>
                  <a:cubicBezTo>
                    <a:pt x="3767195" y="3217376"/>
                    <a:pt x="3750190" y="3204206"/>
                    <a:pt x="3732777" y="3204090"/>
                  </a:cubicBezTo>
                  <a:close/>
                  <a:moveTo>
                    <a:pt x="3726785" y="4112571"/>
                  </a:moveTo>
                  <a:cubicBezTo>
                    <a:pt x="3693573" y="4112347"/>
                    <a:pt x="3680246" y="4153277"/>
                    <a:pt x="3701346" y="4172899"/>
                  </a:cubicBezTo>
                  <a:cubicBezTo>
                    <a:pt x="3727339" y="4197107"/>
                    <a:pt x="3762915" y="4175703"/>
                    <a:pt x="3761971" y="4148245"/>
                  </a:cubicBezTo>
                  <a:cubicBezTo>
                    <a:pt x="3761202" y="4125857"/>
                    <a:pt x="3744198" y="4112688"/>
                    <a:pt x="3726785" y="4112571"/>
                  </a:cubicBezTo>
                  <a:close/>
                  <a:moveTo>
                    <a:pt x="3729781" y="3658331"/>
                  </a:moveTo>
                  <a:cubicBezTo>
                    <a:pt x="3696550" y="3658107"/>
                    <a:pt x="3683251" y="3699045"/>
                    <a:pt x="3704342" y="3718659"/>
                  </a:cubicBezTo>
                  <a:cubicBezTo>
                    <a:pt x="3730306" y="3742827"/>
                    <a:pt x="3765911" y="3721549"/>
                    <a:pt x="3764967" y="3693994"/>
                  </a:cubicBezTo>
                  <a:cubicBezTo>
                    <a:pt x="3764199" y="3671617"/>
                    <a:pt x="3747194" y="3658447"/>
                    <a:pt x="3729781" y="3658331"/>
                  </a:cubicBezTo>
                  <a:close/>
                  <a:moveTo>
                    <a:pt x="3363655" y="3201647"/>
                  </a:moveTo>
                  <a:cubicBezTo>
                    <a:pt x="3330366" y="3201423"/>
                    <a:pt x="3317174" y="3242391"/>
                    <a:pt x="3338216" y="3261975"/>
                  </a:cubicBezTo>
                  <a:cubicBezTo>
                    <a:pt x="3364210" y="3286162"/>
                    <a:pt x="3399805" y="3264778"/>
                    <a:pt x="3398842" y="3237310"/>
                  </a:cubicBezTo>
                  <a:cubicBezTo>
                    <a:pt x="3398073" y="3214972"/>
                    <a:pt x="3381107" y="3201763"/>
                    <a:pt x="3363655" y="3201647"/>
                  </a:cubicBezTo>
                  <a:close/>
                  <a:moveTo>
                    <a:pt x="3735773" y="2749849"/>
                  </a:moveTo>
                  <a:cubicBezTo>
                    <a:pt x="3702552" y="2749625"/>
                    <a:pt x="3689244" y="2790554"/>
                    <a:pt x="3710334" y="2810177"/>
                  </a:cubicBezTo>
                  <a:cubicBezTo>
                    <a:pt x="3736328" y="2834364"/>
                    <a:pt x="3771923" y="2812980"/>
                    <a:pt x="3770960" y="2785512"/>
                  </a:cubicBezTo>
                  <a:cubicBezTo>
                    <a:pt x="3770191" y="2763164"/>
                    <a:pt x="3753225" y="2749956"/>
                    <a:pt x="3735773" y="2749849"/>
                  </a:cubicBezTo>
                  <a:close/>
                  <a:moveTo>
                    <a:pt x="3360659" y="3655887"/>
                  </a:moveTo>
                  <a:cubicBezTo>
                    <a:pt x="3327428" y="3655663"/>
                    <a:pt x="3314130" y="3696603"/>
                    <a:pt x="3335220" y="3716215"/>
                  </a:cubicBezTo>
                  <a:cubicBezTo>
                    <a:pt x="3361194" y="3740393"/>
                    <a:pt x="3396808" y="3719087"/>
                    <a:pt x="3395845" y="3691561"/>
                  </a:cubicBezTo>
                  <a:cubicBezTo>
                    <a:pt x="3395077" y="3669183"/>
                    <a:pt x="3378072" y="3656004"/>
                    <a:pt x="3360659" y="3655887"/>
                  </a:cubicBezTo>
                  <a:close/>
                  <a:moveTo>
                    <a:pt x="3357663" y="4110138"/>
                  </a:moveTo>
                  <a:cubicBezTo>
                    <a:pt x="3324431" y="4109914"/>
                    <a:pt x="3311133" y="4150853"/>
                    <a:pt x="3332224" y="4170466"/>
                  </a:cubicBezTo>
                  <a:cubicBezTo>
                    <a:pt x="3358188" y="4194634"/>
                    <a:pt x="3393793" y="4173357"/>
                    <a:pt x="3392849" y="4145801"/>
                  </a:cubicBezTo>
                  <a:cubicBezTo>
                    <a:pt x="3392081" y="4123424"/>
                    <a:pt x="3375076" y="4110255"/>
                    <a:pt x="3357663" y="4110138"/>
                  </a:cubicBezTo>
                  <a:close/>
                  <a:moveTo>
                    <a:pt x="3372653" y="1838924"/>
                  </a:moveTo>
                  <a:cubicBezTo>
                    <a:pt x="3339432" y="1838700"/>
                    <a:pt x="3326124" y="1879629"/>
                    <a:pt x="3347215" y="1899252"/>
                  </a:cubicBezTo>
                  <a:cubicBezTo>
                    <a:pt x="3373179" y="1923420"/>
                    <a:pt x="3408784" y="1902143"/>
                    <a:pt x="3407840" y="1874587"/>
                  </a:cubicBezTo>
                  <a:cubicBezTo>
                    <a:pt x="3407071" y="1852210"/>
                    <a:pt x="3390057" y="1839031"/>
                    <a:pt x="3372653" y="1838924"/>
                  </a:cubicBezTo>
                  <a:close/>
                  <a:moveTo>
                    <a:pt x="3366661" y="2747406"/>
                  </a:moveTo>
                  <a:cubicBezTo>
                    <a:pt x="3333430" y="2747182"/>
                    <a:pt x="3320122" y="2788111"/>
                    <a:pt x="3341212" y="2807734"/>
                  </a:cubicBezTo>
                  <a:cubicBezTo>
                    <a:pt x="3367177" y="2831902"/>
                    <a:pt x="3402801" y="2810625"/>
                    <a:pt x="3401838" y="2783079"/>
                  </a:cubicBezTo>
                  <a:cubicBezTo>
                    <a:pt x="3401069" y="2760692"/>
                    <a:pt x="3384065" y="2747523"/>
                    <a:pt x="3366661" y="2747406"/>
                  </a:cubicBezTo>
                  <a:close/>
                  <a:moveTo>
                    <a:pt x="3369657" y="2293165"/>
                  </a:moveTo>
                  <a:cubicBezTo>
                    <a:pt x="3336475" y="2292951"/>
                    <a:pt x="3323099" y="2333851"/>
                    <a:pt x="3344209" y="2353493"/>
                  </a:cubicBezTo>
                  <a:cubicBezTo>
                    <a:pt x="3370192" y="2377671"/>
                    <a:pt x="3405778" y="2356355"/>
                    <a:pt x="3404844" y="2328838"/>
                  </a:cubicBezTo>
                  <a:cubicBezTo>
                    <a:pt x="3404065" y="2306403"/>
                    <a:pt x="3386915" y="2293272"/>
                    <a:pt x="3369657" y="2293165"/>
                  </a:cubicBezTo>
                  <a:close/>
                  <a:moveTo>
                    <a:pt x="3753760" y="24384"/>
                  </a:moveTo>
                  <a:cubicBezTo>
                    <a:pt x="3720588" y="24160"/>
                    <a:pt x="3707192" y="65051"/>
                    <a:pt x="3728312" y="84712"/>
                  </a:cubicBezTo>
                  <a:cubicBezTo>
                    <a:pt x="3754276" y="108880"/>
                    <a:pt x="3789891" y="87603"/>
                    <a:pt x="3788947" y="60048"/>
                  </a:cubicBezTo>
                  <a:cubicBezTo>
                    <a:pt x="3788169" y="37670"/>
                    <a:pt x="3771174" y="24501"/>
                    <a:pt x="3753760" y="24384"/>
                  </a:cubicBezTo>
                  <a:close/>
                  <a:moveTo>
                    <a:pt x="4107891" y="2298041"/>
                  </a:moveTo>
                  <a:cubicBezTo>
                    <a:pt x="4074582" y="2297818"/>
                    <a:pt x="4061420" y="2338805"/>
                    <a:pt x="4082453" y="2358369"/>
                  </a:cubicBezTo>
                  <a:cubicBezTo>
                    <a:pt x="4108446" y="2382557"/>
                    <a:pt x="4144041" y="2361173"/>
                    <a:pt x="4143078" y="2333715"/>
                  </a:cubicBezTo>
                  <a:cubicBezTo>
                    <a:pt x="4142309" y="2311366"/>
                    <a:pt x="4125344" y="2298158"/>
                    <a:pt x="4107891" y="2298041"/>
                  </a:cubicBezTo>
                  <a:close/>
                  <a:moveTo>
                    <a:pt x="4110888" y="1843801"/>
                  </a:moveTo>
                  <a:cubicBezTo>
                    <a:pt x="4077657" y="1843577"/>
                    <a:pt x="4064358" y="1884506"/>
                    <a:pt x="4085439" y="1904129"/>
                  </a:cubicBezTo>
                  <a:cubicBezTo>
                    <a:pt x="4111423" y="1928306"/>
                    <a:pt x="4147008" y="1906990"/>
                    <a:pt x="4146074" y="1879464"/>
                  </a:cubicBezTo>
                  <a:cubicBezTo>
                    <a:pt x="4145296" y="1857087"/>
                    <a:pt x="4128301" y="1843908"/>
                    <a:pt x="4110888" y="1843801"/>
                  </a:cubicBezTo>
                  <a:close/>
                  <a:moveTo>
                    <a:pt x="4104895" y="2752282"/>
                  </a:moveTo>
                  <a:cubicBezTo>
                    <a:pt x="4071664" y="2752058"/>
                    <a:pt x="4058366" y="2792988"/>
                    <a:pt x="4079456" y="2812610"/>
                  </a:cubicBezTo>
                  <a:cubicBezTo>
                    <a:pt x="4105450" y="2836798"/>
                    <a:pt x="4141045" y="2815413"/>
                    <a:pt x="4140082" y="2787946"/>
                  </a:cubicBezTo>
                  <a:cubicBezTo>
                    <a:pt x="4139313" y="2765568"/>
                    <a:pt x="4122308" y="2752399"/>
                    <a:pt x="4104895" y="2752282"/>
                  </a:cubicBezTo>
                  <a:close/>
                  <a:moveTo>
                    <a:pt x="4101899" y="3206523"/>
                  </a:moveTo>
                  <a:cubicBezTo>
                    <a:pt x="4068678" y="3206299"/>
                    <a:pt x="4055369" y="3247228"/>
                    <a:pt x="4076460" y="3266851"/>
                  </a:cubicBezTo>
                  <a:cubicBezTo>
                    <a:pt x="4102424" y="3291019"/>
                    <a:pt x="4138029" y="3269742"/>
                    <a:pt x="4137085" y="3242196"/>
                  </a:cubicBezTo>
                  <a:cubicBezTo>
                    <a:pt x="4136317" y="3219809"/>
                    <a:pt x="4119303" y="3206640"/>
                    <a:pt x="4101899" y="3206523"/>
                  </a:cubicBezTo>
                  <a:close/>
                  <a:moveTo>
                    <a:pt x="4119876" y="481068"/>
                  </a:moveTo>
                  <a:cubicBezTo>
                    <a:pt x="4086645" y="480844"/>
                    <a:pt x="4073347" y="521774"/>
                    <a:pt x="4094438" y="541396"/>
                  </a:cubicBezTo>
                  <a:cubicBezTo>
                    <a:pt x="4120411" y="565574"/>
                    <a:pt x="4156026" y="544268"/>
                    <a:pt x="4155063" y="516732"/>
                  </a:cubicBezTo>
                  <a:cubicBezTo>
                    <a:pt x="4154294" y="494354"/>
                    <a:pt x="4137290" y="481185"/>
                    <a:pt x="4119876" y="481068"/>
                  </a:cubicBezTo>
                  <a:close/>
                  <a:moveTo>
                    <a:pt x="4113884" y="1389550"/>
                  </a:moveTo>
                  <a:cubicBezTo>
                    <a:pt x="4080662" y="1389326"/>
                    <a:pt x="4067355" y="1430265"/>
                    <a:pt x="4088445" y="1449878"/>
                  </a:cubicBezTo>
                  <a:cubicBezTo>
                    <a:pt x="4114409" y="1474046"/>
                    <a:pt x="4150014" y="1452769"/>
                    <a:pt x="4149070" y="1425223"/>
                  </a:cubicBezTo>
                  <a:cubicBezTo>
                    <a:pt x="4148302" y="1402836"/>
                    <a:pt x="4131297" y="1389667"/>
                    <a:pt x="4113884" y="1389550"/>
                  </a:cubicBezTo>
                  <a:close/>
                  <a:moveTo>
                    <a:pt x="4116880" y="935309"/>
                  </a:moveTo>
                  <a:cubicBezTo>
                    <a:pt x="4083591" y="935085"/>
                    <a:pt x="4070399" y="976053"/>
                    <a:pt x="4091431" y="995637"/>
                  </a:cubicBezTo>
                  <a:cubicBezTo>
                    <a:pt x="4117396" y="1019805"/>
                    <a:pt x="4153000" y="998528"/>
                    <a:pt x="4152057" y="970972"/>
                  </a:cubicBezTo>
                  <a:cubicBezTo>
                    <a:pt x="4151298" y="948595"/>
                    <a:pt x="4134293" y="935426"/>
                    <a:pt x="4116880" y="935309"/>
                  </a:cubicBezTo>
                  <a:close/>
                  <a:moveTo>
                    <a:pt x="3747768" y="932876"/>
                  </a:moveTo>
                  <a:cubicBezTo>
                    <a:pt x="3714478" y="932652"/>
                    <a:pt x="3701287" y="973620"/>
                    <a:pt x="3722329" y="993204"/>
                  </a:cubicBezTo>
                  <a:cubicBezTo>
                    <a:pt x="3748322" y="1017401"/>
                    <a:pt x="3783917" y="996026"/>
                    <a:pt x="3782954" y="968539"/>
                  </a:cubicBezTo>
                  <a:cubicBezTo>
                    <a:pt x="3782176" y="946162"/>
                    <a:pt x="3765171" y="932983"/>
                    <a:pt x="3747768" y="932876"/>
                  </a:cubicBezTo>
                  <a:close/>
                  <a:moveTo>
                    <a:pt x="4098903" y="3660764"/>
                  </a:moveTo>
                  <a:cubicBezTo>
                    <a:pt x="4065662" y="3660540"/>
                    <a:pt x="4052383" y="3701489"/>
                    <a:pt x="4073464" y="3721092"/>
                  </a:cubicBezTo>
                  <a:cubicBezTo>
                    <a:pt x="4099428" y="3745260"/>
                    <a:pt x="4135033" y="3723983"/>
                    <a:pt x="4134089" y="3696437"/>
                  </a:cubicBezTo>
                  <a:cubicBezTo>
                    <a:pt x="4133320" y="3674050"/>
                    <a:pt x="4116306" y="3660881"/>
                    <a:pt x="4098903" y="3660764"/>
                  </a:cubicBezTo>
                  <a:close/>
                  <a:moveTo>
                    <a:pt x="3744772" y="1387117"/>
                  </a:moveTo>
                  <a:cubicBezTo>
                    <a:pt x="3711541" y="1386893"/>
                    <a:pt x="3698252" y="1427832"/>
                    <a:pt x="3719333" y="1447445"/>
                  </a:cubicBezTo>
                  <a:cubicBezTo>
                    <a:pt x="3745297" y="1471613"/>
                    <a:pt x="3780902" y="1450335"/>
                    <a:pt x="3779958" y="1422780"/>
                  </a:cubicBezTo>
                  <a:cubicBezTo>
                    <a:pt x="3779180" y="1400403"/>
                    <a:pt x="3762175" y="1387233"/>
                    <a:pt x="3744772" y="1387117"/>
                  </a:cubicBezTo>
                  <a:close/>
                  <a:moveTo>
                    <a:pt x="3750764" y="478625"/>
                  </a:moveTo>
                  <a:cubicBezTo>
                    <a:pt x="3717533" y="478411"/>
                    <a:pt x="3704235" y="519330"/>
                    <a:pt x="3725316" y="538953"/>
                  </a:cubicBezTo>
                  <a:cubicBezTo>
                    <a:pt x="3751309" y="563141"/>
                    <a:pt x="3786904" y="541756"/>
                    <a:pt x="3785941" y="514289"/>
                  </a:cubicBezTo>
                  <a:cubicBezTo>
                    <a:pt x="3785182" y="491950"/>
                    <a:pt x="3768207" y="478742"/>
                    <a:pt x="3750764" y="478625"/>
                  </a:cubicBezTo>
                  <a:close/>
                  <a:moveTo>
                    <a:pt x="3741775" y="1841357"/>
                  </a:moveTo>
                  <a:cubicBezTo>
                    <a:pt x="3708564" y="1841134"/>
                    <a:pt x="3695236" y="1882063"/>
                    <a:pt x="3716327" y="1901685"/>
                  </a:cubicBezTo>
                  <a:cubicBezTo>
                    <a:pt x="3742310" y="1925863"/>
                    <a:pt x="3777896" y="1904547"/>
                    <a:pt x="3776962" y="1877031"/>
                  </a:cubicBezTo>
                  <a:cubicBezTo>
                    <a:pt x="3776174" y="1854605"/>
                    <a:pt x="3759033" y="1841474"/>
                    <a:pt x="3741775" y="1841357"/>
                  </a:cubicBezTo>
                  <a:close/>
                  <a:moveTo>
                    <a:pt x="4095897" y="4115015"/>
                  </a:moveTo>
                  <a:cubicBezTo>
                    <a:pt x="4062656" y="4114791"/>
                    <a:pt x="4049377" y="4155729"/>
                    <a:pt x="4070458" y="4175342"/>
                  </a:cubicBezTo>
                  <a:cubicBezTo>
                    <a:pt x="4096286" y="4199384"/>
                    <a:pt x="4131939" y="4178467"/>
                    <a:pt x="4131093" y="4150678"/>
                  </a:cubicBezTo>
                  <a:cubicBezTo>
                    <a:pt x="4130227" y="4128203"/>
                    <a:pt x="4113203" y="4115122"/>
                    <a:pt x="4095897" y="4115015"/>
                  </a:cubicBezTo>
                  <a:close/>
                  <a:moveTo>
                    <a:pt x="3015526" y="19508"/>
                  </a:moveTo>
                  <a:cubicBezTo>
                    <a:pt x="2982305" y="19284"/>
                    <a:pt x="2968987" y="60223"/>
                    <a:pt x="2990087" y="79836"/>
                  </a:cubicBezTo>
                  <a:cubicBezTo>
                    <a:pt x="3016052" y="104004"/>
                    <a:pt x="3051657" y="82727"/>
                    <a:pt x="3050713" y="55171"/>
                  </a:cubicBezTo>
                  <a:cubicBezTo>
                    <a:pt x="3049935" y="32794"/>
                    <a:pt x="3032930" y="19625"/>
                    <a:pt x="3015526" y="19508"/>
                  </a:cubicBezTo>
                  <a:close/>
                  <a:moveTo>
                    <a:pt x="2634410" y="1834048"/>
                  </a:moveTo>
                  <a:cubicBezTo>
                    <a:pt x="2601179" y="1833824"/>
                    <a:pt x="2587880" y="1874753"/>
                    <a:pt x="2608971" y="1894376"/>
                  </a:cubicBezTo>
                  <a:cubicBezTo>
                    <a:pt x="2634935" y="1918544"/>
                    <a:pt x="2670559" y="1897257"/>
                    <a:pt x="2669596" y="1869711"/>
                  </a:cubicBezTo>
                  <a:cubicBezTo>
                    <a:pt x="2668827" y="1847324"/>
                    <a:pt x="2651823" y="1834155"/>
                    <a:pt x="2634410" y="1834048"/>
                  </a:cubicBezTo>
                  <a:close/>
                  <a:moveTo>
                    <a:pt x="2277282" y="14631"/>
                  </a:moveTo>
                  <a:cubicBezTo>
                    <a:pt x="2243993" y="14408"/>
                    <a:pt x="2230802" y="55376"/>
                    <a:pt x="2251844" y="74959"/>
                  </a:cubicBezTo>
                  <a:cubicBezTo>
                    <a:pt x="2277837" y="99147"/>
                    <a:pt x="2313432" y="77763"/>
                    <a:pt x="2312469" y="50305"/>
                  </a:cubicBezTo>
                  <a:cubicBezTo>
                    <a:pt x="2311700" y="27918"/>
                    <a:pt x="2294696" y="14748"/>
                    <a:pt x="2277282" y="14631"/>
                  </a:cubicBezTo>
                  <a:close/>
                  <a:moveTo>
                    <a:pt x="3012530" y="473749"/>
                  </a:moveTo>
                  <a:cubicBezTo>
                    <a:pt x="2979280" y="473535"/>
                    <a:pt x="2966020" y="514473"/>
                    <a:pt x="2987091" y="534086"/>
                  </a:cubicBezTo>
                  <a:cubicBezTo>
                    <a:pt x="3013046" y="558255"/>
                    <a:pt x="3048660" y="536987"/>
                    <a:pt x="3047717" y="509422"/>
                  </a:cubicBezTo>
                  <a:cubicBezTo>
                    <a:pt x="3046938" y="487035"/>
                    <a:pt x="3029934" y="473866"/>
                    <a:pt x="3012530" y="473749"/>
                  </a:cubicBezTo>
                  <a:close/>
                  <a:moveTo>
                    <a:pt x="2628417" y="2742529"/>
                  </a:moveTo>
                  <a:cubicBezTo>
                    <a:pt x="2595196" y="2742306"/>
                    <a:pt x="2581878" y="2783235"/>
                    <a:pt x="2602978" y="2802857"/>
                  </a:cubicBezTo>
                  <a:cubicBezTo>
                    <a:pt x="2628943" y="2827025"/>
                    <a:pt x="2664547" y="2805748"/>
                    <a:pt x="2663604" y="2778193"/>
                  </a:cubicBezTo>
                  <a:cubicBezTo>
                    <a:pt x="2662835" y="2755816"/>
                    <a:pt x="2645831" y="2742646"/>
                    <a:pt x="2628417" y="2742529"/>
                  </a:cubicBezTo>
                  <a:close/>
                  <a:moveTo>
                    <a:pt x="2625421" y="3196770"/>
                  </a:moveTo>
                  <a:cubicBezTo>
                    <a:pt x="2592200" y="3196546"/>
                    <a:pt x="2578892" y="3237475"/>
                    <a:pt x="2599972" y="3257098"/>
                  </a:cubicBezTo>
                  <a:cubicBezTo>
                    <a:pt x="2625956" y="3281276"/>
                    <a:pt x="2661541" y="3259960"/>
                    <a:pt x="2660607" y="3232433"/>
                  </a:cubicBezTo>
                  <a:cubicBezTo>
                    <a:pt x="2659829" y="3210018"/>
                    <a:pt x="2642688" y="3196887"/>
                    <a:pt x="2625421" y="3196770"/>
                  </a:cubicBezTo>
                  <a:close/>
                  <a:moveTo>
                    <a:pt x="2619429" y="4105262"/>
                  </a:moveTo>
                  <a:cubicBezTo>
                    <a:pt x="2586197" y="4105038"/>
                    <a:pt x="2572899" y="4145967"/>
                    <a:pt x="2593990" y="4165589"/>
                  </a:cubicBezTo>
                  <a:cubicBezTo>
                    <a:pt x="2619964" y="4189767"/>
                    <a:pt x="2655578" y="4168432"/>
                    <a:pt x="2654615" y="4140925"/>
                  </a:cubicBezTo>
                  <a:cubicBezTo>
                    <a:pt x="2653846" y="4118548"/>
                    <a:pt x="2636842" y="4105378"/>
                    <a:pt x="2619429" y="4105262"/>
                  </a:cubicBezTo>
                  <a:close/>
                  <a:moveTo>
                    <a:pt x="2268294" y="1377364"/>
                  </a:moveTo>
                  <a:cubicBezTo>
                    <a:pt x="2235121" y="1377140"/>
                    <a:pt x="2221725" y="1418030"/>
                    <a:pt x="2242845" y="1437692"/>
                  </a:cubicBezTo>
                  <a:cubicBezTo>
                    <a:pt x="2268809" y="1461860"/>
                    <a:pt x="2304414" y="1440582"/>
                    <a:pt x="2303480" y="1413027"/>
                  </a:cubicBezTo>
                  <a:cubicBezTo>
                    <a:pt x="2302702" y="1390650"/>
                    <a:pt x="2285707" y="1377480"/>
                    <a:pt x="2268294" y="1377364"/>
                  </a:cubicBezTo>
                  <a:close/>
                  <a:moveTo>
                    <a:pt x="2622425" y="3651011"/>
                  </a:moveTo>
                  <a:cubicBezTo>
                    <a:pt x="2589194" y="3650787"/>
                    <a:pt x="2575895" y="3691716"/>
                    <a:pt x="2596986" y="3711339"/>
                  </a:cubicBezTo>
                  <a:cubicBezTo>
                    <a:pt x="2622960" y="3735517"/>
                    <a:pt x="2658574" y="3714181"/>
                    <a:pt x="2657611" y="3686674"/>
                  </a:cubicBezTo>
                  <a:cubicBezTo>
                    <a:pt x="2656843" y="3664336"/>
                    <a:pt x="2639877" y="3651128"/>
                    <a:pt x="2622425" y="3651011"/>
                  </a:cubicBezTo>
                  <a:close/>
                  <a:moveTo>
                    <a:pt x="2271290" y="923123"/>
                  </a:moveTo>
                  <a:cubicBezTo>
                    <a:pt x="2238059" y="922899"/>
                    <a:pt x="2224761" y="963838"/>
                    <a:pt x="2245851" y="983451"/>
                  </a:cubicBezTo>
                  <a:cubicBezTo>
                    <a:pt x="2271815" y="1007619"/>
                    <a:pt x="2307420" y="986342"/>
                    <a:pt x="2306476" y="958796"/>
                  </a:cubicBezTo>
                  <a:cubicBezTo>
                    <a:pt x="2305708" y="936409"/>
                    <a:pt x="2288703" y="923230"/>
                    <a:pt x="2271290" y="923123"/>
                  </a:cubicBezTo>
                  <a:close/>
                  <a:moveTo>
                    <a:pt x="2253313" y="3648578"/>
                  </a:moveTo>
                  <a:cubicBezTo>
                    <a:pt x="2220091" y="3648354"/>
                    <a:pt x="2206774" y="3689283"/>
                    <a:pt x="2227864" y="3708905"/>
                  </a:cubicBezTo>
                  <a:cubicBezTo>
                    <a:pt x="2253828" y="3733074"/>
                    <a:pt x="2289452" y="3711797"/>
                    <a:pt x="2288489" y="3684241"/>
                  </a:cubicBezTo>
                  <a:cubicBezTo>
                    <a:pt x="2287721" y="3661864"/>
                    <a:pt x="2270716" y="3648695"/>
                    <a:pt x="2253313" y="3648578"/>
                  </a:cubicBezTo>
                  <a:close/>
                  <a:moveTo>
                    <a:pt x="2265298" y="1831605"/>
                  </a:moveTo>
                  <a:cubicBezTo>
                    <a:pt x="2232067" y="1831381"/>
                    <a:pt x="2218768" y="1872310"/>
                    <a:pt x="2239859" y="1891932"/>
                  </a:cubicBezTo>
                  <a:cubicBezTo>
                    <a:pt x="2265832" y="1916110"/>
                    <a:pt x="2301447" y="1894775"/>
                    <a:pt x="2300484" y="1867278"/>
                  </a:cubicBezTo>
                  <a:cubicBezTo>
                    <a:pt x="2299715" y="1844930"/>
                    <a:pt x="2282750" y="1831721"/>
                    <a:pt x="2265298" y="1831605"/>
                  </a:cubicBezTo>
                  <a:close/>
                  <a:moveTo>
                    <a:pt x="2250307" y="4102818"/>
                  </a:moveTo>
                  <a:cubicBezTo>
                    <a:pt x="2217075" y="4102595"/>
                    <a:pt x="2203777" y="4143524"/>
                    <a:pt x="2224868" y="4163146"/>
                  </a:cubicBezTo>
                  <a:cubicBezTo>
                    <a:pt x="2250842" y="4187324"/>
                    <a:pt x="2286456" y="4165989"/>
                    <a:pt x="2285493" y="4138492"/>
                  </a:cubicBezTo>
                  <a:cubicBezTo>
                    <a:pt x="2284725" y="4116144"/>
                    <a:pt x="2267759" y="4102935"/>
                    <a:pt x="2250307" y="4102818"/>
                  </a:cubicBezTo>
                  <a:close/>
                  <a:moveTo>
                    <a:pt x="2256309" y="3194337"/>
                  </a:moveTo>
                  <a:cubicBezTo>
                    <a:pt x="2223088" y="3194113"/>
                    <a:pt x="2209770" y="3235042"/>
                    <a:pt x="2230870" y="3254665"/>
                  </a:cubicBezTo>
                  <a:cubicBezTo>
                    <a:pt x="2256834" y="3278833"/>
                    <a:pt x="2292439" y="3257556"/>
                    <a:pt x="2291495" y="3230010"/>
                  </a:cubicBezTo>
                  <a:cubicBezTo>
                    <a:pt x="2290707" y="3207574"/>
                    <a:pt x="2273566" y="3194444"/>
                    <a:pt x="2256309" y="3194337"/>
                  </a:cubicBezTo>
                  <a:close/>
                  <a:moveTo>
                    <a:pt x="2262301" y="2285846"/>
                  </a:moveTo>
                  <a:cubicBezTo>
                    <a:pt x="2229070" y="2285622"/>
                    <a:pt x="2215772" y="2326551"/>
                    <a:pt x="2236862" y="2346173"/>
                  </a:cubicBezTo>
                  <a:cubicBezTo>
                    <a:pt x="2262827" y="2370342"/>
                    <a:pt x="2298451" y="2349054"/>
                    <a:pt x="2297488" y="2321518"/>
                  </a:cubicBezTo>
                  <a:cubicBezTo>
                    <a:pt x="2296709" y="2299132"/>
                    <a:pt x="2279705" y="2285962"/>
                    <a:pt x="2262301" y="2285846"/>
                  </a:cubicBezTo>
                  <a:close/>
                  <a:moveTo>
                    <a:pt x="2259305" y="2740096"/>
                  </a:moveTo>
                  <a:cubicBezTo>
                    <a:pt x="2226016" y="2739872"/>
                    <a:pt x="2212824" y="2780840"/>
                    <a:pt x="2233866" y="2800424"/>
                  </a:cubicBezTo>
                  <a:cubicBezTo>
                    <a:pt x="2259830" y="2824592"/>
                    <a:pt x="2295435" y="2803315"/>
                    <a:pt x="2294492" y="2775759"/>
                  </a:cubicBezTo>
                  <a:cubicBezTo>
                    <a:pt x="2293713" y="2753372"/>
                    <a:pt x="2276709" y="2740203"/>
                    <a:pt x="2259305" y="2740096"/>
                  </a:cubicBezTo>
                  <a:close/>
                  <a:moveTo>
                    <a:pt x="2274286" y="468872"/>
                  </a:moveTo>
                  <a:cubicBezTo>
                    <a:pt x="2241065" y="468648"/>
                    <a:pt x="2227757" y="509578"/>
                    <a:pt x="2248838" y="529200"/>
                  </a:cubicBezTo>
                  <a:cubicBezTo>
                    <a:pt x="2274812" y="553368"/>
                    <a:pt x="2310426" y="532072"/>
                    <a:pt x="2309463" y="504545"/>
                  </a:cubicBezTo>
                  <a:cubicBezTo>
                    <a:pt x="2308704" y="482158"/>
                    <a:pt x="2291699" y="468989"/>
                    <a:pt x="2274286" y="468872"/>
                  </a:cubicBezTo>
                  <a:close/>
                  <a:moveTo>
                    <a:pt x="3000535" y="2290722"/>
                  </a:moveTo>
                  <a:cubicBezTo>
                    <a:pt x="2967314" y="2290498"/>
                    <a:pt x="2953996" y="2331427"/>
                    <a:pt x="2975096" y="2351050"/>
                  </a:cubicBezTo>
                  <a:cubicBezTo>
                    <a:pt x="3001061" y="2375218"/>
                    <a:pt x="3036665" y="2353941"/>
                    <a:pt x="3035722" y="2326385"/>
                  </a:cubicBezTo>
                  <a:cubicBezTo>
                    <a:pt x="3034953" y="2304008"/>
                    <a:pt x="3017949" y="2290839"/>
                    <a:pt x="3000535" y="2290722"/>
                  </a:cubicBezTo>
                  <a:close/>
                  <a:moveTo>
                    <a:pt x="2997539" y="2744963"/>
                  </a:moveTo>
                  <a:cubicBezTo>
                    <a:pt x="2964318" y="2744739"/>
                    <a:pt x="2951010" y="2785668"/>
                    <a:pt x="2972090" y="2805291"/>
                  </a:cubicBezTo>
                  <a:cubicBezTo>
                    <a:pt x="2998074" y="2829469"/>
                    <a:pt x="3033660" y="2808152"/>
                    <a:pt x="3032726" y="2780636"/>
                  </a:cubicBezTo>
                  <a:cubicBezTo>
                    <a:pt x="3031947" y="2758210"/>
                    <a:pt x="3014806" y="2745080"/>
                    <a:pt x="2997539" y="2744963"/>
                  </a:cubicBezTo>
                  <a:close/>
                  <a:moveTo>
                    <a:pt x="2991547" y="3653454"/>
                  </a:moveTo>
                  <a:cubicBezTo>
                    <a:pt x="2958257" y="3653230"/>
                    <a:pt x="2945066" y="3694198"/>
                    <a:pt x="2966108" y="3713782"/>
                  </a:cubicBezTo>
                  <a:cubicBezTo>
                    <a:pt x="2992101" y="3737970"/>
                    <a:pt x="3027696" y="3716585"/>
                    <a:pt x="3026733" y="3689117"/>
                  </a:cubicBezTo>
                  <a:cubicBezTo>
                    <a:pt x="3025955" y="3666740"/>
                    <a:pt x="3008950" y="3653571"/>
                    <a:pt x="2991547" y="3653454"/>
                  </a:cubicBezTo>
                  <a:close/>
                  <a:moveTo>
                    <a:pt x="2994543" y="3199213"/>
                  </a:moveTo>
                  <a:cubicBezTo>
                    <a:pt x="2961312" y="3198989"/>
                    <a:pt x="2948013" y="3239919"/>
                    <a:pt x="2969094" y="3259541"/>
                  </a:cubicBezTo>
                  <a:cubicBezTo>
                    <a:pt x="2995068" y="3283719"/>
                    <a:pt x="3030683" y="3262383"/>
                    <a:pt x="3029720" y="3234886"/>
                  </a:cubicBezTo>
                  <a:cubicBezTo>
                    <a:pt x="3028951" y="3212499"/>
                    <a:pt x="3011956" y="3199330"/>
                    <a:pt x="2994543" y="3199213"/>
                  </a:cubicBezTo>
                  <a:close/>
                  <a:moveTo>
                    <a:pt x="3009524" y="927999"/>
                  </a:moveTo>
                  <a:cubicBezTo>
                    <a:pt x="2976342" y="927775"/>
                    <a:pt x="2962966" y="968675"/>
                    <a:pt x="2984085" y="988327"/>
                  </a:cubicBezTo>
                  <a:cubicBezTo>
                    <a:pt x="3009913" y="1012369"/>
                    <a:pt x="3045664" y="991364"/>
                    <a:pt x="3044720" y="963672"/>
                  </a:cubicBezTo>
                  <a:cubicBezTo>
                    <a:pt x="3043942" y="941276"/>
                    <a:pt x="3026937" y="928106"/>
                    <a:pt x="3009524" y="927999"/>
                  </a:cubicBezTo>
                  <a:close/>
                  <a:moveTo>
                    <a:pt x="2631414" y="2288288"/>
                  </a:moveTo>
                  <a:cubicBezTo>
                    <a:pt x="2598124" y="2288065"/>
                    <a:pt x="2584933" y="2329033"/>
                    <a:pt x="2605974" y="2348616"/>
                  </a:cubicBezTo>
                  <a:cubicBezTo>
                    <a:pt x="2631939" y="2372785"/>
                    <a:pt x="2667544" y="2351507"/>
                    <a:pt x="2666600" y="2323952"/>
                  </a:cubicBezTo>
                  <a:cubicBezTo>
                    <a:pt x="2665831" y="2301575"/>
                    <a:pt x="2648827" y="2288405"/>
                    <a:pt x="2631414" y="2288288"/>
                  </a:cubicBezTo>
                  <a:close/>
                  <a:moveTo>
                    <a:pt x="3003532" y="1836481"/>
                  </a:moveTo>
                  <a:cubicBezTo>
                    <a:pt x="2970223" y="1836257"/>
                    <a:pt x="2957061" y="1877245"/>
                    <a:pt x="2978083" y="1896809"/>
                  </a:cubicBezTo>
                  <a:cubicBezTo>
                    <a:pt x="3004047" y="1920977"/>
                    <a:pt x="3039652" y="1899700"/>
                    <a:pt x="3038708" y="1872154"/>
                  </a:cubicBezTo>
                  <a:cubicBezTo>
                    <a:pt x="3037949" y="1849767"/>
                    <a:pt x="3020945" y="1836598"/>
                    <a:pt x="3003532" y="1836481"/>
                  </a:cubicBezTo>
                  <a:close/>
                  <a:moveTo>
                    <a:pt x="3006528" y="1382240"/>
                  </a:moveTo>
                  <a:cubicBezTo>
                    <a:pt x="2973239" y="1382016"/>
                    <a:pt x="2960047" y="1422984"/>
                    <a:pt x="2981089" y="1442568"/>
                  </a:cubicBezTo>
                  <a:cubicBezTo>
                    <a:pt x="3007083" y="1466756"/>
                    <a:pt x="3042677" y="1445371"/>
                    <a:pt x="3041714" y="1417903"/>
                  </a:cubicBezTo>
                  <a:cubicBezTo>
                    <a:pt x="3040946" y="1395526"/>
                    <a:pt x="3023941" y="1382357"/>
                    <a:pt x="3006528" y="1382240"/>
                  </a:cubicBezTo>
                  <a:close/>
                  <a:moveTo>
                    <a:pt x="2637416" y="1379797"/>
                  </a:moveTo>
                  <a:cubicBezTo>
                    <a:pt x="2604185" y="1379573"/>
                    <a:pt x="2590886" y="1420502"/>
                    <a:pt x="2611967" y="1440125"/>
                  </a:cubicBezTo>
                  <a:cubicBezTo>
                    <a:pt x="2637795" y="1464167"/>
                    <a:pt x="2673546" y="1443162"/>
                    <a:pt x="2672602" y="1415470"/>
                  </a:cubicBezTo>
                  <a:cubicBezTo>
                    <a:pt x="2671824" y="1393083"/>
                    <a:pt x="2654829" y="1379914"/>
                    <a:pt x="2637416" y="1379797"/>
                  </a:cubicBezTo>
                  <a:close/>
                  <a:moveTo>
                    <a:pt x="2988551" y="4107695"/>
                  </a:moveTo>
                  <a:cubicBezTo>
                    <a:pt x="2955329" y="4107471"/>
                    <a:pt x="2942021" y="4148400"/>
                    <a:pt x="2963111" y="4168023"/>
                  </a:cubicBezTo>
                  <a:cubicBezTo>
                    <a:pt x="2989086" y="4192201"/>
                    <a:pt x="3024700" y="4170894"/>
                    <a:pt x="3023737" y="4143368"/>
                  </a:cubicBezTo>
                  <a:cubicBezTo>
                    <a:pt x="3022959" y="4120981"/>
                    <a:pt x="3005954" y="4107812"/>
                    <a:pt x="2988551" y="4107695"/>
                  </a:cubicBezTo>
                  <a:close/>
                  <a:moveTo>
                    <a:pt x="2640412" y="925556"/>
                  </a:moveTo>
                  <a:cubicBezTo>
                    <a:pt x="2607229" y="925332"/>
                    <a:pt x="2593844" y="966232"/>
                    <a:pt x="2614963" y="985884"/>
                  </a:cubicBezTo>
                  <a:cubicBezTo>
                    <a:pt x="2640947" y="1010082"/>
                    <a:pt x="2676532" y="988707"/>
                    <a:pt x="2675589" y="961220"/>
                  </a:cubicBezTo>
                  <a:cubicBezTo>
                    <a:pt x="2674820" y="938794"/>
                    <a:pt x="2657786" y="925673"/>
                    <a:pt x="2640412" y="925556"/>
                  </a:cubicBezTo>
                  <a:close/>
                  <a:moveTo>
                    <a:pt x="1908170" y="12198"/>
                  </a:moveTo>
                  <a:cubicBezTo>
                    <a:pt x="1874881" y="11974"/>
                    <a:pt x="1861690" y="52942"/>
                    <a:pt x="1882731" y="72526"/>
                  </a:cubicBezTo>
                  <a:cubicBezTo>
                    <a:pt x="1908725" y="96714"/>
                    <a:pt x="1944320" y="75329"/>
                    <a:pt x="1943357" y="47861"/>
                  </a:cubicBezTo>
                  <a:cubicBezTo>
                    <a:pt x="1942578" y="25513"/>
                    <a:pt x="1925613" y="12305"/>
                    <a:pt x="1908170" y="12198"/>
                  </a:cubicBezTo>
                  <a:close/>
                  <a:moveTo>
                    <a:pt x="2646404" y="17074"/>
                  </a:moveTo>
                  <a:cubicBezTo>
                    <a:pt x="2613115" y="16851"/>
                    <a:pt x="2599924" y="57819"/>
                    <a:pt x="2620966" y="77402"/>
                  </a:cubicBezTo>
                  <a:cubicBezTo>
                    <a:pt x="2646939" y="101580"/>
                    <a:pt x="2682554" y="80274"/>
                    <a:pt x="2681591" y="52738"/>
                  </a:cubicBezTo>
                  <a:cubicBezTo>
                    <a:pt x="2680822" y="30361"/>
                    <a:pt x="2663818" y="17182"/>
                    <a:pt x="2646404" y="17074"/>
                  </a:cubicBezTo>
                  <a:close/>
                  <a:moveTo>
                    <a:pt x="2643408" y="471315"/>
                  </a:moveTo>
                  <a:cubicBezTo>
                    <a:pt x="2610206" y="471101"/>
                    <a:pt x="2596859" y="512011"/>
                    <a:pt x="2617969" y="531653"/>
                  </a:cubicBezTo>
                  <a:cubicBezTo>
                    <a:pt x="2643933" y="555821"/>
                    <a:pt x="2679538" y="534544"/>
                    <a:pt x="2678595" y="506988"/>
                  </a:cubicBezTo>
                  <a:cubicBezTo>
                    <a:pt x="2677826" y="484601"/>
                    <a:pt x="2660812" y="471432"/>
                    <a:pt x="2643408" y="471315"/>
                  </a:cubicBez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13"/>
          <p:cNvGrpSpPr/>
          <p:nvPr/>
        </p:nvGrpSpPr>
        <p:grpSpPr>
          <a:xfrm>
            <a:off x="776154" y="1758522"/>
            <a:ext cx="2191481" cy="2063402"/>
            <a:chOff x="0" y="-19050"/>
            <a:chExt cx="5110200" cy="5502407"/>
          </a:xfrm>
        </p:grpSpPr>
        <p:sp>
          <p:nvSpPr>
            <p:cNvPr id="1163" name="Google Shape;1163;p13"/>
            <p:cNvSpPr txBox="1"/>
            <p:nvPr/>
          </p:nvSpPr>
          <p:spPr>
            <a:xfrm>
              <a:off x="0" y="1051374"/>
              <a:ext cx="5110200" cy="4431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effectLst/>
                  <a:latin typeface="Dosis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Across both platforms, the top countries represented in the top 250 accounts and categories are consistent.</a:t>
              </a:r>
              <a:r>
                <a:rPr lang="en-US" sz="1800" dirty="0">
                  <a:effectLst/>
                  <a:latin typeface="Dosis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endParaRPr sz="1800" dirty="0">
                <a:solidFill>
                  <a:schemeClr val="dk1"/>
                </a:solidFill>
                <a:latin typeface="Dosis" pitchFamily="2" charset="0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164" name="Google Shape;1164;p13"/>
            <p:cNvSpPr txBox="1"/>
            <p:nvPr/>
          </p:nvSpPr>
          <p:spPr>
            <a:xfrm>
              <a:off x="0" y="-19050"/>
              <a:ext cx="51102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1.</a:t>
              </a:r>
              <a:endPara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1165" name="Google Shape;1165;p13"/>
          <p:cNvGrpSpPr/>
          <p:nvPr/>
        </p:nvGrpSpPr>
        <p:grpSpPr>
          <a:xfrm>
            <a:off x="3460016" y="1897065"/>
            <a:ext cx="2400262" cy="1786460"/>
            <a:chOff x="0" y="-19050"/>
            <a:chExt cx="5110200" cy="4763896"/>
          </a:xfrm>
        </p:grpSpPr>
        <p:sp>
          <p:nvSpPr>
            <p:cNvPr id="1166" name="Google Shape;1166;p13"/>
            <p:cNvSpPr txBox="1"/>
            <p:nvPr/>
          </p:nvSpPr>
          <p:spPr>
            <a:xfrm>
              <a:off x="0" y="-19050"/>
              <a:ext cx="51102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2.</a:t>
              </a:r>
              <a:endPara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167" name="Google Shape;1167;p13"/>
            <p:cNvSpPr txBox="1"/>
            <p:nvPr/>
          </p:nvSpPr>
          <p:spPr>
            <a:xfrm>
              <a:off x="0" y="1051524"/>
              <a:ext cx="5110200" cy="36933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Dosis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A positive</a:t>
              </a:r>
              <a:r>
                <a:rPr lang="en-US" sz="1800" b="1" dirty="0">
                  <a:effectLst/>
                  <a:latin typeface="Dosis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correlation between authentic engagement and engagement rate leads to a positive growth rate.</a:t>
              </a:r>
              <a:endParaRPr sz="1800" b="1" dirty="0">
                <a:solidFill>
                  <a:schemeClr val="dk1"/>
                </a:solidFill>
                <a:latin typeface="Dosis" pitchFamily="2" charset="0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1168" name="Google Shape;1168;p13"/>
          <p:cNvGrpSpPr/>
          <p:nvPr/>
        </p:nvGrpSpPr>
        <p:grpSpPr>
          <a:xfrm>
            <a:off x="6240201" y="1870765"/>
            <a:ext cx="2088438" cy="2063458"/>
            <a:chOff x="0" y="-19050"/>
            <a:chExt cx="5569168" cy="5502558"/>
          </a:xfrm>
        </p:grpSpPr>
        <p:sp>
          <p:nvSpPr>
            <p:cNvPr id="1169" name="Google Shape;1169;p13"/>
            <p:cNvSpPr txBox="1"/>
            <p:nvPr/>
          </p:nvSpPr>
          <p:spPr>
            <a:xfrm>
              <a:off x="0" y="-19050"/>
              <a:ext cx="51102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3.</a:t>
              </a:r>
              <a:endPara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170" name="Google Shape;1170;p13"/>
            <p:cNvSpPr txBox="1"/>
            <p:nvPr/>
          </p:nvSpPr>
          <p:spPr>
            <a:xfrm>
              <a:off x="0" y="1051524"/>
              <a:ext cx="5569168" cy="4431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effectLst/>
                  <a:latin typeface="Dosis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Teaming up with accounts that have higher growth rates can lead to higher success rates for companies. </a:t>
              </a:r>
              <a:endParaRPr sz="1800" b="1" dirty="0">
                <a:solidFill>
                  <a:schemeClr val="dk1"/>
                </a:solidFill>
                <a:latin typeface="Dosis" pitchFamily="2" charset="0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1171" name="Google Shape;1171;p13"/>
          <p:cNvSpPr txBox="1"/>
          <p:nvPr/>
        </p:nvSpPr>
        <p:spPr>
          <a:xfrm>
            <a:off x="660027" y="537091"/>
            <a:ext cx="807576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Main Observations </a:t>
            </a:r>
          </a:p>
        </p:txBody>
      </p:sp>
      <p:grpSp>
        <p:nvGrpSpPr>
          <p:cNvPr id="1172" name="Google Shape;1172;p13"/>
          <p:cNvGrpSpPr/>
          <p:nvPr/>
        </p:nvGrpSpPr>
        <p:grpSpPr>
          <a:xfrm rot="-2082231">
            <a:off x="346548" y="1668029"/>
            <a:ext cx="1235604" cy="403273"/>
            <a:chOff x="692877" y="3335755"/>
            <a:chExt cx="2470924" cy="806453"/>
          </a:xfrm>
        </p:grpSpPr>
        <p:sp>
          <p:nvSpPr>
            <p:cNvPr id="1173" name="Google Shape;1173;p13"/>
            <p:cNvSpPr/>
            <p:nvPr/>
          </p:nvSpPr>
          <p:spPr>
            <a:xfrm>
              <a:off x="692877" y="3335755"/>
              <a:ext cx="2470924" cy="806453"/>
            </a:xfrm>
            <a:custGeom>
              <a:avLst/>
              <a:gdLst/>
              <a:ahLst/>
              <a:cxnLst/>
              <a:rect l="l" t="t" r="r" b="b"/>
              <a:pathLst>
                <a:path w="2470924" h="806453" extrusionOk="0">
                  <a:moveTo>
                    <a:pt x="2469806" y="775917"/>
                  </a:moveTo>
                  <a:cubicBezTo>
                    <a:pt x="2446908" y="729771"/>
                    <a:pt x="2408227" y="687370"/>
                    <a:pt x="2367396" y="556921"/>
                  </a:cubicBezTo>
                  <a:cubicBezTo>
                    <a:pt x="2308716" y="362799"/>
                    <a:pt x="2304873" y="429124"/>
                    <a:pt x="2370904" y="296943"/>
                  </a:cubicBezTo>
                  <a:cubicBezTo>
                    <a:pt x="2474931" y="86789"/>
                    <a:pt x="2462766" y="87902"/>
                    <a:pt x="2415422" y="79855"/>
                  </a:cubicBezTo>
                  <a:cubicBezTo>
                    <a:pt x="2274755" y="56210"/>
                    <a:pt x="2096370" y="55072"/>
                    <a:pt x="1958621" y="43889"/>
                  </a:cubicBezTo>
                  <a:cubicBezTo>
                    <a:pt x="881902" y="-50694"/>
                    <a:pt x="611240" y="37573"/>
                    <a:pt x="16736" y="34083"/>
                  </a:cubicBezTo>
                  <a:cubicBezTo>
                    <a:pt x="-18128" y="34712"/>
                    <a:pt x="4037" y="76669"/>
                    <a:pt x="59543" y="275046"/>
                  </a:cubicBezTo>
                  <a:cubicBezTo>
                    <a:pt x="119047" y="490227"/>
                    <a:pt x="94721" y="354521"/>
                    <a:pt x="20483" y="732407"/>
                  </a:cubicBezTo>
                  <a:cubicBezTo>
                    <a:pt x="16766" y="755483"/>
                    <a:pt x="-2630" y="797260"/>
                    <a:pt x="33711" y="801478"/>
                  </a:cubicBezTo>
                  <a:cubicBezTo>
                    <a:pt x="570843" y="759671"/>
                    <a:pt x="1110849" y="815802"/>
                    <a:pt x="1649044" y="805058"/>
                  </a:cubicBezTo>
                  <a:cubicBezTo>
                    <a:pt x="1915105" y="800465"/>
                    <a:pt x="2181466" y="791658"/>
                    <a:pt x="2447502" y="801139"/>
                  </a:cubicBezTo>
                  <a:cubicBezTo>
                    <a:pt x="2461623" y="803895"/>
                    <a:pt x="2474921" y="789671"/>
                    <a:pt x="2469806" y="7759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13"/>
            <p:cNvSpPr/>
            <p:nvPr/>
          </p:nvSpPr>
          <p:spPr>
            <a:xfrm>
              <a:off x="692877" y="3335755"/>
              <a:ext cx="2470924" cy="806453"/>
            </a:xfrm>
            <a:custGeom>
              <a:avLst/>
              <a:gdLst/>
              <a:ahLst/>
              <a:cxnLst/>
              <a:rect l="l" t="t" r="r" b="b"/>
              <a:pathLst>
                <a:path w="2470924" h="806453" extrusionOk="0">
                  <a:moveTo>
                    <a:pt x="2469806" y="775917"/>
                  </a:moveTo>
                  <a:cubicBezTo>
                    <a:pt x="2446908" y="729771"/>
                    <a:pt x="2408227" y="687370"/>
                    <a:pt x="2367396" y="556921"/>
                  </a:cubicBezTo>
                  <a:cubicBezTo>
                    <a:pt x="2308716" y="362799"/>
                    <a:pt x="2304873" y="429124"/>
                    <a:pt x="2370904" y="296943"/>
                  </a:cubicBezTo>
                  <a:cubicBezTo>
                    <a:pt x="2474931" y="86789"/>
                    <a:pt x="2462766" y="87902"/>
                    <a:pt x="2415422" y="79855"/>
                  </a:cubicBezTo>
                  <a:cubicBezTo>
                    <a:pt x="2274755" y="56210"/>
                    <a:pt x="2096370" y="55072"/>
                    <a:pt x="1958621" y="43889"/>
                  </a:cubicBezTo>
                  <a:cubicBezTo>
                    <a:pt x="881902" y="-50694"/>
                    <a:pt x="611240" y="37573"/>
                    <a:pt x="16736" y="34083"/>
                  </a:cubicBezTo>
                  <a:cubicBezTo>
                    <a:pt x="-18128" y="34712"/>
                    <a:pt x="4037" y="76669"/>
                    <a:pt x="59543" y="275046"/>
                  </a:cubicBezTo>
                  <a:cubicBezTo>
                    <a:pt x="119047" y="490227"/>
                    <a:pt x="94721" y="354521"/>
                    <a:pt x="20483" y="732407"/>
                  </a:cubicBezTo>
                  <a:cubicBezTo>
                    <a:pt x="16766" y="755483"/>
                    <a:pt x="-2630" y="797260"/>
                    <a:pt x="33711" y="801478"/>
                  </a:cubicBezTo>
                  <a:cubicBezTo>
                    <a:pt x="570843" y="759671"/>
                    <a:pt x="1110849" y="815802"/>
                    <a:pt x="1649044" y="805058"/>
                  </a:cubicBezTo>
                  <a:cubicBezTo>
                    <a:pt x="1915105" y="800465"/>
                    <a:pt x="2181466" y="791658"/>
                    <a:pt x="2447502" y="801139"/>
                  </a:cubicBezTo>
                  <a:cubicBezTo>
                    <a:pt x="2461623" y="803895"/>
                    <a:pt x="2474921" y="789671"/>
                    <a:pt x="2469806" y="7759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" name="Google Shape;1172;p13">
            <a:extLst>
              <a:ext uri="{FF2B5EF4-FFF2-40B4-BE49-F238E27FC236}">
                <a16:creationId xmlns:a16="http://schemas.microsoft.com/office/drawing/2014/main" id="{FFC5DF17-11C7-4B78-9198-112ACB2812AF}"/>
              </a:ext>
            </a:extLst>
          </p:cNvPr>
          <p:cNvGrpSpPr/>
          <p:nvPr/>
        </p:nvGrpSpPr>
        <p:grpSpPr>
          <a:xfrm rot="-2082231">
            <a:off x="7458769" y="3736281"/>
            <a:ext cx="1339854" cy="456045"/>
            <a:chOff x="692877" y="3335755"/>
            <a:chExt cx="2470924" cy="806453"/>
          </a:xfrm>
          <a:solidFill>
            <a:schemeClr val="accent3"/>
          </a:solidFill>
        </p:grpSpPr>
        <p:sp>
          <p:nvSpPr>
            <p:cNvPr id="30" name="Google Shape;1173;p13">
              <a:extLst>
                <a:ext uri="{FF2B5EF4-FFF2-40B4-BE49-F238E27FC236}">
                  <a16:creationId xmlns:a16="http://schemas.microsoft.com/office/drawing/2014/main" id="{64EBC1C9-6FB6-4BA1-8E70-CD7581B7ADE2}"/>
                </a:ext>
              </a:extLst>
            </p:cNvPr>
            <p:cNvSpPr/>
            <p:nvPr/>
          </p:nvSpPr>
          <p:spPr>
            <a:xfrm>
              <a:off x="692877" y="3335755"/>
              <a:ext cx="2470924" cy="806453"/>
            </a:xfrm>
            <a:custGeom>
              <a:avLst/>
              <a:gdLst/>
              <a:ahLst/>
              <a:cxnLst/>
              <a:rect l="l" t="t" r="r" b="b"/>
              <a:pathLst>
                <a:path w="2470924" h="806453" extrusionOk="0">
                  <a:moveTo>
                    <a:pt x="2469806" y="775917"/>
                  </a:moveTo>
                  <a:cubicBezTo>
                    <a:pt x="2446908" y="729771"/>
                    <a:pt x="2408227" y="687370"/>
                    <a:pt x="2367396" y="556921"/>
                  </a:cubicBezTo>
                  <a:cubicBezTo>
                    <a:pt x="2308716" y="362799"/>
                    <a:pt x="2304873" y="429124"/>
                    <a:pt x="2370904" y="296943"/>
                  </a:cubicBezTo>
                  <a:cubicBezTo>
                    <a:pt x="2474931" y="86789"/>
                    <a:pt x="2462766" y="87902"/>
                    <a:pt x="2415422" y="79855"/>
                  </a:cubicBezTo>
                  <a:cubicBezTo>
                    <a:pt x="2274755" y="56210"/>
                    <a:pt x="2096370" y="55072"/>
                    <a:pt x="1958621" y="43889"/>
                  </a:cubicBezTo>
                  <a:cubicBezTo>
                    <a:pt x="881902" y="-50694"/>
                    <a:pt x="611240" y="37573"/>
                    <a:pt x="16736" y="34083"/>
                  </a:cubicBezTo>
                  <a:cubicBezTo>
                    <a:pt x="-18128" y="34712"/>
                    <a:pt x="4037" y="76669"/>
                    <a:pt x="59543" y="275046"/>
                  </a:cubicBezTo>
                  <a:cubicBezTo>
                    <a:pt x="119047" y="490227"/>
                    <a:pt x="94721" y="354521"/>
                    <a:pt x="20483" y="732407"/>
                  </a:cubicBezTo>
                  <a:cubicBezTo>
                    <a:pt x="16766" y="755483"/>
                    <a:pt x="-2630" y="797260"/>
                    <a:pt x="33711" y="801478"/>
                  </a:cubicBezTo>
                  <a:cubicBezTo>
                    <a:pt x="570843" y="759671"/>
                    <a:pt x="1110849" y="815802"/>
                    <a:pt x="1649044" y="805058"/>
                  </a:cubicBezTo>
                  <a:cubicBezTo>
                    <a:pt x="1915105" y="800465"/>
                    <a:pt x="2181466" y="791658"/>
                    <a:pt x="2447502" y="801139"/>
                  </a:cubicBezTo>
                  <a:cubicBezTo>
                    <a:pt x="2461623" y="803895"/>
                    <a:pt x="2474921" y="789671"/>
                    <a:pt x="2469806" y="7759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174;p13">
              <a:extLst>
                <a:ext uri="{FF2B5EF4-FFF2-40B4-BE49-F238E27FC236}">
                  <a16:creationId xmlns:a16="http://schemas.microsoft.com/office/drawing/2014/main" id="{B2426748-C3F9-4332-811C-902E13767DE5}"/>
                </a:ext>
              </a:extLst>
            </p:cNvPr>
            <p:cNvSpPr/>
            <p:nvPr/>
          </p:nvSpPr>
          <p:spPr>
            <a:xfrm>
              <a:off x="692877" y="3335755"/>
              <a:ext cx="2470924" cy="806453"/>
            </a:xfrm>
            <a:custGeom>
              <a:avLst/>
              <a:gdLst/>
              <a:ahLst/>
              <a:cxnLst/>
              <a:rect l="l" t="t" r="r" b="b"/>
              <a:pathLst>
                <a:path w="2470924" h="806453" extrusionOk="0">
                  <a:moveTo>
                    <a:pt x="2469806" y="775917"/>
                  </a:moveTo>
                  <a:cubicBezTo>
                    <a:pt x="2446908" y="729771"/>
                    <a:pt x="2408227" y="687370"/>
                    <a:pt x="2367396" y="556921"/>
                  </a:cubicBezTo>
                  <a:cubicBezTo>
                    <a:pt x="2308716" y="362799"/>
                    <a:pt x="2304873" y="429124"/>
                    <a:pt x="2370904" y="296943"/>
                  </a:cubicBezTo>
                  <a:cubicBezTo>
                    <a:pt x="2474931" y="86789"/>
                    <a:pt x="2462766" y="87902"/>
                    <a:pt x="2415422" y="79855"/>
                  </a:cubicBezTo>
                  <a:cubicBezTo>
                    <a:pt x="2274755" y="56210"/>
                    <a:pt x="2096370" y="55072"/>
                    <a:pt x="1958621" y="43889"/>
                  </a:cubicBezTo>
                  <a:cubicBezTo>
                    <a:pt x="881902" y="-50694"/>
                    <a:pt x="611240" y="37573"/>
                    <a:pt x="16736" y="34083"/>
                  </a:cubicBezTo>
                  <a:cubicBezTo>
                    <a:pt x="-18128" y="34712"/>
                    <a:pt x="4037" y="76669"/>
                    <a:pt x="59543" y="275046"/>
                  </a:cubicBezTo>
                  <a:cubicBezTo>
                    <a:pt x="119047" y="490227"/>
                    <a:pt x="94721" y="354521"/>
                    <a:pt x="20483" y="732407"/>
                  </a:cubicBezTo>
                  <a:cubicBezTo>
                    <a:pt x="16766" y="755483"/>
                    <a:pt x="-2630" y="797260"/>
                    <a:pt x="33711" y="801478"/>
                  </a:cubicBezTo>
                  <a:cubicBezTo>
                    <a:pt x="570843" y="759671"/>
                    <a:pt x="1110849" y="815802"/>
                    <a:pt x="1649044" y="805058"/>
                  </a:cubicBezTo>
                  <a:cubicBezTo>
                    <a:pt x="1915105" y="800465"/>
                    <a:pt x="2181466" y="791658"/>
                    <a:pt x="2447502" y="801139"/>
                  </a:cubicBezTo>
                  <a:cubicBezTo>
                    <a:pt x="2461623" y="803895"/>
                    <a:pt x="2474921" y="789671"/>
                    <a:pt x="2469806" y="7759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31"/>
          <p:cNvSpPr txBox="1"/>
          <p:nvPr/>
        </p:nvSpPr>
        <p:spPr>
          <a:xfrm>
            <a:off x="2923550" y="538584"/>
            <a:ext cx="399255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Recommendation </a:t>
            </a:r>
            <a:endParaRPr sz="3200" b="1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96" name="Google Shape;1156;p13">
            <a:extLst>
              <a:ext uri="{FF2B5EF4-FFF2-40B4-BE49-F238E27FC236}">
                <a16:creationId xmlns:a16="http://schemas.microsoft.com/office/drawing/2014/main" id="{C0B4A1E9-0120-412D-BF5B-BCCB7420305F}"/>
              </a:ext>
            </a:extLst>
          </p:cNvPr>
          <p:cNvGrpSpPr/>
          <p:nvPr/>
        </p:nvGrpSpPr>
        <p:grpSpPr>
          <a:xfrm>
            <a:off x="456469" y="1536364"/>
            <a:ext cx="2400262" cy="2433360"/>
            <a:chOff x="6892746" y="3373085"/>
            <a:chExt cx="4800523" cy="4866720"/>
          </a:xfrm>
        </p:grpSpPr>
        <p:sp>
          <p:nvSpPr>
            <p:cNvPr id="97" name="Google Shape;1157;p13">
              <a:extLst>
                <a:ext uri="{FF2B5EF4-FFF2-40B4-BE49-F238E27FC236}">
                  <a16:creationId xmlns:a16="http://schemas.microsoft.com/office/drawing/2014/main" id="{FD52892B-7E51-4180-A28C-393C88EDEE50}"/>
                </a:ext>
              </a:extLst>
            </p:cNvPr>
            <p:cNvSpPr/>
            <p:nvPr/>
          </p:nvSpPr>
          <p:spPr>
            <a:xfrm>
              <a:off x="6892746" y="3373085"/>
              <a:ext cx="4800523" cy="4866720"/>
            </a:xfrm>
            <a:custGeom>
              <a:avLst/>
              <a:gdLst/>
              <a:ahLst/>
              <a:cxnLst/>
              <a:rect l="l" t="t" r="r" b="b"/>
              <a:pathLst>
                <a:path w="4800523" h="4866720" extrusionOk="0">
                  <a:moveTo>
                    <a:pt x="1" y="79390"/>
                  </a:moveTo>
                  <a:cubicBezTo>
                    <a:pt x="-242" y="35035"/>
                    <a:pt x="36063" y="-813"/>
                    <a:pt x="80384" y="14"/>
                  </a:cubicBezTo>
                  <a:cubicBezTo>
                    <a:pt x="4877909" y="89688"/>
                    <a:pt x="4796213" y="5523"/>
                    <a:pt x="4796981" y="143281"/>
                  </a:cubicBezTo>
                  <a:cubicBezTo>
                    <a:pt x="4798090" y="343839"/>
                    <a:pt x="4800522" y="4786723"/>
                    <a:pt x="4800522" y="4786071"/>
                  </a:cubicBezTo>
                  <a:cubicBezTo>
                    <a:pt x="4800766" y="4830017"/>
                    <a:pt x="4765102" y="4865700"/>
                    <a:pt x="4721180" y="4865456"/>
                  </a:cubicBezTo>
                  <a:cubicBezTo>
                    <a:pt x="-73825" y="4839001"/>
                    <a:pt x="4311" y="4922621"/>
                    <a:pt x="3542" y="4783423"/>
                  </a:cubicBezTo>
                  <a:cubicBezTo>
                    <a:pt x="2424" y="4580062"/>
                    <a:pt x="1" y="78748"/>
                    <a:pt x="1" y="79390"/>
                  </a:cubicBez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158;p13">
              <a:extLst>
                <a:ext uri="{FF2B5EF4-FFF2-40B4-BE49-F238E27FC236}">
                  <a16:creationId xmlns:a16="http://schemas.microsoft.com/office/drawing/2014/main" id="{71B0EA67-8C4B-49F3-BDB7-AA092CF0775B}"/>
                </a:ext>
              </a:extLst>
            </p:cNvPr>
            <p:cNvSpPr/>
            <p:nvPr/>
          </p:nvSpPr>
          <p:spPr>
            <a:xfrm>
              <a:off x="7224592" y="3764509"/>
              <a:ext cx="4158005" cy="4185874"/>
            </a:xfrm>
            <a:custGeom>
              <a:avLst/>
              <a:gdLst/>
              <a:ahLst/>
              <a:cxnLst/>
              <a:rect l="l" t="t" r="r" b="b"/>
              <a:pathLst>
                <a:path w="4158005" h="4185874" extrusionOk="0">
                  <a:moveTo>
                    <a:pt x="1202117" y="497236"/>
                  </a:moveTo>
                  <a:cubicBezTo>
                    <a:pt x="1203080" y="524781"/>
                    <a:pt x="1167455" y="546059"/>
                    <a:pt x="1141491" y="521890"/>
                  </a:cubicBezTo>
                  <a:cubicBezTo>
                    <a:pt x="1120469" y="502316"/>
                    <a:pt x="1133621" y="461339"/>
                    <a:pt x="1166940" y="461562"/>
                  </a:cubicBezTo>
                  <a:cubicBezTo>
                    <a:pt x="1184343" y="461679"/>
                    <a:pt x="1201348" y="474849"/>
                    <a:pt x="1202117" y="497236"/>
                  </a:cubicBezTo>
                  <a:close/>
                  <a:moveTo>
                    <a:pt x="1169926" y="7322"/>
                  </a:moveTo>
                  <a:cubicBezTo>
                    <a:pt x="1136676" y="7098"/>
                    <a:pt x="1123416" y="48046"/>
                    <a:pt x="1144478" y="67650"/>
                  </a:cubicBezTo>
                  <a:cubicBezTo>
                    <a:pt x="1170461" y="91827"/>
                    <a:pt x="1206047" y="70511"/>
                    <a:pt x="1205113" y="42985"/>
                  </a:cubicBezTo>
                  <a:cubicBezTo>
                    <a:pt x="1204335" y="20608"/>
                    <a:pt x="1187340" y="7429"/>
                    <a:pt x="1169926" y="7322"/>
                  </a:cubicBezTo>
                  <a:close/>
                  <a:moveTo>
                    <a:pt x="1163934" y="915803"/>
                  </a:moveTo>
                  <a:cubicBezTo>
                    <a:pt x="1130712" y="915589"/>
                    <a:pt x="1117405" y="956509"/>
                    <a:pt x="1138495" y="976141"/>
                  </a:cubicBezTo>
                  <a:cubicBezTo>
                    <a:pt x="1164469" y="1000319"/>
                    <a:pt x="1200083" y="978983"/>
                    <a:pt x="1199120" y="951486"/>
                  </a:cubicBezTo>
                  <a:cubicBezTo>
                    <a:pt x="1198352" y="929128"/>
                    <a:pt x="1181386" y="915920"/>
                    <a:pt x="1163934" y="915803"/>
                  </a:cubicBezTo>
                  <a:close/>
                  <a:moveTo>
                    <a:pt x="1160938" y="1370044"/>
                  </a:moveTo>
                  <a:cubicBezTo>
                    <a:pt x="1127697" y="1369820"/>
                    <a:pt x="1114418" y="1410759"/>
                    <a:pt x="1135489" y="1430372"/>
                  </a:cubicBezTo>
                  <a:cubicBezTo>
                    <a:pt x="1161463" y="1454550"/>
                    <a:pt x="1197077" y="1433243"/>
                    <a:pt x="1196114" y="1405717"/>
                  </a:cubicBezTo>
                  <a:cubicBezTo>
                    <a:pt x="1195356" y="1383330"/>
                    <a:pt x="1178351" y="1370161"/>
                    <a:pt x="1160938" y="1370044"/>
                  </a:cubicBezTo>
                  <a:close/>
                  <a:moveTo>
                    <a:pt x="1512072" y="4097942"/>
                  </a:moveTo>
                  <a:cubicBezTo>
                    <a:pt x="1478890" y="4097718"/>
                    <a:pt x="1465514" y="4138628"/>
                    <a:pt x="1486624" y="4158270"/>
                  </a:cubicBezTo>
                  <a:cubicBezTo>
                    <a:pt x="1512607" y="4182448"/>
                    <a:pt x="1548193" y="4161131"/>
                    <a:pt x="1547259" y="4133606"/>
                  </a:cubicBezTo>
                  <a:cubicBezTo>
                    <a:pt x="1546480" y="4111228"/>
                    <a:pt x="1529486" y="4098059"/>
                    <a:pt x="1512072" y="4097942"/>
                  </a:cubicBezTo>
                  <a:close/>
                  <a:moveTo>
                    <a:pt x="1518065" y="3189460"/>
                  </a:moveTo>
                  <a:cubicBezTo>
                    <a:pt x="1484834" y="3189236"/>
                    <a:pt x="1471535" y="3230166"/>
                    <a:pt x="1492626" y="3249788"/>
                  </a:cubicBezTo>
                  <a:cubicBezTo>
                    <a:pt x="1518590" y="3273957"/>
                    <a:pt x="1554195" y="3252679"/>
                    <a:pt x="1553251" y="3225133"/>
                  </a:cubicBezTo>
                  <a:cubicBezTo>
                    <a:pt x="1552483" y="3202747"/>
                    <a:pt x="1535478" y="3189577"/>
                    <a:pt x="1518065" y="3189460"/>
                  </a:cubicBezTo>
                  <a:close/>
                  <a:moveTo>
                    <a:pt x="1515069" y="3643701"/>
                  </a:moveTo>
                  <a:cubicBezTo>
                    <a:pt x="1481847" y="3643477"/>
                    <a:pt x="1468539" y="3684406"/>
                    <a:pt x="1489630" y="3704029"/>
                  </a:cubicBezTo>
                  <a:cubicBezTo>
                    <a:pt x="1515594" y="3728197"/>
                    <a:pt x="1551199" y="3706920"/>
                    <a:pt x="1550255" y="3679365"/>
                  </a:cubicBezTo>
                  <a:cubicBezTo>
                    <a:pt x="1549487" y="3656987"/>
                    <a:pt x="1532482" y="3643818"/>
                    <a:pt x="1515069" y="3643701"/>
                  </a:cubicBezTo>
                  <a:close/>
                  <a:moveTo>
                    <a:pt x="1151949" y="2732776"/>
                  </a:moveTo>
                  <a:cubicBezTo>
                    <a:pt x="1118718" y="2732553"/>
                    <a:pt x="1105420" y="2773482"/>
                    <a:pt x="1126510" y="2793104"/>
                  </a:cubicBezTo>
                  <a:cubicBezTo>
                    <a:pt x="1152338" y="2817146"/>
                    <a:pt x="1188089" y="2796141"/>
                    <a:pt x="1187145" y="2768450"/>
                  </a:cubicBezTo>
                  <a:cubicBezTo>
                    <a:pt x="1186357" y="2746053"/>
                    <a:pt x="1169362" y="2732893"/>
                    <a:pt x="1151949" y="2732776"/>
                  </a:cubicBezTo>
                  <a:close/>
                  <a:moveTo>
                    <a:pt x="1142950" y="4095509"/>
                  </a:moveTo>
                  <a:cubicBezTo>
                    <a:pt x="1109729" y="4095285"/>
                    <a:pt x="1096421" y="4136224"/>
                    <a:pt x="1117512" y="4155837"/>
                  </a:cubicBezTo>
                  <a:cubicBezTo>
                    <a:pt x="1143476" y="4180005"/>
                    <a:pt x="1179080" y="4158727"/>
                    <a:pt x="1178137" y="4131172"/>
                  </a:cubicBezTo>
                  <a:cubicBezTo>
                    <a:pt x="1177368" y="4108795"/>
                    <a:pt x="1160364" y="4095625"/>
                    <a:pt x="1142950" y="4095509"/>
                  </a:cubicBezTo>
                  <a:close/>
                  <a:moveTo>
                    <a:pt x="1145947" y="3641258"/>
                  </a:moveTo>
                  <a:cubicBezTo>
                    <a:pt x="1112716" y="3641034"/>
                    <a:pt x="1099417" y="3681963"/>
                    <a:pt x="1120508" y="3701586"/>
                  </a:cubicBezTo>
                  <a:cubicBezTo>
                    <a:pt x="1146472" y="3725754"/>
                    <a:pt x="1182077" y="3704477"/>
                    <a:pt x="1181133" y="3676931"/>
                  </a:cubicBezTo>
                  <a:cubicBezTo>
                    <a:pt x="1180365" y="3654554"/>
                    <a:pt x="1163360" y="3641375"/>
                    <a:pt x="1145947" y="3641258"/>
                  </a:cubicBezTo>
                  <a:close/>
                  <a:moveTo>
                    <a:pt x="797818" y="459119"/>
                  </a:moveTo>
                  <a:cubicBezTo>
                    <a:pt x="764626" y="458895"/>
                    <a:pt x="751269" y="499805"/>
                    <a:pt x="772369" y="519447"/>
                  </a:cubicBezTo>
                  <a:cubicBezTo>
                    <a:pt x="798353" y="543625"/>
                    <a:pt x="833938" y="522309"/>
                    <a:pt x="833004" y="494783"/>
                  </a:cubicBezTo>
                  <a:cubicBezTo>
                    <a:pt x="832226" y="472405"/>
                    <a:pt x="815221" y="459236"/>
                    <a:pt x="797818" y="459119"/>
                  </a:cubicBezTo>
                  <a:close/>
                  <a:moveTo>
                    <a:pt x="1521061" y="2735220"/>
                  </a:moveTo>
                  <a:cubicBezTo>
                    <a:pt x="1487830" y="2734996"/>
                    <a:pt x="1474542" y="2775935"/>
                    <a:pt x="1495622" y="2795548"/>
                  </a:cubicBezTo>
                  <a:cubicBezTo>
                    <a:pt x="1521616" y="2819735"/>
                    <a:pt x="1557211" y="2798351"/>
                    <a:pt x="1556248" y="2770883"/>
                  </a:cubicBezTo>
                  <a:cubicBezTo>
                    <a:pt x="1555479" y="2748506"/>
                    <a:pt x="1538474" y="2735327"/>
                    <a:pt x="1521061" y="2735220"/>
                  </a:cubicBezTo>
                  <a:close/>
                  <a:moveTo>
                    <a:pt x="1154945" y="2278536"/>
                  </a:moveTo>
                  <a:cubicBezTo>
                    <a:pt x="1121734" y="2278312"/>
                    <a:pt x="1108406" y="2319241"/>
                    <a:pt x="1129506" y="2338864"/>
                  </a:cubicBezTo>
                  <a:cubicBezTo>
                    <a:pt x="1155490" y="2363061"/>
                    <a:pt x="1191075" y="2341686"/>
                    <a:pt x="1190132" y="2314199"/>
                  </a:cubicBezTo>
                  <a:cubicBezTo>
                    <a:pt x="1189363" y="2291822"/>
                    <a:pt x="1172358" y="2278652"/>
                    <a:pt x="1154945" y="2278536"/>
                  </a:cubicBezTo>
                  <a:close/>
                  <a:moveTo>
                    <a:pt x="1148953" y="3187017"/>
                  </a:moveTo>
                  <a:cubicBezTo>
                    <a:pt x="1115722" y="3186793"/>
                    <a:pt x="1102423" y="3227723"/>
                    <a:pt x="1123514" y="3247345"/>
                  </a:cubicBezTo>
                  <a:cubicBezTo>
                    <a:pt x="1149507" y="3271533"/>
                    <a:pt x="1185102" y="3250148"/>
                    <a:pt x="1184139" y="3222681"/>
                  </a:cubicBezTo>
                  <a:cubicBezTo>
                    <a:pt x="1183361" y="3200303"/>
                    <a:pt x="1166356" y="3187134"/>
                    <a:pt x="1148953" y="3187017"/>
                  </a:cubicBezTo>
                  <a:close/>
                  <a:moveTo>
                    <a:pt x="1157941" y="1824295"/>
                  </a:moveTo>
                  <a:cubicBezTo>
                    <a:pt x="1124720" y="1824071"/>
                    <a:pt x="1111412" y="1865010"/>
                    <a:pt x="1132502" y="1884623"/>
                  </a:cubicBezTo>
                  <a:cubicBezTo>
                    <a:pt x="1158467" y="1908791"/>
                    <a:pt x="1194071" y="1887514"/>
                    <a:pt x="1193128" y="1859958"/>
                  </a:cubicBezTo>
                  <a:cubicBezTo>
                    <a:pt x="1192359" y="1837571"/>
                    <a:pt x="1175355" y="1824402"/>
                    <a:pt x="1157941" y="1824295"/>
                  </a:cubicBezTo>
                  <a:close/>
                  <a:moveTo>
                    <a:pt x="800814" y="4878"/>
                  </a:moveTo>
                  <a:cubicBezTo>
                    <a:pt x="767593" y="4655"/>
                    <a:pt x="754275" y="45584"/>
                    <a:pt x="775375" y="65206"/>
                  </a:cubicBezTo>
                  <a:cubicBezTo>
                    <a:pt x="801174" y="89219"/>
                    <a:pt x="836954" y="68272"/>
                    <a:pt x="836001" y="40552"/>
                  </a:cubicBezTo>
                  <a:cubicBezTo>
                    <a:pt x="835222" y="18165"/>
                    <a:pt x="818218" y="4995"/>
                    <a:pt x="800814" y="4878"/>
                  </a:cubicBezTo>
                  <a:close/>
                  <a:moveTo>
                    <a:pt x="1890183" y="2737653"/>
                  </a:moveTo>
                  <a:cubicBezTo>
                    <a:pt x="1856952" y="2737429"/>
                    <a:pt x="1843654" y="2778358"/>
                    <a:pt x="1864734" y="2797981"/>
                  </a:cubicBezTo>
                  <a:cubicBezTo>
                    <a:pt x="1890699" y="2822149"/>
                    <a:pt x="1926323" y="2800862"/>
                    <a:pt x="1925360" y="2773326"/>
                  </a:cubicBezTo>
                  <a:cubicBezTo>
                    <a:pt x="1924601" y="2750939"/>
                    <a:pt x="1907596" y="2737770"/>
                    <a:pt x="1890183" y="2737653"/>
                  </a:cubicBezTo>
                  <a:close/>
                  <a:moveTo>
                    <a:pt x="1884191" y="3646135"/>
                  </a:moveTo>
                  <a:cubicBezTo>
                    <a:pt x="1851008" y="3645911"/>
                    <a:pt x="1837632" y="3686820"/>
                    <a:pt x="1858742" y="3706463"/>
                  </a:cubicBezTo>
                  <a:cubicBezTo>
                    <a:pt x="1884726" y="3730640"/>
                    <a:pt x="1920311" y="3709324"/>
                    <a:pt x="1919377" y="3681808"/>
                  </a:cubicBezTo>
                  <a:cubicBezTo>
                    <a:pt x="1918599" y="3659421"/>
                    <a:pt x="1901604" y="3646251"/>
                    <a:pt x="1884191" y="3646135"/>
                  </a:cubicBezTo>
                  <a:close/>
                  <a:moveTo>
                    <a:pt x="1893179" y="2283412"/>
                  </a:moveTo>
                  <a:cubicBezTo>
                    <a:pt x="1859948" y="2283188"/>
                    <a:pt x="1846660" y="2324127"/>
                    <a:pt x="1867740" y="2343740"/>
                  </a:cubicBezTo>
                  <a:cubicBezTo>
                    <a:pt x="1893734" y="2367928"/>
                    <a:pt x="1929329" y="2346543"/>
                    <a:pt x="1928366" y="2319085"/>
                  </a:cubicBezTo>
                  <a:cubicBezTo>
                    <a:pt x="1927597" y="2296698"/>
                    <a:pt x="1910592" y="2283529"/>
                    <a:pt x="1893179" y="2283412"/>
                  </a:cubicBezTo>
                  <a:close/>
                  <a:moveTo>
                    <a:pt x="1887187" y="3191894"/>
                  </a:moveTo>
                  <a:cubicBezTo>
                    <a:pt x="1853965" y="3191670"/>
                    <a:pt x="1840657" y="3232599"/>
                    <a:pt x="1861748" y="3252222"/>
                  </a:cubicBezTo>
                  <a:cubicBezTo>
                    <a:pt x="1887712" y="3276390"/>
                    <a:pt x="1923317" y="3255113"/>
                    <a:pt x="1922373" y="3227557"/>
                  </a:cubicBezTo>
                  <a:cubicBezTo>
                    <a:pt x="1921605" y="3205180"/>
                    <a:pt x="1904600" y="3192011"/>
                    <a:pt x="1887187" y="3191894"/>
                  </a:cubicBezTo>
                  <a:close/>
                  <a:moveTo>
                    <a:pt x="1905164" y="466439"/>
                  </a:moveTo>
                  <a:cubicBezTo>
                    <a:pt x="1871875" y="466215"/>
                    <a:pt x="1858683" y="507183"/>
                    <a:pt x="1879725" y="526767"/>
                  </a:cubicBezTo>
                  <a:cubicBezTo>
                    <a:pt x="1905699" y="550945"/>
                    <a:pt x="1941314" y="529609"/>
                    <a:pt x="1940351" y="502102"/>
                  </a:cubicBezTo>
                  <a:cubicBezTo>
                    <a:pt x="1939582" y="479725"/>
                    <a:pt x="1922578" y="466556"/>
                    <a:pt x="1905164" y="466439"/>
                  </a:cubicBezTo>
                  <a:close/>
                  <a:moveTo>
                    <a:pt x="1899172" y="1374921"/>
                  </a:moveTo>
                  <a:cubicBezTo>
                    <a:pt x="1865921" y="1374697"/>
                    <a:pt x="1852652" y="1415645"/>
                    <a:pt x="1873733" y="1435249"/>
                  </a:cubicBezTo>
                  <a:cubicBezTo>
                    <a:pt x="1899697" y="1459417"/>
                    <a:pt x="1935302" y="1438139"/>
                    <a:pt x="1934358" y="1410594"/>
                  </a:cubicBezTo>
                  <a:cubicBezTo>
                    <a:pt x="1933590" y="1388207"/>
                    <a:pt x="1916585" y="1375037"/>
                    <a:pt x="1899172" y="1374921"/>
                  </a:cubicBezTo>
                  <a:close/>
                  <a:moveTo>
                    <a:pt x="1896176" y="1829171"/>
                  </a:moveTo>
                  <a:cubicBezTo>
                    <a:pt x="1863003" y="1828947"/>
                    <a:pt x="1849607" y="1869837"/>
                    <a:pt x="1870727" y="1889499"/>
                  </a:cubicBezTo>
                  <a:cubicBezTo>
                    <a:pt x="1896555" y="1913541"/>
                    <a:pt x="1932306" y="1892536"/>
                    <a:pt x="1931362" y="1864835"/>
                  </a:cubicBezTo>
                  <a:cubicBezTo>
                    <a:pt x="1930584" y="1842409"/>
                    <a:pt x="1913443" y="1829278"/>
                    <a:pt x="1896176" y="1829171"/>
                  </a:cubicBezTo>
                  <a:close/>
                  <a:moveTo>
                    <a:pt x="1539048" y="9755"/>
                  </a:moveTo>
                  <a:cubicBezTo>
                    <a:pt x="1505827" y="9531"/>
                    <a:pt x="1492519" y="50460"/>
                    <a:pt x="1513600" y="70083"/>
                  </a:cubicBezTo>
                  <a:cubicBezTo>
                    <a:pt x="1539554" y="94241"/>
                    <a:pt x="1575188" y="72983"/>
                    <a:pt x="1574225" y="45428"/>
                  </a:cubicBezTo>
                  <a:cubicBezTo>
                    <a:pt x="1573466" y="23041"/>
                    <a:pt x="1556461" y="9872"/>
                    <a:pt x="1539048" y="9755"/>
                  </a:cubicBezTo>
                  <a:close/>
                  <a:moveTo>
                    <a:pt x="1530060" y="1372487"/>
                  </a:moveTo>
                  <a:cubicBezTo>
                    <a:pt x="1496838" y="1372263"/>
                    <a:pt x="1483530" y="1413202"/>
                    <a:pt x="1504621" y="1432815"/>
                  </a:cubicBezTo>
                  <a:cubicBezTo>
                    <a:pt x="1530585" y="1456983"/>
                    <a:pt x="1566190" y="1435706"/>
                    <a:pt x="1565246" y="1408151"/>
                  </a:cubicBezTo>
                  <a:cubicBezTo>
                    <a:pt x="1564468" y="1385773"/>
                    <a:pt x="1547463" y="1372604"/>
                    <a:pt x="1530060" y="1372487"/>
                  </a:cubicBezTo>
                  <a:close/>
                  <a:moveTo>
                    <a:pt x="1881194" y="4100385"/>
                  </a:moveTo>
                  <a:cubicBezTo>
                    <a:pt x="1847963" y="4100161"/>
                    <a:pt x="1834665" y="4141090"/>
                    <a:pt x="1855746" y="4160713"/>
                  </a:cubicBezTo>
                  <a:cubicBezTo>
                    <a:pt x="1881710" y="4184881"/>
                    <a:pt x="1917334" y="4163604"/>
                    <a:pt x="1916371" y="4136048"/>
                  </a:cubicBezTo>
                  <a:cubicBezTo>
                    <a:pt x="1915602" y="4113671"/>
                    <a:pt x="1898598" y="4100502"/>
                    <a:pt x="1881194" y="4100385"/>
                  </a:cubicBezTo>
                  <a:close/>
                  <a:moveTo>
                    <a:pt x="1533056" y="918237"/>
                  </a:moveTo>
                  <a:cubicBezTo>
                    <a:pt x="1499834" y="918022"/>
                    <a:pt x="1486526" y="958942"/>
                    <a:pt x="1507617" y="978574"/>
                  </a:cubicBezTo>
                  <a:cubicBezTo>
                    <a:pt x="1533591" y="1002752"/>
                    <a:pt x="1569205" y="981416"/>
                    <a:pt x="1568242" y="953919"/>
                  </a:cubicBezTo>
                  <a:cubicBezTo>
                    <a:pt x="1567464" y="931533"/>
                    <a:pt x="1550459" y="918353"/>
                    <a:pt x="1533056" y="918237"/>
                  </a:cubicBezTo>
                  <a:close/>
                  <a:moveTo>
                    <a:pt x="1527063" y="1826728"/>
                  </a:moveTo>
                  <a:cubicBezTo>
                    <a:pt x="1493852" y="1826504"/>
                    <a:pt x="1480524" y="1867433"/>
                    <a:pt x="1501615" y="1887056"/>
                  </a:cubicBezTo>
                  <a:cubicBezTo>
                    <a:pt x="1527579" y="1911224"/>
                    <a:pt x="1563184" y="1889947"/>
                    <a:pt x="1562240" y="1862391"/>
                  </a:cubicBezTo>
                  <a:cubicBezTo>
                    <a:pt x="1561471" y="1840014"/>
                    <a:pt x="1544467" y="1826845"/>
                    <a:pt x="1527063" y="1826728"/>
                  </a:cubicBezTo>
                  <a:close/>
                  <a:moveTo>
                    <a:pt x="1524057" y="2280969"/>
                  </a:moveTo>
                  <a:cubicBezTo>
                    <a:pt x="1490875" y="2280745"/>
                    <a:pt x="1477499" y="2321645"/>
                    <a:pt x="1498609" y="2341297"/>
                  </a:cubicBezTo>
                  <a:cubicBezTo>
                    <a:pt x="1524437" y="2365339"/>
                    <a:pt x="1560187" y="2344334"/>
                    <a:pt x="1559244" y="2316632"/>
                  </a:cubicBezTo>
                  <a:cubicBezTo>
                    <a:pt x="1558475" y="2294255"/>
                    <a:pt x="1541471" y="2281086"/>
                    <a:pt x="1524057" y="2280969"/>
                  </a:cubicBezTo>
                  <a:close/>
                  <a:moveTo>
                    <a:pt x="1536052" y="463996"/>
                  </a:moveTo>
                  <a:cubicBezTo>
                    <a:pt x="1502743" y="463772"/>
                    <a:pt x="1489581" y="504759"/>
                    <a:pt x="1510613" y="524324"/>
                  </a:cubicBezTo>
                  <a:cubicBezTo>
                    <a:pt x="1536587" y="548502"/>
                    <a:pt x="1572202" y="527166"/>
                    <a:pt x="1571239" y="499659"/>
                  </a:cubicBezTo>
                  <a:cubicBezTo>
                    <a:pt x="1570470" y="477321"/>
                    <a:pt x="1553504" y="464113"/>
                    <a:pt x="1536052" y="463996"/>
                  </a:cubicBezTo>
                  <a:close/>
                  <a:moveTo>
                    <a:pt x="1902168" y="920680"/>
                  </a:moveTo>
                  <a:cubicBezTo>
                    <a:pt x="1868966" y="920466"/>
                    <a:pt x="1855619" y="961375"/>
                    <a:pt x="1876729" y="981008"/>
                  </a:cubicBezTo>
                  <a:cubicBezTo>
                    <a:pt x="1902703" y="1005186"/>
                    <a:pt x="1938318" y="983860"/>
                    <a:pt x="1937354" y="956343"/>
                  </a:cubicBezTo>
                  <a:cubicBezTo>
                    <a:pt x="1936586" y="933966"/>
                    <a:pt x="1919581" y="920797"/>
                    <a:pt x="1902168" y="920680"/>
                  </a:cubicBezTo>
                  <a:close/>
                  <a:moveTo>
                    <a:pt x="56578" y="908493"/>
                  </a:moveTo>
                  <a:cubicBezTo>
                    <a:pt x="23347" y="908270"/>
                    <a:pt x="10048" y="949208"/>
                    <a:pt x="31139" y="968821"/>
                  </a:cubicBezTo>
                  <a:cubicBezTo>
                    <a:pt x="57103" y="992990"/>
                    <a:pt x="92708" y="971712"/>
                    <a:pt x="91764" y="944167"/>
                  </a:cubicBezTo>
                  <a:cubicBezTo>
                    <a:pt x="90986" y="921780"/>
                    <a:pt x="73991" y="908600"/>
                    <a:pt x="56578" y="908493"/>
                  </a:cubicBezTo>
                  <a:close/>
                  <a:moveTo>
                    <a:pt x="410709" y="3182141"/>
                  </a:moveTo>
                  <a:cubicBezTo>
                    <a:pt x="377536" y="3181917"/>
                    <a:pt x="364140" y="3222807"/>
                    <a:pt x="385260" y="3242469"/>
                  </a:cubicBezTo>
                  <a:cubicBezTo>
                    <a:pt x="411088" y="3266510"/>
                    <a:pt x="446839" y="3245506"/>
                    <a:pt x="445895" y="3217804"/>
                  </a:cubicBezTo>
                  <a:cubicBezTo>
                    <a:pt x="445117" y="3195427"/>
                    <a:pt x="428122" y="3182258"/>
                    <a:pt x="410709" y="3182141"/>
                  </a:cubicBezTo>
                  <a:close/>
                  <a:moveTo>
                    <a:pt x="59574" y="454243"/>
                  </a:moveTo>
                  <a:cubicBezTo>
                    <a:pt x="26285" y="454019"/>
                    <a:pt x="13093" y="494987"/>
                    <a:pt x="34135" y="514571"/>
                  </a:cubicBezTo>
                  <a:cubicBezTo>
                    <a:pt x="60099" y="538739"/>
                    <a:pt x="95704" y="517462"/>
                    <a:pt x="94760" y="489906"/>
                  </a:cubicBezTo>
                  <a:cubicBezTo>
                    <a:pt x="93992" y="467529"/>
                    <a:pt x="76987" y="454360"/>
                    <a:pt x="59574" y="454243"/>
                  </a:cubicBezTo>
                  <a:close/>
                  <a:moveTo>
                    <a:pt x="53582" y="1362734"/>
                  </a:moveTo>
                  <a:cubicBezTo>
                    <a:pt x="20496" y="1362520"/>
                    <a:pt x="6955" y="1403352"/>
                    <a:pt x="28133" y="1423062"/>
                  </a:cubicBezTo>
                  <a:cubicBezTo>
                    <a:pt x="54097" y="1447230"/>
                    <a:pt x="89712" y="1425953"/>
                    <a:pt x="88768" y="1398407"/>
                  </a:cubicBezTo>
                  <a:cubicBezTo>
                    <a:pt x="87990" y="1375972"/>
                    <a:pt x="70849" y="1362851"/>
                    <a:pt x="53582" y="1362734"/>
                  </a:cubicBezTo>
                  <a:close/>
                  <a:moveTo>
                    <a:pt x="407713" y="3636382"/>
                  </a:moveTo>
                  <a:cubicBezTo>
                    <a:pt x="374423" y="3636158"/>
                    <a:pt x="361232" y="3677126"/>
                    <a:pt x="382274" y="3696710"/>
                  </a:cubicBezTo>
                  <a:cubicBezTo>
                    <a:pt x="408267" y="3720897"/>
                    <a:pt x="443862" y="3699513"/>
                    <a:pt x="442899" y="3672045"/>
                  </a:cubicBezTo>
                  <a:cubicBezTo>
                    <a:pt x="442130" y="3649668"/>
                    <a:pt x="425126" y="3636498"/>
                    <a:pt x="407713" y="3636382"/>
                  </a:cubicBezTo>
                  <a:close/>
                  <a:moveTo>
                    <a:pt x="404716" y="4090632"/>
                  </a:moveTo>
                  <a:cubicBezTo>
                    <a:pt x="371407" y="4090408"/>
                    <a:pt x="358245" y="4131396"/>
                    <a:pt x="379277" y="4150960"/>
                  </a:cubicBezTo>
                  <a:cubicBezTo>
                    <a:pt x="405251" y="4175138"/>
                    <a:pt x="440866" y="4153831"/>
                    <a:pt x="439903" y="4126296"/>
                  </a:cubicBezTo>
                  <a:cubicBezTo>
                    <a:pt x="439134" y="4103918"/>
                    <a:pt x="422129" y="4090749"/>
                    <a:pt x="404716" y="4090632"/>
                  </a:cubicBezTo>
                  <a:close/>
                  <a:moveTo>
                    <a:pt x="37462" y="10212"/>
                  </a:moveTo>
                  <a:cubicBezTo>
                    <a:pt x="16002" y="29893"/>
                    <a:pt x="29067" y="70657"/>
                    <a:pt x="62103" y="70871"/>
                  </a:cubicBezTo>
                  <a:cubicBezTo>
                    <a:pt x="95403" y="71095"/>
                    <a:pt x="108574" y="30117"/>
                    <a:pt x="87542" y="10543"/>
                  </a:cubicBezTo>
                  <a:cubicBezTo>
                    <a:pt x="71501" y="-4388"/>
                    <a:pt x="50352" y="-2509"/>
                    <a:pt x="37462" y="10212"/>
                  </a:cubicBezTo>
                  <a:close/>
                  <a:moveTo>
                    <a:pt x="50585" y="1816975"/>
                  </a:moveTo>
                  <a:cubicBezTo>
                    <a:pt x="17354" y="1816751"/>
                    <a:pt x="4056" y="1857680"/>
                    <a:pt x="25146" y="1877303"/>
                  </a:cubicBezTo>
                  <a:cubicBezTo>
                    <a:pt x="51120" y="1901481"/>
                    <a:pt x="86735" y="1880145"/>
                    <a:pt x="85772" y="1852638"/>
                  </a:cubicBezTo>
                  <a:cubicBezTo>
                    <a:pt x="85003" y="1830300"/>
                    <a:pt x="68037" y="1817092"/>
                    <a:pt x="50585" y="1816975"/>
                  </a:cubicBezTo>
                  <a:close/>
                  <a:moveTo>
                    <a:pt x="38591" y="3633948"/>
                  </a:moveTo>
                  <a:cubicBezTo>
                    <a:pt x="5408" y="3633724"/>
                    <a:pt x="-7968" y="3674624"/>
                    <a:pt x="13152" y="3694276"/>
                  </a:cubicBezTo>
                  <a:cubicBezTo>
                    <a:pt x="38980" y="3718318"/>
                    <a:pt x="74730" y="3697313"/>
                    <a:pt x="73787" y="3669621"/>
                  </a:cubicBezTo>
                  <a:cubicBezTo>
                    <a:pt x="73009" y="3647225"/>
                    <a:pt x="56014" y="3634065"/>
                    <a:pt x="38591" y="3633948"/>
                  </a:cubicBezTo>
                  <a:close/>
                  <a:moveTo>
                    <a:pt x="47589" y="2271216"/>
                  </a:moveTo>
                  <a:cubicBezTo>
                    <a:pt x="14348" y="2270992"/>
                    <a:pt x="1069" y="2311931"/>
                    <a:pt x="22140" y="2331544"/>
                  </a:cubicBezTo>
                  <a:cubicBezTo>
                    <a:pt x="48134" y="2355732"/>
                    <a:pt x="83729" y="2334347"/>
                    <a:pt x="82766" y="2306889"/>
                  </a:cubicBezTo>
                  <a:cubicBezTo>
                    <a:pt x="82007" y="2284502"/>
                    <a:pt x="64993" y="2271333"/>
                    <a:pt x="47589" y="2271216"/>
                  </a:cubicBezTo>
                  <a:close/>
                  <a:moveTo>
                    <a:pt x="4122406" y="97706"/>
                  </a:moveTo>
                  <a:cubicBezTo>
                    <a:pt x="4155666" y="97921"/>
                    <a:pt x="4168906" y="56972"/>
                    <a:pt x="4147854" y="37378"/>
                  </a:cubicBezTo>
                  <a:cubicBezTo>
                    <a:pt x="4122007" y="13327"/>
                    <a:pt x="4086363" y="34274"/>
                    <a:pt x="4087219" y="62043"/>
                  </a:cubicBezTo>
                  <a:cubicBezTo>
                    <a:pt x="4088075" y="84508"/>
                    <a:pt x="4105109" y="97590"/>
                    <a:pt x="4122406" y="97706"/>
                  </a:cubicBezTo>
                  <a:close/>
                  <a:moveTo>
                    <a:pt x="35594" y="4088189"/>
                  </a:moveTo>
                  <a:cubicBezTo>
                    <a:pt x="2305" y="4087965"/>
                    <a:pt x="-10886" y="4128933"/>
                    <a:pt x="10155" y="4148517"/>
                  </a:cubicBezTo>
                  <a:cubicBezTo>
                    <a:pt x="35983" y="4172559"/>
                    <a:pt x="71647" y="4151622"/>
                    <a:pt x="70781" y="4123852"/>
                  </a:cubicBezTo>
                  <a:cubicBezTo>
                    <a:pt x="69925" y="4101388"/>
                    <a:pt x="52891" y="4088306"/>
                    <a:pt x="35594" y="4088189"/>
                  </a:cubicBezTo>
                  <a:close/>
                  <a:moveTo>
                    <a:pt x="794822" y="913370"/>
                  </a:moveTo>
                  <a:cubicBezTo>
                    <a:pt x="761591" y="913146"/>
                    <a:pt x="748292" y="954075"/>
                    <a:pt x="769373" y="973698"/>
                  </a:cubicBezTo>
                  <a:cubicBezTo>
                    <a:pt x="795337" y="997866"/>
                    <a:pt x="830961" y="976589"/>
                    <a:pt x="829998" y="949033"/>
                  </a:cubicBezTo>
                  <a:cubicBezTo>
                    <a:pt x="829230" y="926656"/>
                    <a:pt x="812225" y="913477"/>
                    <a:pt x="794822" y="913370"/>
                  </a:cubicBezTo>
                  <a:close/>
                  <a:moveTo>
                    <a:pt x="44593" y="2725467"/>
                  </a:moveTo>
                  <a:cubicBezTo>
                    <a:pt x="11371" y="2725243"/>
                    <a:pt x="-1946" y="2766172"/>
                    <a:pt x="19154" y="2785795"/>
                  </a:cubicBezTo>
                  <a:cubicBezTo>
                    <a:pt x="45118" y="2809963"/>
                    <a:pt x="80723" y="2788685"/>
                    <a:pt x="79779" y="2761130"/>
                  </a:cubicBezTo>
                  <a:cubicBezTo>
                    <a:pt x="79001" y="2738753"/>
                    <a:pt x="61996" y="2725574"/>
                    <a:pt x="44593" y="2725467"/>
                  </a:cubicBezTo>
                  <a:close/>
                  <a:moveTo>
                    <a:pt x="41597" y="3179707"/>
                  </a:moveTo>
                  <a:cubicBezTo>
                    <a:pt x="8346" y="3179483"/>
                    <a:pt x="-4923" y="3220432"/>
                    <a:pt x="16158" y="3240035"/>
                  </a:cubicBezTo>
                  <a:cubicBezTo>
                    <a:pt x="42122" y="3264204"/>
                    <a:pt x="77727" y="3242926"/>
                    <a:pt x="76783" y="3215381"/>
                  </a:cubicBezTo>
                  <a:cubicBezTo>
                    <a:pt x="76005" y="3192993"/>
                    <a:pt x="59000" y="3179824"/>
                    <a:pt x="41597" y="3179707"/>
                  </a:cubicBezTo>
                  <a:close/>
                  <a:moveTo>
                    <a:pt x="773838" y="4093066"/>
                  </a:moveTo>
                  <a:cubicBezTo>
                    <a:pt x="740607" y="4092842"/>
                    <a:pt x="727319" y="4133780"/>
                    <a:pt x="748399" y="4153394"/>
                  </a:cubicBezTo>
                  <a:cubicBezTo>
                    <a:pt x="774364" y="4177562"/>
                    <a:pt x="809968" y="4156284"/>
                    <a:pt x="809025" y="4128739"/>
                  </a:cubicBezTo>
                  <a:cubicBezTo>
                    <a:pt x="808246" y="4106352"/>
                    <a:pt x="791242" y="4093182"/>
                    <a:pt x="773838" y="4093066"/>
                  </a:cubicBezTo>
                  <a:close/>
                  <a:moveTo>
                    <a:pt x="782827" y="2730333"/>
                  </a:moveTo>
                  <a:cubicBezTo>
                    <a:pt x="749654" y="2730119"/>
                    <a:pt x="736259" y="2771000"/>
                    <a:pt x="757378" y="2790661"/>
                  </a:cubicBezTo>
                  <a:cubicBezTo>
                    <a:pt x="783343" y="2814829"/>
                    <a:pt x="818957" y="2793552"/>
                    <a:pt x="818013" y="2765997"/>
                  </a:cubicBezTo>
                  <a:cubicBezTo>
                    <a:pt x="817235" y="2743629"/>
                    <a:pt x="800240" y="2730450"/>
                    <a:pt x="782827" y="2730333"/>
                  </a:cubicBezTo>
                  <a:close/>
                  <a:moveTo>
                    <a:pt x="776834" y="3638825"/>
                  </a:moveTo>
                  <a:cubicBezTo>
                    <a:pt x="743603" y="3638601"/>
                    <a:pt x="730305" y="3679530"/>
                    <a:pt x="751386" y="3699153"/>
                  </a:cubicBezTo>
                  <a:cubicBezTo>
                    <a:pt x="777360" y="3723331"/>
                    <a:pt x="812974" y="3702024"/>
                    <a:pt x="812011" y="3674488"/>
                  </a:cubicBezTo>
                  <a:cubicBezTo>
                    <a:pt x="811252" y="3652111"/>
                    <a:pt x="794238" y="3638941"/>
                    <a:pt x="776834" y="3638825"/>
                  </a:cubicBezTo>
                  <a:close/>
                  <a:moveTo>
                    <a:pt x="779831" y="3184584"/>
                  </a:moveTo>
                  <a:cubicBezTo>
                    <a:pt x="746522" y="3184360"/>
                    <a:pt x="733360" y="3225348"/>
                    <a:pt x="754392" y="3244912"/>
                  </a:cubicBezTo>
                  <a:cubicBezTo>
                    <a:pt x="780385" y="3269099"/>
                    <a:pt x="815980" y="3247715"/>
                    <a:pt x="815017" y="3220257"/>
                  </a:cubicBezTo>
                  <a:cubicBezTo>
                    <a:pt x="814249" y="3197909"/>
                    <a:pt x="797283" y="3184701"/>
                    <a:pt x="779831" y="3184584"/>
                  </a:cubicBezTo>
                  <a:close/>
                  <a:moveTo>
                    <a:pt x="791816" y="1367611"/>
                  </a:moveTo>
                  <a:cubicBezTo>
                    <a:pt x="758585" y="1367387"/>
                    <a:pt x="745286" y="1408316"/>
                    <a:pt x="766377" y="1427939"/>
                  </a:cubicBezTo>
                  <a:cubicBezTo>
                    <a:pt x="792370" y="1452126"/>
                    <a:pt x="827965" y="1430742"/>
                    <a:pt x="827002" y="1403274"/>
                  </a:cubicBezTo>
                  <a:cubicBezTo>
                    <a:pt x="826234" y="1380936"/>
                    <a:pt x="809268" y="1367728"/>
                    <a:pt x="791816" y="1367611"/>
                  </a:cubicBezTo>
                  <a:close/>
                  <a:moveTo>
                    <a:pt x="788819" y="1821852"/>
                  </a:moveTo>
                  <a:cubicBezTo>
                    <a:pt x="755598" y="1821628"/>
                    <a:pt x="742290" y="1862557"/>
                    <a:pt x="763381" y="1882180"/>
                  </a:cubicBezTo>
                  <a:cubicBezTo>
                    <a:pt x="789354" y="1906358"/>
                    <a:pt x="824969" y="1885051"/>
                    <a:pt x="824006" y="1857525"/>
                  </a:cubicBezTo>
                  <a:cubicBezTo>
                    <a:pt x="823237" y="1835138"/>
                    <a:pt x="806233" y="1821968"/>
                    <a:pt x="788819" y="1821852"/>
                  </a:cubicBezTo>
                  <a:close/>
                  <a:moveTo>
                    <a:pt x="785823" y="2276092"/>
                  </a:moveTo>
                  <a:cubicBezTo>
                    <a:pt x="752602" y="2275869"/>
                    <a:pt x="739294" y="2316808"/>
                    <a:pt x="760384" y="2336420"/>
                  </a:cubicBezTo>
                  <a:cubicBezTo>
                    <a:pt x="786349" y="2360589"/>
                    <a:pt x="821953" y="2339311"/>
                    <a:pt x="821010" y="2311766"/>
                  </a:cubicBezTo>
                  <a:cubicBezTo>
                    <a:pt x="820241" y="2289379"/>
                    <a:pt x="803236" y="2276209"/>
                    <a:pt x="785823" y="2276092"/>
                  </a:cubicBezTo>
                  <a:close/>
                  <a:moveTo>
                    <a:pt x="413705" y="2727900"/>
                  </a:moveTo>
                  <a:cubicBezTo>
                    <a:pt x="380484" y="2727676"/>
                    <a:pt x="367176" y="2768615"/>
                    <a:pt x="388256" y="2788228"/>
                  </a:cubicBezTo>
                  <a:cubicBezTo>
                    <a:pt x="414221" y="2812396"/>
                    <a:pt x="449825" y="2791119"/>
                    <a:pt x="448882" y="2763573"/>
                  </a:cubicBezTo>
                  <a:cubicBezTo>
                    <a:pt x="448123" y="2741186"/>
                    <a:pt x="431118" y="2728017"/>
                    <a:pt x="413705" y="2727900"/>
                  </a:cubicBezTo>
                  <a:close/>
                  <a:moveTo>
                    <a:pt x="419697" y="1819418"/>
                  </a:moveTo>
                  <a:cubicBezTo>
                    <a:pt x="386389" y="1819194"/>
                    <a:pt x="373226" y="1860182"/>
                    <a:pt x="394259" y="1879746"/>
                  </a:cubicBezTo>
                  <a:cubicBezTo>
                    <a:pt x="420252" y="1903934"/>
                    <a:pt x="455847" y="1882549"/>
                    <a:pt x="454884" y="1855082"/>
                  </a:cubicBezTo>
                  <a:cubicBezTo>
                    <a:pt x="454115" y="1832704"/>
                    <a:pt x="437111" y="1819525"/>
                    <a:pt x="419697" y="1819418"/>
                  </a:cubicBezTo>
                  <a:close/>
                  <a:moveTo>
                    <a:pt x="416701" y="2273659"/>
                  </a:moveTo>
                  <a:cubicBezTo>
                    <a:pt x="383480" y="2273435"/>
                    <a:pt x="370172" y="2314364"/>
                    <a:pt x="391262" y="2333987"/>
                  </a:cubicBezTo>
                  <a:cubicBezTo>
                    <a:pt x="417236" y="2358165"/>
                    <a:pt x="452851" y="2336859"/>
                    <a:pt x="451888" y="2309323"/>
                  </a:cubicBezTo>
                  <a:cubicBezTo>
                    <a:pt x="451119" y="2286945"/>
                    <a:pt x="434115" y="2273776"/>
                    <a:pt x="416701" y="2273659"/>
                  </a:cubicBezTo>
                  <a:close/>
                  <a:moveTo>
                    <a:pt x="422704" y="1365168"/>
                  </a:moveTo>
                  <a:cubicBezTo>
                    <a:pt x="389395" y="1364944"/>
                    <a:pt x="376233" y="1405931"/>
                    <a:pt x="397265" y="1425496"/>
                  </a:cubicBezTo>
                  <a:cubicBezTo>
                    <a:pt x="423258" y="1449683"/>
                    <a:pt x="458853" y="1428299"/>
                    <a:pt x="457890" y="1400831"/>
                  </a:cubicBezTo>
                  <a:cubicBezTo>
                    <a:pt x="457112" y="1378493"/>
                    <a:pt x="440146" y="1365284"/>
                    <a:pt x="422704" y="1365168"/>
                  </a:cubicBezTo>
                  <a:close/>
                  <a:moveTo>
                    <a:pt x="425700" y="910927"/>
                  </a:moveTo>
                  <a:cubicBezTo>
                    <a:pt x="392478" y="910703"/>
                    <a:pt x="379170" y="951632"/>
                    <a:pt x="400251" y="971255"/>
                  </a:cubicBezTo>
                  <a:cubicBezTo>
                    <a:pt x="426235" y="995433"/>
                    <a:pt x="461820" y="974116"/>
                    <a:pt x="460886" y="946590"/>
                  </a:cubicBezTo>
                  <a:cubicBezTo>
                    <a:pt x="460108" y="924213"/>
                    <a:pt x="443103" y="911044"/>
                    <a:pt x="425700" y="910927"/>
                  </a:cubicBezTo>
                  <a:close/>
                  <a:moveTo>
                    <a:pt x="431692" y="2445"/>
                  </a:moveTo>
                  <a:cubicBezTo>
                    <a:pt x="398461" y="2221"/>
                    <a:pt x="385163" y="43150"/>
                    <a:pt x="406253" y="62773"/>
                  </a:cubicBezTo>
                  <a:cubicBezTo>
                    <a:pt x="432218" y="86941"/>
                    <a:pt x="467822" y="65664"/>
                    <a:pt x="466879" y="38109"/>
                  </a:cubicBezTo>
                  <a:cubicBezTo>
                    <a:pt x="466110" y="15731"/>
                    <a:pt x="449105" y="2552"/>
                    <a:pt x="431692" y="2445"/>
                  </a:cubicBezTo>
                  <a:close/>
                  <a:moveTo>
                    <a:pt x="428696" y="456686"/>
                  </a:moveTo>
                  <a:cubicBezTo>
                    <a:pt x="395475" y="456462"/>
                    <a:pt x="382157" y="497391"/>
                    <a:pt x="403257" y="517014"/>
                  </a:cubicBezTo>
                  <a:cubicBezTo>
                    <a:pt x="429221" y="541182"/>
                    <a:pt x="464826" y="519905"/>
                    <a:pt x="463882" y="492359"/>
                  </a:cubicBezTo>
                  <a:cubicBezTo>
                    <a:pt x="463114" y="469972"/>
                    <a:pt x="446109" y="456803"/>
                    <a:pt x="428696" y="456686"/>
                  </a:cubicBezTo>
                  <a:close/>
                  <a:moveTo>
                    <a:pt x="3738779" y="2295598"/>
                  </a:moveTo>
                  <a:cubicBezTo>
                    <a:pt x="3705694" y="2295384"/>
                    <a:pt x="3692153" y="2336216"/>
                    <a:pt x="3713331" y="2355926"/>
                  </a:cubicBezTo>
                  <a:cubicBezTo>
                    <a:pt x="3739295" y="2380094"/>
                    <a:pt x="3774919" y="2358817"/>
                    <a:pt x="3773956" y="2331262"/>
                  </a:cubicBezTo>
                  <a:cubicBezTo>
                    <a:pt x="3773187" y="2308884"/>
                    <a:pt x="3756183" y="2295715"/>
                    <a:pt x="3738779" y="2295598"/>
                  </a:cubicBezTo>
                  <a:close/>
                  <a:moveTo>
                    <a:pt x="3381642" y="476192"/>
                  </a:moveTo>
                  <a:cubicBezTo>
                    <a:pt x="3348392" y="475978"/>
                    <a:pt x="3335132" y="516907"/>
                    <a:pt x="3356204" y="536520"/>
                  </a:cubicBezTo>
                  <a:cubicBezTo>
                    <a:pt x="3382032" y="560561"/>
                    <a:pt x="3417782" y="539557"/>
                    <a:pt x="3416838" y="511865"/>
                  </a:cubicBezTo>
                  <a:cubicBezTo>
                    <a:pt x="3416050" y="489468"/>
                    <a:pt x="3399056" y="476309"/>
                    <a:pt x="3381642" y="476192"/>
                  </a:cubicBezTo>
                  <a:close/>
                  <a:moveTo>
                    <a:pt x="3384638" y="21951"/>
                  </a:moveTo>
                  <a:cubicBezTo>
                    <a:pt x="3351398" y="21727"/>
                    <a:pt x="3338119" y="62676"/>
                    <a:pt x="3359200" y="82279"/>
                  </a:cubicBezTo>
                  <a:cubicBezTo>
                    <a:pt x="3385164" y="106447"/>
                    <a:pt x="3420769" y="85170"/>
                    <a:pt x="3419825" y="57624"/>
                  </a:cubicBezTo>
                  <a:cubicBezTo>
                    <a:pt x="3419057" y="35237"/>
                    <a:pt x="3402052" y="22058"/>
                    <a:pt x="3384638" y="21951"/>
                  </a:cubicBezTo>
                  <a:close/>
                  <a:moveTo>
                    <a:pt x="3378646" y="930433"/>
                  </a:moveTo>
                  <a:cubicBezTo>
                    <a:pt x="3345415" y="930209"/>
                    <a:pt x="3332117" y="971138"/>
                    <a:pt x="3353207" y="990761"/>
                  </a:cubicBezTo>
                  <a:cubicBezTo>
                    <a:pt x="3379171" y="1014929"/>
                    <a:pt x="3414796" y="993632"/>
                    <a:pt x="3413832" y="966096"/>
                  </a:cubicBezTo>
                  <a:cubicBezTo>
                    <a:pt x="3413064" y="943719"/>
                    <a:pt x="3396059" y="930549"/>
                    <a:pt x="3378646" y="930433"/>
                  </a:cubicBezTo>
                  <a:close/>
                  <a:moveTo>
                    <a:pt x="3375650" y="1384674"/>
                  </a:moveTo>
                  <a:cubicBezTo>
                    <a:pt x="3342341" y="1384450"/>
                    <a:pt x="3329179" y="1425437"/>
                    <a:pt x="3350211" y="1445002"/>
                  </a:cubicBezTo>
                  <a:cubicBezTo>
                    <a:pt x="3376185" y="1469179"/>
                    <a:pt x="3411799" y="1447873"/>
                    <a:pt x="3410836" y="1420347"/>
                  </a:cubicBezTo>
                  <a:cubicBezTo>
                    <a:pt x="3410068" y="1397960"/>
                    <a:pt x="3393063" y="1384790"/>
                    <a:pt x="3375650" y="1384674"/>
                  </a:cubicBezTo>
                  <a:close/>
                  <a:moveTo>
                    <a:pt x="3732777" y="3204090"/>
                  </a:moveTo>
                  <a:cubicBezTo>
                    <a:pt x="3699546" y="3203866"/>
                    <a:pt x="3686257" y="3244805"/>
                    <a:pt x="3707338" y="3264418"/>
                  </a:cubicBezTo>
                  <a:cubicBezTo>
                    <a:pt x="3733312" y="3288596"/>
                    <a:pt x="3768927" y="3267289"/>
                    <a:pt x="3767964" y="3239753"/>
                  </a:cubicBezTo>
                  <a:cubicBezTo>
                    <a:pt x="3767195" y="3217376"/>
                    <a:pt x="3750190" y="3204206"/>
                    <a:pt x="3732777" y="3204090"/>
                  </a:cubicBezTo>
                  <a:close/>
                  <a:moveTo>
                    <a:pt x="3726785" y="4112571"/>
                  </a:moveTo>
                  <a:cubicBezTo>
                    <a:pt x="3693573" y="4112347"/>
                    <a:pt x="3680246" y="4153277"/>
                    <a:pt x="3701346" y="4172899"/>
                  </a:cubicBezTo>
                  <a:cubicBezTo>
                    <a:pt x="3727339" y="4197107"/>
                    <a:pt x="3762915" y="4175703"/>
                    <a:pt x="3761971" y="4148245"/>
                  </a:cubicBezTo>
                  <a:cubicBezTo>
                    <a:pt x="3761202" y="4125857"/>
                    <a:pt x="3744198" y="4112688"/>
                    <a:pt x="3726785" y="4112571"/>
                  </a:cubicBezTo>
                  <a:close/>
                  <a:moveTo>
                    <a:pt x="3729781" y="3658331"/>
                  </a:moveTo>
                  <a:cubicBezTo>
                    <a:pt x="3696550" y="3658107"/>
                    <a:pt x="3683251" y="3699045"/>
                    <a:pt x="3704342" y="3718659"/>
                  </a:cubicBezTo>
                  <a:cubicBezTo>
                    <a:pt x="3730306" y="3742827"/>
                    <a:pt x="3765911" y="3721549"/>
                    <a:pt x="3764967" y="3693994"/>
                  </a:cubicBezTo>
                  <a:cubicBezTo>
                    <a:pt x="3764199" y="3671617"/>
                    <a:pt x="3747194" y="3658447"/>
                    <a:pt x="3729781" y="3658331"/>
                  </a:cubicBezTo>
                  <a:close/>
                  <a:moveTo>
                    <a:pt x="3363655" y="3201647"/>
                  </a:moveTo>
                  <a:cubicBezTo>
                    <a:pt x="3330366" y="3201423"/>
                    <a:pt x="3317174" y="3242391"/>
                    <a:pt x="3338216" y="3261975"/>
                  </a:cubicBezTo>
                  <a:cubicBezTo>
                    <a:pt x="3364210" y="3286162"/>
                    <a:pt x="3399805" y="3264778"/>
                    <a:pt x="3398842" y="3237310"/>
                  </a:cubicBezTo>
                  <a:cubicBezTo>
                    <a:pt x="3398073" y="3214972"/>
                    <a:pt x="3381107" y="3201763"/>
                    <a:pt x="3363655" y="3201647"/>
                  </a:cubicBezTo>
                  <a:close/>
                  <a:moveTo>
                    <a:pt x="3735773" y="2749849"/>
                  </a:moveTo>
                  <a:cubicBezTo>
                    <a:pt x="3702552" y="2749625"/>
                    <a:pt x="3689244" y="2790554"/>
                    <a:pt x="3710334" y="2810177"/>
                  </a:cubicBezTo>
                  <a:cubicBezTo>
                    <a:pt x="3736328" y="2834364"/>
                    <a:pt x="3771923" y="2812980"/>
                    <a:pt x="3770960" y="2785512"/>
                  </a:cubicBezTo>
                  <a:cubicBezTo>
                    <a:pt x="3770191" y="2763164"/>
                    <a:pt x="3753225" y="2749956"/>
                    <a:pt x="3735773" y="2749849"/>
                  </a:cubicBezTo>
                  <a:close/>
                  <a:moveTo>
                    <a:pt x="3360659" y="3655887"/>
                  </a:moveTo>
                  <a:cubicBezTo>
                    <a:pt x="3327428" y="3655663"/>
                    <a:pt x="3314130" y="3696603"/>
                    <a:pt x="3335220" y="3716215"/>
                  </a:cubicBezTo>
                  <a:cubicBezTo>
                    <a:pt x="3361194" y="3740393"/>
                    <a:pt x="3396808" y="3719087"/>
                    <a:pt x="3395845" y="3691561"/>
                  </a:cubicBezTo>
                  <a:cubicBezTo>
                    <a:pt x="3395077" y="3669183"/>
                    <a:pt x="3378072" y="3656004"/>
                    <a:pt x="3360659" y="3655887"/>
                  </a:cubicBezTo>
                  <a:close/>
                  <a:moveTo>
                    <a:pt x="3357663" y="4110138"/>
                  </a:moveTo>
                  <a:cubicBezTo>
                    <a:pt x="3324431" y="4109914"/>
                    <a:pt x="3311133" y="4150853"/>
                    <a:pt x="3332224" y="4170466"/>
                  </a:cubicBezTo>
                  <a:cubicBezTo>
                    <a:pt x="3358188" y="4194634"/>
                    <a:pt x="3393793" y="4173357"/>
                    <a:pt x="3392849" y="4145801"/>
                  </a:cubicBezTo>
                  <a:cubicBezTo>
                    <a:pt x="3392081" y="4123424"/>
                    <a:pt x="3375076" y="4110255"/>
                    <a:pt x="3357663" y="4110138"/>
                  </a:cubicBezTo>
                  <a:close/>
                  <a:moveTo>
                    <a:pt x="3372653" y="1838924"/>
                  </a:moveTo>
                  <a:cubicBezTo>
                    <a:pt x="3339432" y="1838700"/>
                    <a:pt x="3326124" y="1879629"/>
                    <a:pt x="3347215" y="1899252"/>
                  </a:cubicBezTo>
                  <a:cubicBezTo>
                    <a:pt x="3373179" y="1923420"/>
                    <a:pt x="3408784" y="1902143"/>
                    <a:pt x="3407840" y="1874587"/>
                  </a:cubicBezTo>
                  <a:cubicBezTo>
                    <a:pt x="3407071" y="1852210"/>
                    <a:pt x="3390057" y="1839031"/>
                    <a:pt x="3372653" y="1838924"/>
                  </a:cubicBezTo>
                  <a:close/>
                  <a:moveTo>
                    <a:pt x="3366661" y="2747406"/>
                  </a:moveTo>
                  <a:cubicBezTo>
                    <a:pt x="3333430" y="2747182"/>
                    <a:pt x="3320122" y="2788111"/>
                    <a:pt x="3341212" y="2807734"/>
                  </a:cubicBezTo>
                  <a:cubicBezTo>
                    <a:pt x="3367177" y="2831902"/>
                    <a:pt x="3402801" y="2810625"/>
                    <a:pt x="3401838" y="2783079"/>
                  </a:cubicBezTo>
                  <a:cubicBezTo>
                    <a:pt x="3401069" y="2760692"/>
                    <a:pt x="3384065" y="2747523"/>
                    <a:pt x="3366661" y="2747406"/>
                  </a:cubicBezTo>
                  <a:close/>
                  <a:moveTo>
                    <a:pt x="3369657" y="2293165"/>
                  </a:moveTo>
                  <a:cubicBezTo>
                    <a:pt x="3336475" y="2292951"/>
                    <a:pt x="3323099" y="2333851"/>
                    <a:pt x="3344209" y="2353493"/>
                  </a:cubicBezTo>
                  <a:cubicBezTo>
                    <a:pt x="3370192" y="2377671"/>
                    <a:pt x="3405778" y="2356355"/>
                    <a:pt x="3404844" y="2328838"/>
                  </a:cubicBezTo>
                  <a:cubicBezTo>
                    <a:pt x="3404065" y="2306403"/>
                    <a:pt x="3386915" y="2293272"/>
                    <a:pt x="3369657" y="2293165"/>
                  </a:cubicBezTo>
                  <a:close/>
                  <a:moveTo>
                    <a:pt x="3753760" y="24384"/>
                  </a:moveTo>
                  <a:cubicBezTo>
                    <a:pt x="3720588" y="24160"/>
                    <a:pt x="3707192" y="65051"/>
                    <a:pt x="3728312" y="84712"/>
                  </a:cubicBezTo>
                  <a:cubicBezTo>
                    <a:pt x="3754276" y="108880"/>
                    <a:pt x="3789891" y="87603"/>
                    <a:pt x="3788947" y="60048"/>
                  </a:cubicBezTo>
                  <a:cubicBezTo>
                    <a:pt x="3788169" y="37670"/>
                    <a:pt x="3771174" y="24501"/>
                    <a:pt x="3753760" y="24384"/>
                  </a:cubicBezTo>
                  <a:close/>
                  <a:moveTo>
                    <a:pt x="4107891" y="2298041"/>
                  </a:moveTo>
                  <a:cubicBezTo>
                    <a:pt x="4074582" y="2297818"/>
                    <a:pt x="4061420" y="2338805"/>
                    <a:pt x="4082453" y="2358369"/>
                  </a:cubicBezTo>
                  <a:cubicBezTo>
                    <a:pt x="4108446" y="2382557"/>
                    <a:pt x="4144041" y="2361173"/>
                    <a:pt x="4143078" y="2333715"/>
                  </a:cubicBezTo>
                  <a:cubicBezTo>
                    <a:pt x="4142309" y="2311366"/>
                    <a:pt x="4125344" y="2298158"/>
                    <a:pt x="4107891" y="2298041"/>
                  </a:cubicBezTo>
                  <a:close/>
                  <a:moveTo>
                    <a:pt x="4110888" y="1843801"/>
                  </a:moveTo>
                  <a:cubicBezTo>
                    <a:pt x="4077657" y="1843577"/>
                    <a:pt x="4064358" y="1884506"/>
                    <a:pt x="4085439" y="1904129"/>
                  </a:cubicBezTo>
                  <a:cubicBezTo>
                    <a:pt x="4111423" y="1928306"/>
                    <a:pt x="4147008" y="1906990"/>
                    <a:pt x="4146074" y="1879464"/>
                  </a:cubicBezTo>
                  <a:cubicBezTo>
                    <a:pt x="4145296" y="1857087"/>
                    <a:pt x="4128301" y="1843908"/>
                    <a:pt x="4110888" y="1843801"/>
                  </a:cubicBezTo>
                  <a:close/>
                  <a:moveTo>
                    <a:pt x="4104895" y="2752282"/>
                  </a:moveTo>
                  <a:cubicBezTo>
                    <a:pt x="4071664" y="2752058"/>
                    <a:pt x="4058366" y="2792988"/>
                    <a:pt x="4079456" y="2812610"/>
                  </a:cubicBezTo>
                  <a:cubicBezTo>
                    <a:pt x="4105450" y="2836798"/>
                    <a:pt x="4141045" y="2815413"/>
                    <a:pt x="4140082" y="2787946"/>
                  </a:cubicBezTo>
                  <a:cubicBezTo>
                    <a:pt x="4139313" y="2765568"/>
                    <a:pt x="4122308" y="2752399"/>
                    <a:pt x="4104895" y="2752282"/>
                  </a:cubicBezTo>
                  <a:close/>
                  <a:moveTo>
                    <a:pt x="4101899" y="3206523"/>
                  </a:moveTo>
                  <a:cubicBezTo>
                    <a:pt x="4068678" y="3206299"/>
                    <a:pt x="4055369" y="3247228"/>
                    <a:pt x="4076460" y="3266851"/>
                  </a:cubicBezTo>
                  <a:cubicBezTo>
                    <a:pt x="4102424" y="3291019"/>
                    <a:pt x="4138029" y="3269742"/>
                    <a:pt x="4137085" y="3242196"/>
                  </a:cubicBezTo>
                  <a:cubicBezTo>
                    <a:pt x="4136317" y="3219809"/>
                    <a:pt x="4119303" y="3206640"/>
                    <a:pt x="4101899" y="3206523"/>
                  </a:cubicBezTo>
                  <a:close/>
                  <a:moveTo>
                    <a:pt x="4119876" y="481068"/>
                  </a:moveTo>
                  <a:cubicBezTo>
                    <a:pt x="4086645" y="480844"/>
                    <a:pt x="4073347" y="521774"/>
                    <a:pt x="4094438" y="541396"/>
                  </a:cubicBezTo>
                  <a:cubicBezTo>
                    <a:pt x="4120411" y="565574"/>
                    <a:pt x="4156026" y="544268"/>
                    <a:pt x="4155063" y="516732"/>
                  </a:cubicBezTo>
                  <a:cubicBezTo>
                    <a:pt x="4154294" y="494354"/>
                    <a:pt x="4137290" y="481185"/>
                    <a:pt x="4119876" y="481068"/>
                  </a:cubicBezTo>
                  <a:close/>
                  <a:moveTo>
                    <a:pt x="4113884" y="1389550"/>
                  </a:moveTo>
                  <a:cubicBezTo>
                    <a:pt x="4080662" y="1389326"/>
                    <a:pt x="4067355" y="1430265"/>
                    <a:pt x="4088445" y="1449878"/>
                  </a:cubicBezTo>
                  <a:cubicBezTo>
                    <a:pt x="4114409" y="1474046"/>
                    <a:pt x="4150014" y="1452769"/>
                    <a:pt x="4149070" y="1425223"/>
                  </a:cubicBezTo>
                  <a:cubicBezTo>
                    <a:pt x="4148302" y="1402836"/>
                    <a:pt x="4131297" y="1389667"/>
                    <a:pt x="4113884" y="1389550"/>
                  </a:cubicBezTo>
                  <a:close/>
                  <a:moveTo>
                    <a:pt x="4116880" y="935309"/>
                  </a:moveTo>
                  <a:cubicBezTo>
                    <a:pt x="4083591" y="935085"/>
                    <a:pt x="4070399" y="976053"/>
                    <a:pt x="4091431" y="995637"/>
                  </a:cubicBezTo>
                  <a:cubicBezTo>
                    <a:pt x="4117396" y="1019805"/>
                    <a:pt x="4153000" y="998528"/>
                    <a:pt x="4152057" y="970972"/>
                  </a:cubicBezTo>
                  <a:cubicBezTo>
                    <a:pt x="4151298" y="948595"/>
                    <a:pt x="4134293" y="935426"/>
                    <a:pt x="4116880" y="935309"/>
                  </a:cubicBezTo>
                  <a:close/>
                  <a:moveTo>
                    <a:pt x="3747768" y="932876"/>
                  </a:moveTo>
                  <a:cubicBezTo>
                    <a:pt x="3714478" y="932652"/>
                    <a:pt x="3701287" y="973620"/>
                    <a:pt x="3722329" y="993204"/>
                  </a:cubicBezTo>
                  <a:cubicBezTo>
                    <a:pt x="3748322" y="1017401"/>
                    <a:pt x="3783917" y="996026"/>
                    <a:pt x="3782954" y="968539"/>
                  </a:cubicBezTo>
                  <a:cubicBezTo>
                    <a:pt x="3782176" y="946162"/>
                    <a:pt x="3765171" y="932983"/>
                    <a:pt x="3747768" y="932876"/>
                  </a:cubicBezTo>
                  <a:close/>
                  <a:moveTo>
                    <a:pt x="4098903" y="3660764"/>
                  </a:moveTo>
                  <a:cubicBezTo>
                    <a:pt x="4065662" y="3660540"/>
                    <a:pt x="4052383" y="3701489"/>
                    <a:pt x="4073464" y="3721092"/>
                  </a:cubicBezTo>
                  <a:cubicBezTo>
                    <a:pt x="4099428" y="3745260"/>
                    <a:pt x="4135033" y="3723983"/>
                    <a:pt x="4134089" y="3696437"/>
                  </a:cubicBezTo>
                  <a:cubicBezTo>
                    <a:pt x="4133320" y="3674050"/>
                    <a:pt x="4116306" y="3660881"/>
                    <a:pt x="4098903" y="3660764"/>
                  </a:cubicBezTo>
                  <a:close/>
                  <a:moveTo>
                    <a:pt x="3744772" y="1387117"/>
                  </a:moveTo>
                  <a:cubicBezTo>
                    <a:pt x="3711541" y="1386893"/>
                    <a:pt x="3698252" y="1427832"/>
                    <a:pt x="3719333" y="1447445"/>
                  </a:cubicBezTo>
                  <a:cubicBezTo>
                    <a:pt x="3745297" y="1471613"/>
                    <a:pt x="3780902" y="1450335"/>
                    <a:pt x="3779958" y="1422780"/>
                  </a:cubicBezTo>
                  <a:cubicBezTo>
                    <a:pt x="3779180" y="1400403"/>
                    <a:pt x="3762175" y="1387233"/>
                    <a:pt x="3744772" y="1387117"/>
                  </a:cubicBezTo>
                  <a:close/>
                  <a:moveTo>
                    <a:pt x="3750764" y="478625"/>
                  </a:moveTo>
                  <a:cubicBezTo>
                    <a:pt x="3717533" y="478411"/>
                    <a:pt x="3704235" y="519330"/>
                    <a:pt x="3725316" y="538953"/>
                  </a:cubicBezTo>
                  <a:cubicBezTo>
                    <a:pt x="3751309" y="563141"/>
                    <a:pt x="3786904" y="541756"/>
                    <a:pt x="3785941" y="514289"/>
                  </a:cubicBezTo>
                  <a:cubicBezTo>
                    <a:pt x="3785182" y="491950"/>
                    <a:pt x="3768207" y="478742"/>
                    <a:pt x="3750764" y="478625"/>
                  </a:cubicBezTo>
                  <a:close/>
                  <a:moveTo>
                    <a:pt x="3741775" y="1841357"/>
                  </a:moveTo>
                  <a:cubicBezTo>
                    <a:pt x="3708564" y="1841134"/>
                    <a:pt x="3695236" y="1882063"/>
                    <a:pt x="3716327" y="1901685"/>
                  </a:cubicBezTo>
                  <a:cubicBezTo>
                    <a:pt x="3742310" y="1925863"/>
                    <a:pt x="3777896" y="1904547"/>
                    <a:pt x="3776962" y="1877031"/>
                  </a:cubicBezTo>
                  <a:cubicBezTo>
                    <a:pt x="3776174" y="1854605"/>
                    <a:pt x="3759033" y="1841474"/>
                    <a:pt x="3741775" y="1841357"/>
                  </a:cubicBezTo>
                  <a:close/>
                  <a:moveTo>
                    <a:pt x="4095897" y="4115015"/>
                  </a:moveTo>
                  <a:cubicBezTo>
                    <a:pt x="4062656" y="4114791"/>
                    <a:pt x="4049377" y="4155729"/>
                    <a:pt x="4070458" y="4175342"/>
                  </a:cubicBezTo>
                  <a:cubicBezTo>
                    <a:pt x="4096286" y="4199384"/>
                    <a:pt x="4131939" y="4178467"/>
                    <a:pt x="4131093" y="4150678"/>
                  </a:cubicBezTo>
                  <a:cubicBezTo>
                    <a:pt x="4130227" y="4128203"/>
                    <a:pt x="4113203" y="4115122"/>
                    <a:pt x="4095897" y="4115015"/>
                  </a:cubicBezTo>
                  <a:close/>
                  <a:moveTo>
                    <a:pt x="3015526" y="19508"/>
                  </a:moveTo>
                  <a:cubicBezTo>
                    <a:pt x="2982305" y="19284"/>
                    <a:pt x="2968987" y="60223"/>
                    <a:pt x="2990087" y="79836"/>
                  </a:cubicBezTo>
                  <a:cubicBezTo>
                    <a:pt x="3016052" y="104004"/>
                    <a:pt x="3051657" y="82727"/>
                    <a:pt x="3050713" y="55171"/>
                  </a:cubicBezTo>
                  <a:cubicBezTo>
                    <a:pt x="3049935" y="32794"/>
                    <a:pt x="3032930" y="19625"/>
                    <a:pt x="3015526" y="19508"/>
                  </a:cubicBezTo>
                  <a:close/>
                  <a:moveTo>
                    <a:pt x="2634410" y="1834048"/>
                  </a:moveTo>
                  <a:cubicBezTo>
                    <a:pt x="2601179" y="1833824"/>
                    <a:pt x="2587880" y="1874753"/>
                    <a:pt x="2608971" y="1894376"/>
                  </a:cubicBezTo>
                  <a:cubicBezTo>
                    <a:pt x="2634935" y="1918544"/>
                    <a:pt x="2670559" y="1897257"/>
                    <a:pt x="2669596" y="1869711"/>
                  </a:cubicBezTo>
                  <a:cubicBezTo>
                    <a:pt x="2668827" y="1847324"/>
                    <a:pt x="2651823" y="1834155"/>
                    <a:pt x="2634410" y="1834048"/>
                  </a:cubicBezTo>
                  <a:close/>
                  <a:moveTo>
                    <a:pt x="2277282" y="14631"/>
                  </a:moveTo>
                  <a:cubicBezTo>
                    <a:pt x="2243993" y="14408"/>
                    <a:pt x="2230802" y="55376"/>
                    <a:pt x="2251844" y="74959"/>
                  </a:cubicBezTo>
                  <a:cubicBezTo>
                    <a:pt x="2277837" y="99147"/>
                    <a:pt x="2313432" y="77763"/>
                    <a:pt x="2312469" y="50305"/>
                  </a:cubicBezTo>
                  <a:cubicBezTo>
                    <a:pt x="2311700" y="27918"/>
                    <a:pt x="2294696" y="14748"/>
                    <a:pt x="2277282" y="14631"/>
                  </a:cubicBezTo>
                  <a:close/>
                  <a:moveTo>
                    <a:pt x="3012530" y="473749"/>
                  </a:moveTo>
                  <a:cubicBezTo>
                    <a:pt x="2979280" y="473535"/>
                    <a:pt x="2966020" y="514473"/>
                    <a:pt x="2987091" y="534086"/>
                  </a:cubicBezTo>
                  <a:cubicBezTo>
                    <a:pt x="3013046" y="558255"/>
                    <a:pt x="3048660" y="536987"/>
                    <a:pt x="3047717" y="509422"/>
                  </a:cubicBezTo>
                  <a:cubicBezTo>
                    <a:pt x="3046938" y="487035"/>
                    <a:pt x="3029934" y="473866"/>
                    <a:pt x="3012530" y="473749"/>
                  </a:cubicBezTo>
                  <a:close/>
                  <a:moveTo>
                    <a:pt x="2628417" y="2742529"/>
                  </a:moveTo>
                  <a:cubicBezTo>
                    <a:pt x="2595196" y="2742306"/>
                    <a:pt x="2581878" y="2783235"/>
                    <a:pt x="2602978" y="2802857"/>
                  </a:cubicBezTo>
                  <a:cubicBezTo>
                    <a:pt x="2628943" y="2827025"/>
                    <a:pt x="2664547" y="2805748"/>
                    <a:pt x="2663604" y="2778193"/>
                  </a:cubicBezTo>
                  <a:cubicBezTo>
                    <a:pt x="2662835" y="2755816"/>
                    <a:pt x="2645831" y="2742646"/>
                    <a:pt x="2628417" y="2742529"/>
                  </a:cubicBezTo>
                  <a:close/>
                  <a:moveTo>
                    <a:pt x="2625421" y="3196770"/>
                  </a:moveTo>
                  <a:cubicBezTo>
                    <a:pt x="2592200" y="3196546"/>
                    <a:pt x="2578892" y="3237475"/>
                    <a:pt x="2599972" y="3257098"/>
                  </a:cubicBezTo>
                  <a:cubicBezTo>
                    <a:pt x="2625956" y="3281276"/>
                    <a:pt x="2661541" y="3259960"/>
                    <a:pt x="2660607" y="3232433"/>
                  </a:cubicBezTo>
                  <a:cubicBezTo>
                    <a:pt x="2659829" y="3210018"/>
                    <a:pt x="2642688" y="3196887"/>
                    <a:pt x="2625421" y="3196770"/>
                  </a:cubicBezTo>
                  <a:close/>
                  <a:moveTo>
                    <a:pt x="2619429" y="4105262"/>
                  </a:moveTo>
                  <a:cubicBezTo>
                    <a:pt x="2586197" y="4105038"/>
                    <a:pt x="2572899" y="4145967"/>
                    <a:pt x="2593990" y="4165589"/>
                  </a:cubicBezTo>
                  <a:cubicBezTo>
                    <a:pt x="2619964" y="4189767"/>
                    <a:pt x="2655578" y="4168432"/>
                    <a:pt x="2654615" y="4140925"/>
                  </a:cubicBezTo>
                  <a:cubicBezTo>
                    <a:pt x="2653846" y="4118548"/>
                    <a:pt x="2636842" y="4105378"/>
                    <a:pt x="2619429" y="4105262"/>
                  </a:cubicBezTo>
                  <a:close/>
                  <a:moveTo>
                    <a:pt x="2268294" y="1377364"/>
                  </a:moveTo>
                  <a:cubicBezTo>
                    <a:pt x="2235121" y="1377140"/>
                    <a:pt x="2221725" y="1418030"/>
                    <a:pt x="2242845" y="1437692"/>
                  </a:cubicBezTo>
                  <a:cubicBezTo>
                    <a:pt x="2268809" y="1461860"/>
                    <a:pt x="2304414" y="1440582"/>
                    <a:pt x="2303480" y="1413027"/>
                  </a:cubicBezTo>
                  <a:cubicBezTo>
                    <a:pt x="2302702" y="1390650"/>
                    <a:pt x="2285707" y="1377480"/>
                    <a:pt x="2268294" y="1377364"/>
                  </a:cubicBezTo>
                  <a:close/>
                  <a:moveTo>
                    <a:pt x="2622425" y="3651011"/>
                  </a:moveTo>
                  <a:cubicBezTo>
                    <a:pt x="2589194" y="3650787"/>
                    <a:pt x="2575895" y="3691716"/>
                    <a:pt x="2596986" y="3711339"/>
                  </a:cubicBezTo>
                  <a:cubicBezTo>
                    <a:pt x="2622960" y="3735517"/>
                    <a:pt x="2658574" y="3714181"/>
                    <a:pt x="2657611" y="3686674"/>
                  </a:cubicBezTo>
                  <a:cubicBezTo>
                    <a:pt x="2656843" y="3664336"/>
                    <a:pt x="2639877" y="3651128"/>
                    <a:pt x="2622425" y="3651011"/>
                  </a:cubicBezTo>
                  <a:close/>
                  <a:moveTo>
                    <a:pt x="2271290" y="923123"/>
                  </a:moveTo>
                  <a:cubicBezTo>
                    <a:pt x="2238059" y="922899"/>
                    <a:pt x="2224761" y="963838"/>
                    <a:pt x="2245851" y="983451"/>
                  </a:cubicBezTo>
                  <a:cubicBezTo>
                    <a:pt x="2271815" y="1007619"/>
                    <a:pt x="2307420" y="986342"/>
                    <a:pt x="2306476" y="958796"/>
                  </a:cubicBezTo>
                  <a:cubicBezTo>
                    <a:pt x="2305708" y="936409"/>
                    <a:pt x="2288703" y="923230"/>
                    <a:pt x="2271290" y="923123"/>
                  </a:cubicBezTo>
                  <a:close/>
                  <a:moveTo>
                    <a:pt x="2253313" y="3648578"/>
                  </a:moveTo>
                  <a:cubicBezTo>
                    <a:pt x="2220091" y="3648354"/>
                    <a:pt x="2206774" y="3689283"/>
                    <a:pt x="2227864" y="3708905"/>
                  </a:cubicBezTo>
                  <a:cubicBezTo>
                    <a:pt x="2253828" y="3733074"/>
                    <a:pt x="2289452" y="3711797"/>
                    <a:pt x="2288489" y="3684241"/>
                  </a:cubicBezTo>
                  <a:cubicBezTo>
                    <a:pt x="2287721" y="3661864"/>
                    <a:pt x="2270716" y="3648695"/>
                    <a:pt x="2253313" y="3648578"/>
                  </a:cubicBezTo>
                  <a:close/>
                  <a:moveTo>
                    <a:pt x="2265298" y="1831605"/>
                  </a:moveTo>
                  <a:cubicBezTo>
                    <a:pt x="2232067" y="1831381"/>
                    <a:pt x="2218768" y="1872310"/>
                    <a:pt x="2239859" y="1891932"/>
                  </a:cubicBezTo>
                  <a:cubicBezTo>
                    <a:pt x="2265832" y="1916110"/>
                    <a:pt x="2301447" y="1894775"/>
                    <a:pt x="2300484" y="1867278"/>
                  </a:cubicBezTo>
                  <a:cubicBezTo>
                    <a:pt x="2299715" y="1844930"/>
                    <a:pt x="2282750" y="1831721"/>
                    <a:pt x="2265298" y="1831605"/>
                  </a:cubicBezTo>
                  <a:close/>
                  <a:moveTo>
                    <a:pt x="2250307" y="4102818"/>
                  </a:moveTo>
                  <a:cubicBezTo>
                    <a:pt x="2217075" y="4102595"/>
                    <a:pt x="2203777" y="4143524"/>
                    <a:pt x="2224868" y="4163146"/>
                  </a:cubicBezTo>
                  <a:cubicBezTo>
                    <a:pt x="2250842" y="4187324"/>
                    <a:pt x="2286456" y="4165989"/>
                    <a:pt x="2285493" y="4138492"/>
                  </a:cubicBezTo>
                  <a:cubicBezTo>
                    <a:pt x="2284725" y="4116144"/>
                    <a:pt x="2267759" y="4102935"/>
                    <a:pt x="2250307" y="4102818"/>
                  </a:cubicBezTo>
                  <a:close/>
                  <a:moveTo>
                    <a:pt x="2256309" y="3194337"/>
                  </a:moveTo>
                  <a:cubicBezTo>
                    <a:pt x="2223088" y="3194113"/>
                    <a:pt x="2209770" y="3235042"/>
                    <a:pt x="2230870" y="3254665"/>
                  </a:cubicBezTo>
                  <a:cubicBezTo>
                    <a:pt x="2256834" y="3278833"/>
                    <a:pt x="2292439" y="3257556"/>
                    <a:pt x="2291495" y="3230010"/>
                  </a:cubicBezTo>
                  <a:cubicBezTo>
                    <a:pt x="2290707" y="3207574"/>
                    <a:pt x="2273566" y="3194444"/>
                    <a:pt x="2256309" y="3194337"/>
                  </a:cubicBezTo>
                  <a:close/>
                  <a:moveTo>
                    <a:pt x="2262301" y="2285846"/>
                  </a:moveTo>
                  <a:cubicBezTo>
                    <a:pt x="2229070" y="2285622"/>
                    <a:pt x="2215772" y="2326551"/>
                    <a:pt x="2236862" y="2346173"/>
                  </a:cubicBezTo>
                  <a:cubicBezTo>
                    <a:pt x="2262827" y="2370342"/>
                    <a:pt x="2298451" y="2349054"/>
                    <a:pt x="2297488" y="2321518"/>
                  </a:cubicBezTo>
                  <a:cubicBezTo>
                    <a:pt x="2296709" y="2299132"/>
                    <a:pt x="2279705" y="2285962"/>
                    <a:pt x="2262301" y="2285846"/>
                  </a:cubicBezTo>
                  <a:close/>
                  <a:moveTo>
                    <a:pt x="2259305" y="2740096"/>
                  </a:moveTo>
                  <a:cubicBezTo>
                    <a:pt x="2226016" y="2739872"/>
                    <a:pt x="2212824" y="2780840"/>
                    <a:pt x="2233866" y="2800424"/>
                  </a:cubicBezTo>
                  <a:cubicBezTo>
                    <a:pt x="2259830" y="2824592"/>
                    <a:pt x="2295435" y="2803315"/>
                    <a:pt x="2294492" y="2775759"/>
                  </a:cubicBezTo>
                  <a:cubicBezTo>
                    <a:pt x="2293713" y="2753372"/>
                    <a:pt x="2276709" y="2740203"/>
                    <a:pt x="2259305" y="2740096"/>
                  </a:cubicBezTo>
                  <a:close/>
                  <a:moveTo>
                    <a:pt x="2274286" y="468872"/>
                  </a:moveTo>
                  <a:cubicBezTo>
                    <a:pt x="2241065" y="468648"/>
                    <a:pt x="2227757" y="509578"/>
                    <a:pt x="2248838" y="529200"/>
                  </a:cubicBezTo>
                  <a:cubicBezTo>
                    <a:pt x="2274812" y="553368"/>
                    <a:pt x="2310426" y="532072"/>
                    <a:pt x="2309463" y="504545"/>
                  </a:cubicBezTo>
                  <a:cubicBezTo>
                    <a:pt x="2308704" y="482158"/>
                    <a:pt x="2291699" y="468989"/>
                    <a:pt x="2274286" y="468872"/>
                  </a:cubicBezTo>
                  <a:close/>
                  <a:moveTo>
                    <a:pt x="3000535" y="2290722"/>
                  </a:moveTo>
                  <a:cubicBezTo>
                    <a:pt x="2967314" y="2290498"/>
                    <a:pt x="2953996" y="2331427"/>
                    <a:pt x="2975096" y="2351050"/>
                  </a:cubicBezTo>
                  <a:cubicBezTo>
                    <a:pt x="3001061" y="2375218"/>
                    <a:pt x="3036665" y="2353941"/>
                    <a:pt x="3035722" y="2326385"/>
                  </a:cubicBezTo>
                  <a:cubicBezTo>
                    <a:pt x="3034953" y="2304008"/>
                    <a:pt x="3017949" y="2290839"/>
                    <a:pt x="3000535" y="2290722"/>
                  </a:cubicBezTo>
                  <a:close/>
                  <a:moveTo>
                    <a:pt x="2997539" y="2744963"/>
                  </a:moveTo>
                  <a:cubicBezTo>
                    <a:pt x="2964318" y="2744739"/>
                    <a:pt x="2951010" y="2785668"/>
                    <a:pt x="2972090" y="2805291"/>
                  </a:cubicBezTo>
                  <a:cubicBezTo>
                    <a:pt x="2998074" y="2829469"/>
                    <a:pt x="3033660" y="2808152"/>
                    <a:pt x="3032726" y="2780636"/>
                  </a:cubicBezTo>
                  <a:cubicBezTo>
                    <a:pt x="3031947" y="2758210"/>
                    <a:pt x="3014806" y="2745080"/>
                    <a:pt x="2997539" y="2744963"/>
                  </a:cubicBezTo>
                  <a:close/>
                  <a:moveTo>
                    <a:pt x="2991547" y="3653454"/>
                  </a:moveTo>
                  <a:cubicBezTo>
                    <a:pt x="2958257" y="3653230"/>
                    <a:pt x="2945066" y="3694198"/>
                    <a:pt x="2966108" y="3713782"/>
                  </a:cubicBezTo>
                  <a:cubicBezTo>
                    <a:pt x="2992101" y="3737970"/>
                    <a:pt x="3027696" y="3716585"/>
                    <a:pt x="3026733" y="3689117"/>
                  </a:cubicBezTo>
                  <a:cubicBezTo>
                    <a:pt x="3025955" y="3666740"/>
                    <a:pt x="3008950" y="3653571"/>
                    <a:pt x="2991547" y="3653454"/>
                  </a:cubicBezTo>
                  <a:close/>
                  <a:moveTo>
                    <a:pt x="2994543" y="3199213"/>
                  </a:moveTo>
                  <a:cubicBezTo>
                    <a:pt x="2961312" y="3198989"/>
                    <a:pt x="2948013" y="3239919"/>
                    <a:pt x="2969094" y="3259541"/>
                  </a:cubicBezTo>
                  <a:cubicBezTo>
                    <a:pt x="2995068" y="3283719"/>
                    <a:pt x="3030683" y="3262383"/>
                    <a:pt x="3029720" y="3234886"/>
                  </a:cubicBezTo>
                  <a:cubicBezTo>
                    <a:pt x="3028951" y="3212499"/>
                    <a:pt x="3011956" y="3199330"/>
                    <a:pt x="2994543" y="3199213"/>
                  </a:cubicBezTo>
                  <a:close/>
                  <a:moveTo>
                    <a:pt x="3009524" y="927999"/>
                  </a:moveTo>
                  <a:cubicBezTo>
                    <a:pt x="2976342" y="927775"/>
                    <a:pt x="2962966" y="968675"/>
                    <a:pt x="2984085" y="988327"/>
                  </a:cubicBezTo>
                  <a:cubicBezTo>
                    <a:pt x="3009913" y="1012369"/>
                    <a:pt x="3045664" y="991364"/>
                    <a:pt x="3044720" y="963672"/>
                  </a:cubicBezTo>
                  <a:cubicBezTo>
                    <a:pt x="3043942" y="941276"/>
                    <a:pt x="3026937" y="928106"/>
                    <a:pt x="3009524" y="927999"/>
                  </a:cubicBezTo>
                  <a:close/>
                  <a:moveTo>
                    <a:pt x="2631414" y="2288288"/>
                  </a:moveTo>
                  <a:cubicBezTo>
                    <a:pt x="2598124" y="2288065"/>
                    <a:pt x="2584933" y="2329033"/>
                    <a:pt x="2605974" y="2348616"/>
                  </a:cubicBezTo>
                  <a:cubicBezTo>
                    <a:pt x="2631939" y="2372785"/>
                    <a:pt x="2667544" y="2351507"/>
                    <a:pt x="2666600" y="2323952"/>
                  </a:cubicBezTo>
                  <a:cubicBezTo>
                    <a:pt x="2665831" y="2301575"/>
                    <a:pt x="2648827" y="2288405"/>
                    <a:pt x="2631414" y="2288288"/>
                  </a:cubicBezTo>
                  <a:close/>
                  <a:moveTo>
                    <a:pt x="3003532" y="1836481"/>
                  </a:moveTo>
                  <a:cubicBezTo>
                    <a:pt x="2970223" y="1836257"/>
                    <a:pt x="2957061" y="1877245"/>
                    <a:pt x="2978083" y="1896809"/>
                  </a:cubicBezTo>
                  <a:cubicBezTo>
                    <a:pt x="3004047" y="1920977"/>
                    <a:pt x="3039652" y="1899700"/>
                    <a:pt x="3038708" y="1872154"/>
                  </a:cubicBezTo>
                  <a:cubicBezTo>
                    <a:pt x="3037949" y="1849767"/>
                    <a:pt x="3020945" y="1836598"/>
                    <a:pt x="3003532" y="1836481"/>
                  </a:cubicBezTo>
                  <a:close/>
                  <a:moveTo>
                    <a:pt x="3006528" y="1382240"/>
                  </a:moveTo>
                  <a:cubicBezTo>
                    <a:pt x="2973239" y="1382016"/>
                    <a:pt x="2960047" y="1422984"/>
                    <a:pt x="2981089" y="1442568"/>
                  </a:cubicBezTo>
                  <a:cubicBezTo>
                    <a:pt x="3007083" y="1466756"/>
                    <a:pt x="3042677" y="1445371"/>
                    <a:pt x="3041714" y="1417903"/>
                  </a:cubicBezTo>
                  <a:cubicBezTo>
                    <a:pt x="3040946" y="1395526"/>
                    <a:pt x="3023941" y="1382357"/>
                    <a:pt x="3006528" y="1382240"/>
                  </a:cubicBezTo>
                  <a:close/>
                  <a:moveTo>
                    <a:pt x="2637416" y="1379797"/>
                  </a:moveTo>
                  <a:cubicBezTo>
                    <a:pt x="2604185" y="1379573"/>
                    <a:pt x="2590886" y="1420502"/>
                    <a:pt x="2611967" y="1440125"/>
                  </a:cubicBezTo>
                  <a:cubicBezTo>
                    <a:pt x="2637795" y="1464167"/>
                    <a:pt x="2673546" y="1443162"/>
                    <a:pt x="2672602" y="1415470"/>
                  </a:cubicBezTo>
                  <a:cubicBezTo>
                    <a:pt x="2671824" y="1393083"/>
                    <a:pt x="2654829" y="1379914"/>
                    <a:pt x="2637416" y="1379797"/>
                  </a:cubicBezTo>
                  <a:close/>
                  <a:moveTo>
                    <a:pt x="2988551" y="4107695"/>
                  </a:moveTo>
                  <a:cubicBezTo>
                    <a:pt x="2955329" y="4107471"/>
                    <a:pt x="2942021" y="4148400"/>
                    <a:pt x="2963111" y="4168023"/>
                  </a:cubicBezTo>
                  <a:cubicBezTo>
                    <a:pt x="2989086" y="4192201"/>
                    <a:pt x="3024700" y="4170894"/>
                    <a:pt x="3023737" y="4143368"/>
                  </a:cubicBezTo>
                  <a:cubicBezTo>
                    <a:pt x="3022959" y="4120981"/>
                    <a:pt x="3005954" y="4107812"/>
                    <a:pt x="2988551" y="4107695"/>
                  </a:cubicBezTo>
                  <a:close/>
                  <a:moveTo>
                    <a:pt x="2640412" y="925556"/>
                  </a:moveTo>
                  <a:cubicBezTo>
                    <a:pt x="2607229" y="925332"/>
                    <a:pt x="2593844" y="966232"/>
                    <a:pt x="2614963" y="985884"/>
                  </a:cubicBezTo>
                  <a:cubicBezTo>
                    <a:pt x="2640947" y="1010082"/>
                    <a:pt x="2676532" y="988707"/>
                    <a:pt x="2675589" y="961220"/>
                  </a:cubicBezTo>
                  <a:cubicBezTo>
                    <a:pt x="2674820" y="938794"/>
                    <a:pt x="2657786" y="925673"/>
                    <a:pt x="2640412" y="925556"/>
                  </a:cubicBezTo>
                  <a:close/>
                  <a:moveTo>
                    <a:pt x="1908170" y="12198"/>
                  </a:moveTo>
                  <a:cubicBezTo>
                    <a:pt x="1874881" y="11974"/>
                    <a:pt x="1861690" y="52942"/>
                    <a:pt x="1882731" y="72526"/>
                  </a:cubicBezTo>
                  <a:cubicBezTo>
                    <a:pt x="1908725" y="96714"/>
                    <a:pt x="1944320" y="75329"/>
                    <a:pt x="1943357" y="47861"/>
                  </a:cubicBezTo>
                  <a:cubicBezTo>
                    <a:pt x="1942578" y="25513"/>
                    <a:pt x="1925613" y="12305"/>
                    <a:pt x="1908170" y="12198"/>
                  </a:cubicBezTo>
                  <a:close/>
                  <a:moveTo>
                    <a:pt x="2646404" y="17074"/>
                  </a:moveTo>
                  <a:cubicBezTo>
                    <a:pt x="2613115" y="16851"/>
                    <a:pt x="2599924" y="57819"/>
                    <a:pt x="2620966" y="77402"/>
                  </a:cubicBezTo>
                  <a:cubicBezTo>
                    <a:pt x="2646939" y="101580"/>
                    <a:pt x="2682554" y="80274"/>
                    <a:pt x="2681591" y="52738"/>
                  </a:cubicBezTo>
                  <a:cubicBezTo>
                    <a:pt x="2680822" y="30361"/>
                    <a:pt x="2663818" y="17182"/>
                    <a:pt x="2646404" y="17074"/>
                  </a:cubicBezTo>
                  <a:close/>
                  <a:moveTo>
                    <a:pt x="2643408" y="471315"/>
                  </a:moveTo>
                  <a:cubicBezTo>
                    <a:pt x="2610206" y="471101"/>
                    <a:pt x="2596859" y="512011"/>
                    <a:pt x="2617969" y="531653"/>
                  </a:cubicBezTo>
                  <a:cubicBezTo>
                    <a:pt x="2643933" y="555821"/>
                    <a:pt x="2679538" y="534544"/>
                    <a:pt x="2678595" y="506988"/>
                  </a:cubicBezTo>
                  <a:cubicBezTo>
                    <a:pt x="2677826" y="484601"/>
                    <a:pt x="2660812" y="471432"/>
                    <a:pt x="2643408" y="471315"/>
                  </a:cubicBezTo>
                  <a:close/>
                </a:path>
              </a:pathLst>
            </a:custGeom>
            <a:solidFill>
              <a:srgbClr val="A8DADC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9AE57ECC-092B-4C0E-9702-D22589AE6950}"/>
              </a:ext>
            </a:extLst>
          </p:cNvPr>
          <p:cNvSpPr txBox="1"/>
          <p:nvPr/>
        </p:nvSpPr>
        <p:spPr>
          <a:xfrm>
            <a:off x="673178" y="1994622"/>
            <a:ext cx="18528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effectLst/>
                <a:latin typeface="Dosi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How do you use this information?</a:t>
            </a:r>
            <a:endParaRPr lang="en-US" sz="2000" dirty="0">
              <a:solidFill>
                <a:schemeClr val="accent5">
                  <a:lumMod val="75000"/>
                </a:schemeClr>
              </a:solidFill>
              <a:latin typeface="Dosis" pitchFamily="2" charset="0"/>
            </a:endParaRPr>
          </a:p>
        </p:txBody>
      </p:sp>
      <p:sp>
        <p:nvSpPr>
          <p:cNvPr id="101" name="Google Shape;1157;p13">
            <a:extLst>
              <a:ext uri="{FF2B5EF4-FFF2-40B4-BE49-F238E27FC236}">
                <a16:creationId xmlns:a16="http://schemas.microsoft.com/office/drawing/2014/main" id="{80AA307B-9DEA-4A49-B009-5C4C35940F9E}"/>
              </a:ext>
            </a:extLst>
          </p:cNvPr>
          <p:cNvSpPr/>
          <p:nvPr/>
        </p:nvSpPr>
        <p:spPr>
          <a:xfrm>
            <a:off x="3341596" y="1536364"/>
            <a:ext cx="2400262" cy="2433360"/>
          </a:xfrm>
          <a:custGeom>
            <a:avLst/>
            <a:gdLst/>
            <a:ahLst/>
            <a:cxnLst/>
            <a:rect l="l" t="t" r="r" b="b"/>
            <a:pathLst>
              <a:path w="4800523" h="4866720" extrusionOk="0">
                <a:moveTo>
                  <a:pt x="1" y="79390"/>
                </a:moveTo>
                <a:cubicBezTo>
                  <a:pt x="-242" y="35035"/>
                  <a:pt x="36063" y="-813"/>
                  <a:pt x="80384" y="14"/>
                </a:cubicBezTo>
                <a:cubicBezTo>
                  <a:pt x="4877909" y="89688"/>
                  <a:pt x="4796213" y="5523"/>
                  <a:pt x="4796981" y="143281"/>
                </a:cubicBezTo>
                <a:cubicBezTo>
                  <a:pt x="4798090" y="343839"/>
                  <a:pt x="4800522" y="4786723"/>
                  <a:pt x="4800522" y="4786071"/>
                </a:cubicBezTo>
                <a:cubicBezTo>
                  <a:pt x="4800766" y="4830017"/>
                  <a:pt x="4765102" y="4865700"/>
                  <a:pt x="4721180" y="4865456"/>
                </a:cubicBezTo>
                <a:cubicBezTo>
                  <a:pt x="-73825" y="4839001"/>
                  <a:pt x="4311" y="4922621"/>
                  <a:pt x="3542" y="4783423"/>
                </a:cubicBezTo>
                <a:cubicBezTo>
                  <a:pt x="2424" y="4580062"/>
                  <a:pt x="1" y="78748"/>
                  <a:pt x="1" y="79390"/>
                </a:cubicBezTo>
                <a:close/>
              </a:path>
            </a:pathLst>
          </a:custGeom>
          <a:solidFill>
            <a:srgbClr val="A8DADC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157;p13">
            <a:extLst>
              <a:ext uri="{FF2B5EF4-FFF2-40B4-BE49-F238E27FC236}">
                <a16:creationId xmlns:a16="http://schemas.microsoft.com/office/drawing/2014/main" id="{EC3FC2ED-3205-419D-B553-F8A410219135}"/>
              </a:ext>
            </a:extLst>
          </p:cNvPr>
          <p:cNvSpPr/>
          <p:nvPr/>
        </p:nvSpPr>
        <p:spPr>
          <a:xfrm>
            <a:off x="6170454" y="1575642"/>
            <a:ext cx="2400262" cy="2433360"/>
          </a:xfrm>
          <a:custGeom>
            <a:avLst/>
            <a:gdLst/>
            <a:ahLst/>
            <a:cxnLst/>
            <a:rect l="l" t="t" r="r" b="b"/>
            <a:pathLst>
              <a:path w="4800523" h="4866720" extrusionOk="0">
                <a:moveTo>
                  <a:pt x="1" y="79390"/>
                </a:moveTo>
                <a:cubicBezTo>
                  <a:pt x="-242" y="35035"/>
                  <a:pt x="36063" y="-813"/>
                  <a:pt x="80384" y="14"/>
                </a:cubicBezTo>
                <a:cubicBezTo>
                  <a:pt x="4877909" y="89688"/>
                  <a:pt x="4796213" y="5523"/>
                  <a:pt x="4796981" y="143281"/>
                </a:cubicBezTo>
                <a:cubicBezTo>
                  <a:pt x="4798090" y="343839"/>
                  <a:pt x="4800522" y="4786723"/>
                  <a:pt x="4800522" y="4786071"/>
                </a:cubicBezTo>
                <a:cubicBezTo>
                  <a:pt x="4800766" y="4830017"/>
                  <a:pt x="4765102" y="4865700"/>
                  <a:pt x="4721180" y="4865456"/>
                </a:cubicBezTo>
                <a:cubicBezTo>
                  <a:pt x="-73825" y="4839001"/>
                  <a:pt x="4311" y="4922621"/>
                  <a:pt x="3542" y="4783423"/>
                </a:cubicBezTo>
                <a:cubicBezTo>
                  <a:pt x="2424" y="4580062"/>
                  <a:pt x="1" y="78748"/>
                  <a:pt x="1" y="79390"/>
                </a:cubicBezTo>
                <a:close/>
              </a:path>
            </a:pathLst>
          </a:custGeom>
          <a:solidFill>
            <a:srgbClr val="A8DADC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9D2405A-AC5B-48BC-8B7C-E280D60E4E5B}"/>
              </a:ext>
            </a:extLst>
          </p:cNvPr>
          <p:cNvSpPr txBox="1"/>
          <p:nvPr/>
        </p:nvSpPr>
        <p:spPr>
          <a:xfrm>
            <a:off x="3595383" y="2063918"/>
            <a:ext cx="18364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How can these findings benefit companies?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4A29C51-0CE8-485D-85AB-50469AEB8627}"/>
              </a:ext>
            </a:extLst>
          </p:cNvPr>
          <p:cNvSpPr txBox="1"/>
          <p:nvPr/>
        </p:nvSpPr>
        <p:spPr>
          <a:xfrm>
            <a:off x="6346098" y="1994622"/>
            <a:ext cx="217551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What are the drawbacks of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effectLst/>
                <a:latin typeface="Dosi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using social media for promotion or advertising tools?</a:t>
            </a:r>
          </a:p>
        </p:txBody>
      </p:sp>
      <p:grpSp>
        <p:nvGrpSpPr>
          <p:cNvPr id="105" name="Google Shape;1172;p13">
            <a:extLst>
              <a:ext uri="{FF2B5EF4-FFF2-40B4-BE49-F238E27FC236}">
                <a16:creationId xmlns:a16="http://schemas.microsoft.com/office/drawing/2014/main" id="{34E25D60-4C9A-413A-A82F-2677E5200054}"/>
              </a:ext>
            </a:extLst>
          </p:cNvPr>
          <p:cNvGrpSpPr/>
          <p:nvPr/>
        </p:nvGrpSpPr>
        <p:grpSpPr>
          <a:xfrm rot="-2082231">
            <a:off x="188104" y="1476418"/>
            <a:ext cx="1235604" cy="403273"/>
            <a:chOff x="692877" y="3335755"/>
            <a:chExt cx="2470924" cy="806453"/>
          </a:xfrm>
        </p:grpSpPr>
        <p:sp>
          <p:nvSpPr>
            <p:cNvPr id="106" name="Google Shape;1173;p13">
              <a:extLst>
                <a:ext uri="{FF2B5EF4-FFF2-40B4-BE49-F238E27FC236}">
                  <a16:creationId xmlns:a16="http://schemas.microsoft.com/office/drawing/2014/main" id="{699DAD7D-40F4-4D6D-A155-E3270F560637}"/>
                </a:ext>
              </a:extLst>
            </p:cNvPr>
            <p:cNvSpPr/>
            <p:nvPr/>
          </p:nvSpPr>
          <p:spPr>
            <a:xfrm>
              <a:off x="692877" y="3335755"/>
              <a:ext cx="2470924" cy="806453"/>
            </a:xfrm>
            <a:custGeom>
              <a:avLst/>
              <a:gdLst/>
              <a:ahLst/>
              <a:cxnLst/>
              <a:rect l="l" t="t" r="r" b="b"/>
              <a:pathLst>
                <a:path w="2470924" h="806453" extrusionOk="0">
                  <a:moveTo>
                    <a:pt x="2469806" y="775917"/>
                  </a:moveTo>
                  <a:cubicBezTo>
                    <a:pt x="2446908" y="729771"/>
                    <a:pt x="2408227" y="687370"/>
                    <a:pt x="2367396" y="556921"/>
                  </a:cubicBezTo>
                  <a:cubicBezTo>
                    <a:pt x="2308716" y="362799"/>
                    <a:pt x="2304873" y="429124"/>
                    <a:pt x="2370904" y="296943"/>
                  </a:cubicBezTo>
                  <a:cubicBezTo>
                    <a:pt x="2474931" y="86789"/>
                    <a:pt x="2462766" y="87902"/>
                    <a:pt x="2415422" y="79855"/>
                  </a:cubicBezTo>
                  <a:cubicBezTo>
                    <a:pt x="2274755" y="56210"/>
                    <a:pt x="2096370" y="55072"/>
                    <a:pt x="1958621" y="43889"/>
                  </a:cubicBezTo>
                  <a:cubicBezTo>
                    <a:pt x="881902" y="-50694"/>
                    <a:pt x="611240" y="37573"/>
                    <a:pt x="16736" y="34083"/>
                  </a:cubicBezTo>
                  <a:cubicBezTo>
                    <a:pt x="-18128" y="34712"/>
                    <a:pt x="4037" y="76669"/>
                    <a:pt x="59543" y="275046"/>
                  </a:cubicBezTo>
                  <a:cubicBezTo>
                    <a:pt x="119047" y="490227"/>
                    <a:pt x="94721" y="354521"/>
                    <a:pt x="20483" y="732407"/>
                  </a:cubicBezTo>
                  <a:cubicBezTo>
                    <a:pt x="16766" y="755483"/>
                    <a:pt x="-2630" y="797260"/>
                    <a:pt x="33711" y="801478"/>
                  </a:cubicBezTo>
                  <a:cubicBezTo>
                    <a:pt x="570843" y="759671"/>
                    <a:pt x="1110849" y="815802"/>
                    <a:pt x="1649044" y="805058"/>
                  </a:cubicBezTo>
                  <a:cubicBezTo>
                    <a:pt x="1915105" y="800465"/>
                    <a:pt x="2181466" y="791658"/>
                    <a:pt x="2447502" y="801139"/>
                  </a:cubicBezTo>
                  <a:cubicBezTo>
                    <a:pt x="2461623" y="803895"/>
                    <a:pt x="2474921" y="789671"/>
                    <a:pt x="2469806" y="7759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174;p13">
              <a:extLst>
                <a:ext uri="{FF2B5EF4-FFF2-40B4-BE49-F238E27FC236}">
                  <a16:creationId xmlns:a16="http://schemas.microsoft.com/office/drawing/2014/main" id="{31B7D976-6267-4A94-892F-DEE6B7C61FC0}"/>
                </a:ext>
              </a:extLst>
            </p:cNvPr>
            <p:cNvSpPr/>
            <p:nvPr/>
          </p:nvSpPr>
          <p:spPr>
            <a:xfrm>
              <a:off x="692877" y="3335755"/>
              <a:ext cx="2470924" cy="806453"/>
            </a:xfrm>
            <a:custGeom>
              <a:avLst/>
              <a:gdLst/>
              <a:ahLst/>
              <a:cxnLst/>
              <a:rect l="l" t="t" r="r" b="b"/>
              <a:pathLst>
                <a:path w="2470924" h="806453" extrusionOk="0">
                  <a:moveTo>
                    <a:pt x="2469806" y="775917"/>
                  </a:moveTo>
                  <a:cubicBezTo>
                    <a:pt x="2446908" y="729771"/>
                    <a:pt x="2408227" y="687370"/>
                    <a:pt x="2367396" y="556921"/>
                  </a:cubicBezTo>
                  <a:cubicBezTo>
                    <a:pt x="2308716" y="362799"/>
                    <a:pt x="2304873" y="429124"/>
                    <a:pt x="2370904" y="296943"/>
                  </a:cubicBezTo>
                  <a:cubicBezTo>
                    <a:pt x="2474931" y="86789"/>
                    <a:pt x="2462766" y="87902"/>
                    <a:pt x="2415422" y="79855"/>
                  </a:cubicBezTo>
                  <a:cubicBezTo>
                    <a:pt x="2274755" y="56210"/>
                    <a:pt x="2096370" y="55072"/>
                    <a:pt x="1958621" y="43889"/>
                  </a:cubicBezTo>
                  <a:cubicBezTo>
                    <a:pt x="881902" y="-50694"/>
                    <a:pt x="611240" y="37573"/>
                    <a:pt x="16736" y="34083"/>
                  </a:cubicBezTo>
                  <a:cubicBezTo>
                    <a:pt x="-18128" y="34712"/>
                    <a:pt x="4037" y="76669"/>
                    <a:pt x="59543" y="275046"/>
                  </a:cubicBezTo>
                  <a:cubicBezTo>
                    <a:pt x="119047" y="490227"/>
                    <a:pt x="94721" y="354521"/>
                    <a:pt x="20483" y="732407"/>
                  </a:cubicBezTo>
                  <a:cubicBezTo>
                    <a:pt x="16766" y="755483"/>
                    <a:pt x="-2630" y="797260"/>
                    <a:pt x="33711" y="801478"/>
                  </a:cubicBezTo>
                  <a:cubicBezTo>
                    <a:pt x="570843" y="759671"/>
                    <a:pt x="1110849" y="815802"/>
                    <a:pt x="1649044" y="805058"/>
                  </a:cubicBezTo>
                  <a:cubicBezTo>
                    <a:pt x="1915105" y="800465"/>
                    <a:pt x="2181466" y="791658"/>
                    <a:pt x="2447502" y="801139"/>
                  </a:cubicBezTo>
                  <a:cubicBezTo>
                    <a:pt x="2461623" y="803895"/>
                    <a:pt x="2474921" y="789671"/>
                    <a:pt x="2469806" y="7759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172;p13">
            <a:extLst>
              <a:ext uri="{FF2B5EF4-FFF2-40B4-BE49-F238E27FC236}">
                <a16:creationId xmlns:a16="http://schemas.microsoft.com/office/drawing/2014/main" id="{F1CD1BA9-2F73-4C42-9329-BDEDC9B85C3A}"/>
              </a:ext>
            </a:extLst>
          </p:cNvPr>
          <p:cNvGrpSpPr/>
          <p:nvPr/>
        </p:nvGrpSpPr>
        <p:grpSpPr>
          <a:xfrm rot="-2082231">
            <a:off x="7631267" y="3654621"/>
            <a:ext cx="1235604" cy="403273"/>
            <a:chOff x="692877" y="3335755"/>
            <a:chExt cx="2470924" cy="806453"/>
          </a:xfrm>
          <a:solidFill>
            <a:schemeClr val="accent3"/>
          </a:solidFill>
        </p:grpSpPr>
        <p:sp>
          <p:nvSpPr>
            <p:cNvPr id="109" name="Google Shape;1173;p13">
              <a:extLst>
                <a:ext uri="{FF2B5EF4-FFF2-40B4-BE49-F238E27FC236}">
                  <a16:creationId xmlns:a16="http://schemas.microsoft.com/office/drawing/2014/main" id="{709A700F-8A94-42D6-A40B-8BB8419FDEBD}"/>
                </a:ext>
              </a:extLst>
            </p:cNvPr>
            <p:cNvSpPr/>
            <p:nvPr/>
          </p:nvSpPr>
          <p:spPr>
            <a:xfrm>
              <a:off x="692877" y="3335755"/>
              <a:ext cx="2470924" cy="806453"/>
            </a:xfrm>
            <a:custGeom>
              <a:avLst/>
              <a:gdLst/>
              <a:ahLst/>
              <a:cxnLst/>
              <a:rect l="l" t="t" r="r" b="b"/>
              <a:pathLst>
                <a:path w="2470924" h="806453" extrusionOk="0">
                  <a:moveTo>
                    <a:pt x="2469806" y="775917"/>
                  </a:moveTo>
                  <a:cubicBezTo>
                    <a:pt x="2446908" y="729771"/>
                    <a:pt x="2408227" y="687370"/>
                    <a:pt x="2367396" y="556921"/>
                  </a:cubicBezTo>
                  <a:cubicBezTo>
                    <a:pt x="2308716" y="362799"/>
                    <a:pt x="2304873" y="429124"/>
                    <a:pt x="2370904" y="296943"/>
                  </a:cubicBezTo>
                  <a:cubicBezTo>
                    <a:pt x="2474931" y="86789"/>
                    <a:pt x="2462766" y="87902"/>
                    <a:pt x="2415422" y="79855"/>
                  </a:cubicBezTo>
                  <a:cubicBezTo>
                    <a:pt x="2274755" y="56210"/>
                    <a:pt x="2096370" y="55072"/>
                    <a:pt x="1958621" y="43889"/>
                  </a:cubicBezTo>
                  <a:cubicBezTo>
                    <a:pt x="881902" y="-50694"/>
                    <a:pt x="611240" y="37573"/>
                    <a:pt x="16736" y="34083"/>
                  </a:cubicBezTo>
                  <a:cubicBezTo>
                    <a:pt x="-18128" y="34712"/>
                    <a:pt x="4037" y="76669"/>
                    <a:pt x="59543" y="275046"/>
                  </a:cubicBezTo>
                  <a:cubicBezTo>
                    <a:pt x="119047" y="490227"/>
                    <a:pt x="94721" y="354521"/>
                    <a:pt x="20483" y="732407"/>
                  </a:cubicBezTo>
                  <a:cubicBezTo>
                    <a:pt x="16766" y="755483"/>
                    <a:pt x="-2630" y="797260"/>
                    <a:pt x="33711" y="801478"/>
                  </a:cubicBezTo>
                  <a:cubicBezTo>
                    <a:pt x="570843" y="759671"/>
                    <a:pt x="1110849" y="815802"/>
                    <a:pt x="1649044" y="805058"/>
                  </a:cubicBezTo>
                  <a:cubicBezTo>
                    <a:pt x="1915105" y="800465"/>
                    <a:pt x="2181466" y="791658"/>
                    <a:pt x="2447502" y="801139"/>
                  </a:cubicBezTo>
                  <a:cubicBezTo>
                    <a:pt x="2461623" y="803895"/>
                    <a:pt x="2474921" y="789671"/>
                    <a:pt x="2469806" y="7759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74;p13">
              <a:extLst>
                <a:ext uri="{FF2B5EF4-FFF2-40B4-BE49-F238E27FC236}">
                  <a16:creationId xmlns:a16="http://schemas.microsoft.com/office/drawing/2014/main" id="{F7710234-A45A-41AE-987C-B2514673ECD1}"/>
                </a:ext>
              </a:extLst>
            </p:cNvPr>
            <p:cNvSpPr/>
            <p:nvPr/>
          </p:nvSpPr>
          <p:spPr>
            <a:xfrm>
              <a:off x="692877" y="3335755"/>
              <a:ext cx="2470924" cy="806453"/>
            </a:xfrm>
            <a:custGeom>
              <a:avLst/>
              <a:gdLst/>
              <a:ahLst/>
              <a:cxnLst/>
              <a:rect l="l" t="t" r="r" b="b"/>
              <a:pathLst>
                <a:path w="2470924" h="806453" extrusionOk="0">
                  <a:moveTo>
                    <a:pt x="2469806" y="775917"/>
                  </a:moveTo>
                  <a:cubicBezTo>
                    <a:pt x="2446908" y="729771"/>
                    <a:pt x="2408227" y="687370"/>
                    <a:pt x="2367396" y="556921"/>
                  </a:cubicBezTo>
                  <a:cubicBezTo>
                    <a:pt x="2308716" y="362799"/>
                    <a:pt x="2304873" y="429124"/>
                    <a:pt x="2370904" y="296943"/>
                  </a:cubicBezTo>
                  <a:cubicBezTo>
                    <a:pt x="2474931" y="86789"/>
                    <a:pt x="2462766" y="87902"/>
                    <a:pt x="2415422" y="79855"/>
                  </a:cubicBezTo>
                  <a:cubicBezTo>
                    <a:pt x="2274755" y="56210"/>
                    <a:pt x="2096370" y="55072"/>
                    <a:pt x="1958621" y="43889"/>
                  </a:cubicBezTo>
                  <a:cubicBezTo>
                    <a:pt x="881902" y="-50694"/>
                    <a:pt x="611240" y="37573"/>
                    <a:pt x="16736" y="34083"/>
                  </a:cubicBezTo>
                  <a:cubicBezTo>
                    <a:pt x="-18128" y="34712"/>
                    <a:pt x="4037" y="76669"/>
                    <a:pt x="59543" y="275046"/>
                  </a:cubicBezTo>
                  <a:cubicBezTo>
                    <a:pt x="119047" y="490227"/>
                    <a:pt x="94721" y="354521"/>
                    <a:pt x="20483" y="732407"/>
                  </a:cubicBezTo>
                  <a:cubicBezTo>
                    <a:pt x="16766" y="755483"/>
                    <a:pt x="-2630" y="797260"/>
                    <a:pt x="33711" y="801478"/>
                  </a:cubicBezTo>
                  <a:cubicBezTo>
                    <a:pt x="570843" y="759671"/>
                    <a:pt x="1110849" y="815802"/>
                    <a:pt x="1649044" y="805058"/>
                  </a:cubicBezTo>
                  <a:cubicBezTo>
                    <a:pt x="1915105" y="800465"/>
                    <a:pt x="2181466" y="791658"/>
                    <a:pt x="2447502" y="801139"/>
                  </a:cubicBezTo>
                  <a:cubicBezTo>
                    <a:pt x="2461623" y="803895"/>
                    <a:pt x="2474921" y="789671"/>
                    <a:pt x="2469806" y="7759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31"/>
          <p:cNvSpPr txBox="1"/>
          <p:nvPr/>
        </p:nvSpPr>
        <p:spPr>
          <a:xfrm>
            <a:off x="3049280" y="424284"/>
            <a:ext cx="399255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Thank you!!!</a:t>
            </a:r>
            <a:endParaRPr sz="3600" b="1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C52C39-3EBE-44BC-85A4-C162E891F593}"/>
              </a:ext>
            </a:extLst>
          </p:cNvPr>
          <p:cNvSpPr txBox="1"/>
          <p:nvPr/>
        </p:nvSpPr>
        <p:spPr>
          <a:xfrm>
            <a:off x="2872740" y="4206240"/>
            <a:ext cx="4975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</a:schemeClr>
                </a:solidFill>
                <a:latin typeface="Dosis" pitchFamily="2" charset="0"/>
              </a:rPr>
              <a:t>Any Questions?</a:t>
            </a:r>
          </a:p>
        </p:txBody>
      </p:sp>
      <p:pic>
        <p:nvPicPr>
          <p:cNvPr id="4" name="Graphic 3" descr="Smiling face outline with solid fill">
            <a:extLst>
              <a:ext uri="{FF2B5EF4-FFF2-40B4-BE49-F238E27FC236}">
                <a16:creationId xmlns:a16="http://schemas.microsoft.com/office/drawing/2014/main" id="{9A189669-CEEC-48C5-866A-1C53BE641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0890" y="123825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93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3" name="Google Shape;1953;p22"/>
          <p:cNvGrpSpPr/>
          <p:nvPr/>
        </p:nvGrpSpPr>
        <p:grpSpPr>
          <a:xfrm>
            <a:off x="1113700" y="1538879"/>
            <a:ext cx="6916608" cy="2357489"/>
            <a:chOff x="2227400" y="3077757"/>
            <a:chExt cx="13833216" cy="4714978"/>
          </a:xfrm>
        </p:grpSpPr>
        <p:grpSp>
          <p:nvGrpSpPr>
            <p:cNvPr id="1954" name="Google Shape;1954;p22"/>
            <p:cNvGrpSpPr/>
            <p:nvPr/>
          </p:nvGrpSpPr>
          <p:grpSpPr>
            <a:xfrm>
              <a:off x="2227400" y="3077757"/>
              <a:ext cx="13833216" cy="4714978"/>
              <a:chOff x="2227400" y="3077757"/>
              <a:chExt cx="13833216" cy="4714978"/>
            </a:xfrm>
          </p:grpSpPr>
          <p:sp>
            <p:nvSpPr>
              <p:cNvPr id="1955" name="Google Shape;1955;p22"/>
              <p:cNvSpPr/>
              <p:nvPr/>
            </p:nvSpPr>
            <p:spPr>
              <a:xfrm>
                <a:off x="10285988" y="3183653"/>
                <a:ext cx="2572" cy="299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299" extrusionOk="0">
                    <a:moveTo>
                      <a:pt x="0" y="221"/>
                    </a:moveTo>
                    <a:cubicBezTo>
                      <a:pt x="1853" y="360"/>
                      <a:pt x="746" y="332"/>
                      <a:pt x="2573" y="0"/>
                    </a:cubicBezTo>
                    <a:cubicBezTo>
                      <a:pt x="1798" y="138"/>
                      <a:pt x="802" y="83"/>
                      <a:pt x="0" y="221"/>
                    </a:cubicBezTo>
                    <a:close/>
                  </a:path>
                </a:pathLst>
              </a:custGeom>
              <a:solidFill>
                <a:srgbClr val="FFD16C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6" name="Google Shape;1956;p22"/>
              <p:cNvSpPr/>
              <p:nvPr/>
            </p:nvSpPr>
            <p:spPr>
              <a:xfrm>
                <a:off x="10109337" y="3193945"/>
                <a:ext cx="359" cy="27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7" extrusionOk="0">
                    <a:moveTo>
                      <a:pt x="360" y="0"/>
                    </a:moveTo>
                    <a:cubicBezTo>
                      <a:pt x="221" y="0"/>
                      <a:pt x="111" y="0"/>
                      <a:pt x="0" y="28"/>
                    </a:cubicBezTo>
                    <a:cubicBezTo>
                      <a:pt x="56" y="28"/>
                      <a:pt x="277" y="0"/>
                      <a:pt x="360" y="0"/>
                    </a:cubicBezTo>
                    <a:close/>
                  </a:path>
                </a:pathLst>
              </a:custGeom>
              <a:solidFill>
                <a:srgbClr val="FFD16C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7" name="Google Shape;1957;p22"/>
              <p:cNvSpPr/>
              <p:nvPr/>
            </p:nvSpPr>
            <p:spPr>
              <a:xfrm>
                <a:off x="10474535" y="3172033"/>
                <a:ext cx="54" cy="27"/>
              </a:xfrm>
              <a:custGeom>
                <a:avLst/>
                <a:gdLst/>
                <a:ahLst/>
                <a:cxnLst/>
                <a:rect l="l" t="t" r="r" b="b"/>
                <a:pathLst>
                  <a:path w="54" h="27" extrusionOk="0">
                    <a:moveTo>
                      <a:pt x="55" y="0"/>
                    </a:moveTo>
                    <a:lnTo>
                      <a:pt x="0" y="2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D16C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8" name="Google Shape;1958;p22"/>
              <p:cNvSpPr/>
              <p:nvPr/>
            </p:nvSpPr>
            <p:spPr>
              <a:xfrm>
                <a:off x="2227400" y="3077757"/>
                <a:ext cx="13833216" cy="4714978"/>
              </a:xfrm>
              <a:custGeom>
                <a:avLst/>
                <a:gdLst/>
                <a:ahLst/>
                <a:cxnLst/>
                <a:rect l="l" t="t" r="r" b="b"/>
                <a:pathLst>
                  <a:path w="13833216" h="4714978" extrusionOk="0">
                    <a:moveTo>
                      <a:pt x="13680245" y="74660"/>
                    </a:moveTo>
                    <a:cubicBezTo>
                      <a:pt x="11666902" y="-52550"/>
                      <a:pt x="8647828" y="-25299"/>
                      <a:pt x="6628897" y="219273"/>
                    </a:cubicBezTo>
                    <a:cubicBezTo>
                      <a:pt x="6582472" y="222150"/>
                      <a:pt x="205881" y="470678"/>
                      <a:pt x="91812" y="481053"/>
                    </a:cubicBezTo>
                    <a:cubicBezTo>
                      <a:pt x="-113778" y="488163"/>
                      <a:pt x="36921" y="689492"/>
                      <a:pt x="433824" y="1263432"/>
                    </a:cubicBezTo>
                    <a:cubicBezTo>
                      <a:pt x="95547" y="2024481"/>
                      <a:pt x="-123046" y="1728395"/>
                      <a:pt x="500528" y="2326931"/>
                    </a:cubicBezTo>
                    <a:cubicBezTo>
                      <a:pt x="530242" y="2359743"/>
                      <a:pt x="573180" y="2383979"/>
                      <a:pt x="593764" y="2423653"/>
                    </a:cubicBezTo>
                    <a:cubicBezTo>
                      <a:pt x="606131" y="2568653"/>
                      <a:pt x="195340" y="3353162"/>
                      <a:pt x="184162" y="3426811"/>
                    </a:cubicBezTo>
                    <a:cubicBezTo>
                      <a:pt x="208122" y="3568657"/>
                      <a:pt x="419244" y="3527240"/>
                      <a:pt x="766237" y="3727379"/>
                    </a:cubicBezTo>
                    <a:cubicBezTo>
                      <a:pt x="520503" y="4526331"/>
                      <a:pt x="151516" y="4683006"/>
                      <a:pt x="605771" y="4714020"/>
                    </a:cubicBezTo>
                    <a:cubicBezTo>
                      <a:pt x="731073" y="4722569"/>
                      <a:pt x="1882551" y="4671497"/>
                      <a:pt x="1900672" y="4656585"/>
                    </a:cubicBezTo>
                    <a:cubicBezTo>
                      <a:pt x="3030155" y="4569158"/>
                      <a:pt x="2984699" y="4632072"/>
                      <a:pt x="4054921" y="4653071"/>
                    </a:cubicBezTo>
                    <a:cubicBezTo>
                      <a:pt x="5851110" y="4684417"/>
                      <a:pt x="11369902" y="4327852"/>
                      <a:pt x="11371950" y="4327741"/>
                    </a:cubicBezTo>
                    <a:cubicBezTo>
                      <a:pt x="14407486" y="4495455"/>
                      <a:pt x="13931595" y="4664331"/>
                      <a:pt x="13454321" y="3753385"/>
                    </a:cubicBezTo>
                    <a:cubicBezTo>
                      <a:pt x="13584796" y="3608579"/>
                      <a:pt x="13823806" y="3452015"/>
                      <a:pt x="13797136" y="3236548"/>
                    </a:cubicBezTo>
                    <a:cubicBezTo>
                      <a:pt x="13658471" y="2940988"/>
                      <a:pt x="13469952" y="2664711"/>
                      <a:pt x="13359009" y="2356257"/>
                    </a:cubicBezTo>
                    <a:cubicBezTo>
                      <a:pt x="13433654" y="2122642"/>
                      <a:pt x="13771074" y="1746350"/>
                      <a:pt x="13764683" y="1592746"/>
                    </a:cubicBezTo>
                    <a:cubicBezTo>
                      <a:pt x="13669427" y="1305485"/>
                      <a:pt x="13430500" y="1041437"/>
                      <a:pt x="13431690" y="892453"/>
                    </a:cubicBezTo>
                    <a:cubicBezTo>
                      <a:pt x="13666467" y="574455"/>
                      <a:pt x="14048237" y="59886"/>
                      <a:pt x="13680245" y="74660"/>
                    </a:cubicBezTo>
                    <a:close/>
                  </a:path>
                </a:pathLst>
              </a:custGeom>
              <a:solidFill>
                <a:srgbClr val="FFD16C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9" name="Google Shape;1959;p22"/>
            <p:cNvGrpSpPr/>
            <p:nvPr/>
          </p:nvGrpSpPr>
          <p:grpSpPr>
            <a:xfrm>
              <a:off x="2227400" y="3077757"/>
              <a:ext cx="13833216" cy="4714978"/>
              <a:chOff x="2227400" y="3077757"/>
              <a:chExt cx="13833216" cy="4714978"/>
            </a:xfrm>
          </p:grpSpPr>
          <p:sp>
            <p:nvSpPr>
              <p:cNvPr id="1960" name="Google Shape;1960;p22"/>
              <p:cNvSpPr/>
              <p:nvPr/>
            </p:nvSpPr>
            <p:spPr>
              <a:xfrm>
                <a:off x="10285988" y="3183653"/>
                <a:ext cx="2572" cy="299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299" extrusionOk="0">
                    <a:moveTo>
                      <a:pt x="0" y="221"/>
                    </a:moveTo>
                    <a:cubicBezTo>
                      <a:pt x="1853" y="360"/>
                      <a:pt x="746" y="332"/>
                      <a:pt x="2573" y="0"/>
                    </a:cubicBezTo>
                    <a:cubicBezTo>
                      <a:pt x="1798" y="138"/>
                      <a:pt x="802" y="83"/>
                      <a:pt x="0" y="22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1" name="Google Shape;1961;p22"/>
              <p:cNvSpPr/>
              <p:nvPr/>
            </p:nvSpPr>
            <p:spPr>
              <a:xfrm>
                <a:off x="10109337" y="3193945"/>
                <a:ext cx="359" cy="27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7" extrusionOk="0">
                    <a:moveTo>
                      <a:pt x="360" y="0"/>
                    </a:moveTo>
                    <a:cubicBezTo>
                      <a:pt x="221" y="0"/>
                      <a:pt x="111" y="0"/>
                      <a:pt x="0" y="28"/>
                    </a:cubicBezTo>
                    <a:cubicBezTo>
                      <a:pt x="56" y="28"/>
                      <a:pt x="277" y="0"/>
                      <a:pt x="36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2" name="Google Shape;1962;p22"/>
              <p:cNvSpPr/>
              <p:nvPr/>
            </p:nvSpPr>
            <p:spPr>
              <a:xfrm>
                <a:off x="10474535" y="3172033"/>
                <a:ext cx="54" cy="27"/>
              </a:xfrm>
              <a:custGeom>
                <a:avLst/>
                <a:gdLst/>
                <a:ahLst/>
                <a:cxnLst/>
                <a:rect l="l" t="t" r="r" b="b"/>
                <a:pathLst>
                  <a:path w="54" h="27" extrusionOk="0">
                    <a:moveTo>
                      <a:pt x="55" y="0"/>
                    </a:moveTo>
                    <a:lnTo>
                      <a:pt x="0" y="28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3" name="Google Shape;1963;p22"/>
              <p:cNvSpPr/>
              <p:nvPr/>
            </p:nvSpPr>
            <p:spPr>
              <a:xfrm>
                <a:off x="2227400" y="3077757"/>
                <a:ext cx="13833216" cy="4714978"/>
              </a:xfrm>
              <a:custGeom>
                <a:avLst/>
                <a:gdLst/>
                <a:ahLst/>
                <a:cxnLst/>
                <a:rect l="l" t="t" r="r" b="b"/>
                <a:pathLst>
                  <a:path w="13833216" h="4714978" extrusionOk="0">
                    <a:moveTo>
                      <a:pt x="13680245" y="74660"/>
                    </a:moveTo>
                    <a:cubicBezTo>
                      <a:pt x="11666902" y="-52550"/>
                      <a:pt x="8647828" y="-25299"/>
                      <a:pt x="6628897" y="219273"/>
                    </a:cubicBezTo>
                    <a:cubicBezTo>
                      <a:pt x="6582472" y="222150"/>
                      <a:pt x="205881" y="470678"/>
                      <a:pt x="91812" y="481053"/>
                    </a:cubicBezTo>
                    <a:cubicBezTo>
                      <a:pt x="-113778" y="488163"/>
                      <a:pt x="36921" y="689492"/>
                      <a:pt x="433824" y="1263432"/>
                    </a:cubicBezTo>
                    <a:cubicBezTo>
                      <a:pt x="95547" y="2024481"/>
                      <a:pt x="-123046" y="1728395"/>
                      <a:pt x="500528" y="2326931"/>
                    </a:cubicBezTo>
                    <a:cubicBezTo>
                      <a:pt x="530242" y="2359743"/>
                      <a:pt x="573180" y="2383979"/>
                      <a:pt x="593764" y="2423653"/>
                    </a:cubicBezTo>
                    <a:cubicBezTo>
                      <a:pt x="606131" y="2568653"/>
                      <a:pt x="195340" y="3353162"/>
                      <a:pt x="184162" y="3426811"/>
                    </a:cubicBezTo>
                    <a:cubicBezTo>
                      <a:pt x="208122" y="3568657"/>
                      <a:pt x="419244" y="3527240"/>
                      <a:pt x="766237" y="3727379"/>
                    </a:cubicBezTo>
                    <a:cubicBezTo>
                      <a:pt x="520503" y="4526331"/>
                      <a:pt x="151516" y="4683006"/>
                      <a:pt x="605771" y="4714020"/>
                    </a:cubicBezTo>
                    <a:cubicBezTo>
                      <a:pt x="731073" y="4722569"/>
                      <a:pt x="1882551" y="4671497"/>
                      <a:pt x="1900672" y="4656585"/>
                    </a:cubicBezTo>
                    <a:cubicBezTo>
                      <a:pt x="3030155" y="4569158"/>
                      <a:pt x="2984699" y="4632072"/>
                      <a:pt x="4054921" y="4653071"/>
                    </a:cubicBezTo>
                    <a:cubicBezTo>
                      <a:pt x="5851110" y="4684417"/>
                      <a:pt x="11369902" y="4327852"/>
                      <a:pt x="11371950" y="4327741"/>
                    </a:cubicBezTo>
                    <a:cubicBezTo>
                      <a:pt x="14407486" y="4495455"/>
                      <a:pt x="13931595" y="4664331"/>
                      <a:pt x="13454321" y="3753385"/>
                    </a:cubicBezTo>
                    <a:cubicBezTo>
                      <a:pt x="13584796" y="3608579"/>
                      <a:pt x="13823806" y="3452015"/>
                      <a:pt x="13797136" y="3236548"/>
                    </a:cubicBezTo>
                    <a:cubicBezTo>
                      <a:pt x="13658471" y="2940988"/>
                      <a:pt x="13469952" y="2664711"/>
                      <a:pt x="13359009" y="2356257"/>
                    </a:cubicBezTo>
                    <a:cubicBezTo>
                      <a:pt x="13433654" y="2122642"/>
                      <a:pt x="13771074" y="1746350"/>
                      <a:pt x="13764683" y="1592746"/>
                    </a:cubicBezTo>
                    <a:cubicBezTo>
                      <a:pt x="13669427" y="1305485"/>
                      <a:pt x="13430500" y="1041437"/>
                      <a:pt x="13431690" y="892453"/>
                    </a:cubicBezTo>
                    <a:cubicBezTo>
                      <a:pt x="13666467" y="574455"/>
                      <a:pt x="14048237" y="59886"/>
                      <a:pt x="13680245" y="746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64" name="Google Shape;1964;p22"/>
          <p:cNvSpPr txBox="1"/>
          <p:nvPr/>
        </p:nvSpPr>
        <p:spPr>
          <a:xfrm>
            <a:off x="1932371" y="2405135"/>
            <a:ext cx="52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Data Preprocessing </a:t>
            </a:r>
            <a:endParaRPr sz="4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965" name="Google Shape;1965;p22"/>
          <p:cNvGrpSpPr/>
          <p:nvPr/>
        </p:nvGrpSpPr>
        <p:grpSpPr>
          <a:xfrm rot="407290">
            <a:off x="434815" y="3649839"/>
            <a:ext cx="1749106" cy="652772"/>
            <a:chOff x="868577" y="7299477"/>
            <a:chExt cx="3498176" cy="1305562"/>
          </a:xfrm>
        </p:grpSpPr>
        <p:sp>
          <p:nvSpPr>
            <p:cNvPr id="1966" name="Google Shape;1966;p22"/>
            <p:cNvSpPr/>
            <p:nvPr/>
          </p:nvSpPr>
          <p:spPr>
            <a:xfrm>
              <a:off x="868577" y="7299477"/>
              <a:ext cx="3498176" cy="1305562"/>
            </a:xfrm>
            <a:custGeom>
              <a:avLst/>
              <a:gdLst/>
              <a:ahLst/>
              <a:cxnLst/>
              <a:rect l="l" t="t" r="r" b="b"/>
              <a:pathLst>
                <a:path w="3498176" h="1305562" extrusionOk="0">
                  <a:moveTo>
                    <a:pt x="114166" y="1202887"/>
                  </a:moveTo>
                  <a:cubicBezTo>
                    <a:pt x="181296" y="1266692"/>
                    <a:pt x="264427" y="1291248"/>
                    <a:pt x="337623" y="1291248"/>
                  </a:cubicBezTo>
                  <a:cubicBezTo>
                    <a:pt x="339533" y="1291255"/>
                    <a:pt x="344458" y="1291332"/>
                    <a:pt x="354757" y="1291514"/>
                  </a:cubicBezTo>
                  <a:cubicBezTo>
                    <a:pt x="371884" y="1291816"/>
                    <a:pt x="398540" y="1292286"/>
                    <a:pt x="423552" y="1292286"/>
                  </a:cubicBezTo>
                  <a:lnTo>
                    <a:pt x="499029" y="1292286"/>
                  </a:lnTo>
                  <a:cubicBezTo>
                    <a:pt x="545583" y="1292286"/>
                    <a:pt x="590072" y="1282149"/>
                    <a:pt x="629987" y="1264217"/>
                  </a:cubicBezTo>
                  <a:cubicBezTo>
                    <a:pt x="668830" y="1246762"/>
                    <a:pt x="702147" y="1222501"/>
                    <a:pt x="729293" y="1194453"/>
                  </a:cubicBezTo>
                  <a:cubicBezTo>
                    <a:pt x="756320" y="1215442"/>
                    <a:pt x="785893" y="1233843"/>
                    <a:pt x="817860" y="1249181"/>
                  </a:cubicBezTo>
                  <a:cubicBezTo>
                    <a:pt x="892399" y="1284946"/>
                    <a:pt x="972283" y="1300445"/>
                    <a:pt x="1051902" y="1300445"/>
                  </a:cubicBezTo>
                  <a:cubicBezTo>
                    <a:pt x="1117387" y="1300445"/>
                    <a:pt x="1182761" y="1289881"/>
                    <a:pt x="1244952" y="1266068"/>
                  </a:cubicBezTo>
                  <a:cubicBezTo>
                    <a:pt x="1282298" y="1281434"/>
                    <a:pt x="1323682" y="1290232"/>
                    <a:pt x="1365772" y="1290232"/>
                  </a:cubicBezTo>
                  <a:cubicBezTo>
                    <a:pt x="1365772" y="1290232"/>
                    <a:pt x="1581994" y="1291248"/>
                    <a:pt x="1583338" y="1291248"/>
                  </a:cubicBezTo>
                  <a:cubicBezTo>
                    <a:pt x="1604508" y="1291248"/>
                    <a:pt x="1625085" y="1289180"/>
                    <a:pt x="1644905" y="1285310"/>
                  </a:cubicBezTo>
                  <a:cubicBezTo>
                    <a:pt x="1662858" y="1288528"/>
                    <a:pt x="1681377" y="1290232"/>
                    <a:pt x="1700337" y="1290232"/>
                  </a:cubicBezTo>
                  <a:cubicBezTo>
                    <a:pt x="1700337" y="1290232"/>
                    <a:pt x="1916560" y="1291248"/>
                    <a:pt x="1917903" y="1291248"/>
                  </a:cubicBezTo>
                  <a:cubicBezTo>
                    <a:pt x="1963932" y="1291248"/>
                    <a:pt x="2007169" y="1281483"/>
                    <a:pt x="2045936" y="1264603"/>
                  </a:cubicBezTo>
                  <a:cubicBezTo>
                    <a:pt x="2108407" y="1288752"/>
                    <a:pt x="2175593" y="1300445"/>
                    <a:pt x="2244332" y="1300445"/>
                  </a:cubicBezTo>
                  <a:cubicBezTo>
                    <a:pt x="2333934" y="1300445"/>
                    <a:pt x="2419814" y="1280453"/>
                    <a:pt x="2495620" y="1239304"/>
                  </a:cubicBezTo>
                  <a:cubicBezTo>
                    <a:pt x="2545875" y="1275840"/>
                    <a:pt x="2611444" y="1301483"/>
                    <a:pt x="2685011" y="1301483"/>
                  </a:cubicBezTo>
                  <a:cubicBezTo>
                    <a:pt x="2736399" y="1301483"/>
                    <a:pt x="2783583" y="1288914"/>
                    <a:pt x="2824043" y="1269440"/>
                  </a:cubicBezTo>
                  <a:cubicBezTo>
                    <a:pt x="2867427" y="1292054"/>
                    <a:pt x="2917619" y="1305563"/>
                    <a:pt x="2971631" y="1305563"/>
                  </a:cubicBezTo>
                  <a:cubicBezTo>
                    <a:pt x="3037949" y="1305563"/>
                    <a:pt x="3106499" y="1285086"/>
                    <a:pt x="3164947" y="1241281"/>
                  </a:cubicBezTo>
                  <a:cubicBezTo>
                    <a:pt x="3222373" y="1198239"/>
                    <a:pt x="3262154" y="1138535"/>
                    <a:pt x="3280981" y="1074442"/>
                  </a:cubicBezTo>
                  <a:cubicBezTo>
                    <a:pt x="3280981" y="1074442"/>
                    <a:pt x="3309547" y="979400"/>
                    <a:pt x="3310247" y="977030"/>
                  </a:cubicBezTo>
                  <a:cubicBezTo>
                    <a:pt x="3310247" y="977030"/>
                    <a:pt x="3322904" y="933575"/>
                    <a:pt x="3322876" y="933463"/>
                  </a:cubicBezTo>
                  <a:cubicBezTo>
                    <a:pt x="3329550" y="912202"/>
                    <a:pt x="3334462" y="892244"/>
                    <a:pt x="3337057" y="881876"/>
                  </a:cubicBezTo>
                  <a:cubicBezTo>
                    <a:pt x="3339058" y="873899"/>
                    <a:pt x="3340003" y="870190"/>
                    <a:pt x="3340835" y="867169"/>
                  </a:cubicBezTo>
                  <a:cubicBezTo>
                    <a:pt x="3342724" y="860355"/>
                    <a:pt x="3344361" y="853471"/>
                    <a:pt x="3345747" y="846539"/>
                  </a:cubicBezTo>
                  <a:cubicBezTo>
                    <a:pt x="3347216" y="839171"/>
                    <a:pt x="3349154" y="831537"/>
                    <a:pt x="3353778" y="814089"/>
                  </a:cubicBezTo>
                  <a:cubicBezTo>
                    <a:pt x="3354282" y="812189"/>
                    <a:pt x="3354828" y="810142"/>
                    <a:pt x="3354604" y="810829"/>
                  </a:cubicBezTo>
                  <a:lnTo>
                    <a:pt x="3369324" y="760946"/>
                  </a:lnTo>
                  <a:cubicBezTo>
                    <a:pt x="3379168" y="753522"/>
                    <a:pt x="3388543" y="745566"/>
                    <a:pt x="3397415" y="737133"/>
                  </a:cubicBezTo>
                  <a:cubicBezTo>
                    <a:pt x="3454372" y="682973"/>
                    <a:pt x="3493244" y="606221"/>
                    <a:pt x="3497784" y="519072"/>
                  </a:cubicBezTo>
                  <a:cubicBezTo>
                    <a:pt x="3498043" y="514081"/>
                    <a:pt x="3498176" y="509083"/>
                    <a:pt x="3498176" y="504077"/>
                  </a:cubicBezTo>
                  <a:cubicBezTo>
                    <a:pt x="3498176" y="414945"/>
                    <a:pt x="3461788" y="332942"/>
                    <a:pt x="3403075" y="274113"/>
                  </a:cubicBezTo>
                  <a:cubicBezTo>
                    <a:pt x="3349042" y="219975"/>
                    <a:pt x="3269878" y="179863"/>
                    <a:pt x="3189007" y="180130"/>
                  </a:cubicBezTo>
                  <a:cubicBezTo>
                    <a:pt x="3163638" y="179029"/>
                    <a:pt x="3139655" y="179464"/>
                    <a:pt x="3125578" y="179674"/>
                  </a:cubicBezTo>
                  <a:cubicBezTo>
                    <a:pt x="3117603" y="179793"/>
                    <a:pt x="3112208" y="179863"/>
                    <a:pt x="3107262" y="179863"/>
                  </a:cubicBezTo>
                  <a:cubicBezTo>
                    <a:pt x="3102742" y="179863"/>
                    <a:pt x="3098223" y="179969"/>
                    <a:pt x="3093710" y="180186"/>
                  </a:cubicBezTo>
                  <a:cubicBezTo>
                    <a:pt x="3081327" y="180775"/>
                    <a:pt x="3069964" y="180775"/>
                    <a:pt x="3057581" y="180186"/>
                  </a:cubicBezTo>
                  <a:cubicBezTo>
                    <a:pt x="3053068" y="179969"/>
                    <a:pt x="3048549" y="179863"/>
                    <a:pt x="3044029" y="179863"/>
                  </a:cubicBezTo>
                  <a:cubicBezTo>
                    <a:pt x="3016267" y="179863"/>
                    <a:pt x="2989317" y="183411"/>
                    <a:pt x="2963613" y="190021"/>
                  </a:cubicBezTo>
                  <a:cubicBezTo>
                    <a:pt x="2943309" y="186018"/>
                    <a:pt x="2922432" y="183943"/>
                    <a:pt x="2901233" y="183943"/>
                  </a:cubicBezTo>
                  <a:cubicBezTo>
                    <a:pt x="2888822" y="183943"/>
                    <a:pt x="2874346" y="183312"/>
                    <a:pt x="2851552" y="182233"/>
                  </a:cubicBezTo>
                  <a:cubicBezTo>
                    <a:pt x="2847040" y="182016"/>
                    <a:pt x="2842520" y="181910"/>
                    <a:pt x="2838000" y="181910"/>
                  </a:cubicBezTo>
                  <a:cubicBezTo>
                    <a:pt x="2831256" y="181910"/>
                    <a:pt x="2823511" y="181749"/>
                    <a:pt x="2811631" y="181476"/>
                  </a:cubicBezTo>
                  <a:cubicBezTo>
                    <a:pt x="2800752" y="181230"/>
                    <a:pt x="2785850" y="180873"/>
                    <a:pt x="2770681" y="180873"/>
                  </a:cubicBezTo>
                  <a:cubicBezTo>
                    <a:pt x="2749455" y="180873"/>
                    <a:pt x="2728710" y="182976"/>
                    <a:pt x="2708687" y="186923"/>
                  </a:cubicBezTo>
                  <a:cubicBezTo>
                    <a:pt x="2690573" y="183670"/>
                    <a:pt x="2671746" y="181910"/>
                    <a:pt x="2652366" y="181910"/>
                  </a:cubicBezTo>
                  <a:lnTo>
                    <a:pt x="2528944" y="181910"/>
                  </a:lnTo>
                  <a:cubicBezTo>
                    <a:pt x="2490338" y="181910"/>
                    <a:pt x="2453705" y="188780"/>
                    <a:pt x="2420038" y="200943"/>
                  </a:cubicBezTo>
                  <a:cubicBezTo>
                    <a:pt x="2360450" y="178889"/>
                    <a:pt x="2297945" y="168612"/>
                    <a:pt x="2235153" y="168612"/>
                  </a:cubicBezTo>
                  <a:cubicBezTo>
                    <a:pt x="2187732" y="168612"/>
                    <a:pt x="2140401" y="174466"/>
                    <a:pt x="2094351" y="186972"/>
                  </a:cubicBezTo>
                  <a:cubicBezTo>
                    <a:pt x="2076125" y="147772"/>
                    <a:pt x="2050771" y="114011"/>
                    <a:pt x="2021155" y="86665"/>
                  </a:cubicBezTo>
                  <a:cubicBezTo>
                    <a:pt x="1960462" y="30627"/>
                    <a:pt x="1881683" y="1023"/>
                    <a:pt x="1801638" y="1023"/>
                  </a:cubicBezTo>
                  <a:lnTo>
                    <a:pt x="1776143" y="1023"/>
                  </a:lnTo>
                  <a:cubicBezTo>
                    <a:pt x="1768342" y="1023"/>
                    <a:pt x="1760177" y="1164"/>
                    <a:pt x="1754741" y="1255"/>
                  </a:cubicBezTo>
                  <a:cubicBezTo>
                    <a:pt x="1740021" y="1500"/>
                    <a:pt x="1730863" y="1591"/>
                    <a:pt x="1710867" y="1023"/>
                  </a:cubicBezTo>
                  <a:cubicBezTo>
                    <a:pt x="1667392" y="1023"/>
                    <a:pt x="1626414" y="9730"/>
                    <a:pt x="1589354" y="24914"/>
                  </a:cubicBezTo>
                  <a:cubicBezTo>
                    <a:pt x="1550553" y="9134"/>
                    <a:pt x="1508987" y="1023"/>
                    <a:pt x="1467079" y="1023"/>
                  </a:cubicBezTo>
                  <a:lnTo>
                    <a:pt x="1441584" y="1023"/>
                  </a:lnTo>
                  <a:cubicBezTo>
                    <a:pt x="1433783" y="1023"/>
                    <a:pt x="1425619" y="1164"/>
                    <a:pt x="1420183" y="1255"/>
                  </a:cubicBezTo>
                  <a:cubicBezTo>
                    <a:pt x="1405462" y="1500"/>
                    <a:pt x="1396304" y="1591"/>
                    <a:pt x="1376308" y="1023"/>
                  </a:cubicBezTo>
                  <a:cubicBezTo>
                    <a:pt x="1284887" y="1023"/>
                    <a:pt x="1204527" y="39530"/>
                    <a:pt x="1148360" y="95792"/>
                  </a:cubicBezTo>
                  <a:cubicBezTo>
                    <a:pt x="1126735" y="117453"/>
                    <a:pt x="1107739" y="142710"/>
                    <a:pt x="1092550" y="170813"/>
                  </a:cubicBezTo>
                  <a:cubicBezTo>
                    <a:pt x="1075997" y="169341"/>
                    <a:pt x="1059381" y="168619"/>
                    <a:pt x="1042736" y="168619"/>
                  </a:cubicBezTo>
                  <a:cubicBezTo>
                    <a:pt x="1028569" y="168619"/>
                    <a:pt x="1014408" y="169145"/>
                    <a:pt x="1000290" y="170211"/>
                  </a:cubicBezTo>
                  <a:cubicBezTo>
                    <a:pt x="984058" y="140614"/>
                    <a:pt x="963405" y="113969"/>
                    <a:pt x="939393" y="91215"/>
                  </a:cubicBezTo>
                  <a:cubicBezTo>
                    <a:pt x="881785" y="36620"/>
                    <a:pt x="803475" y="3063"/>
                    <a:pt x="718329" y="3063"/>
                  </a:cubicBezTo>
                  <a:cubicBezTo>
                    <a:pt x="689505" y="3063"/>
                    <a:pt x="662177" y="2636"/>
                    <a:pt x="631246" y="2138"/>
                  </a:cubicBezTo>
                  <a:cubicBezTo>
                    <a:pt x="598433" y="1612"/>
                    <a:pt x="562136" y="1030"/>
                    <a:pt x="521963" y="1038"/>
                  </a:cubicBezTo>
                  <a:cubicBezTo>
                    <a:pt x="521963" y="1038"/>
                    <a:pt x="325106" y="0"/>
                    <a:pt x="323602" y="0"/>
                  </a:cubicBezTo>
                  <a:cubicBezTo>
                    <a:pt x="280477" y="-14"/>
                    <a:pt x="238408" y="8573"/>
                    <a:pt x="199606" y="24682"/>
                  </a:cubicBezTo>
                  <a:cubicBezTo>
                    <a:pt x="159909" y="41163"/>
                    <a:pt x="124360" y="65207"/>
                    <a:pt x="94675" y="94972"/>
                  </a:cubicBezTo>
                  <a:cubicBezTo>
                    <a:pt x="35807" y="153982"/>
                    <a:pt x="0" y="235663"/>
                    <a:pt x="0" y="324228"/>
                  </a:cubicBezTo>
                  <a:cubicBezTo>
                    <a:pt x="0" y="408909"/>
                    <a:pt x="32960" y="488193"/>
                    <a:pt x="89106" y="547007"/>
                  </a:cubicBezTo>
                  <a:cubicBezTo>
                    <a:pt x="89252" y="619294"/>
                    <a:pt x="89413" y="699293"/>
                    <a:pt x="89539" y="761198"/>
                  </a:cubicBezTo>
                  <a:cubicBezTo>
                    <a:pt x="35346" y="825677"/>
                    <a:pt x="10103" y="906944"/>
                    <a:pt x="14671" y="985239"/>
                  </a:cubicBezTo>
                  <a:cubicBezTo>
                    <a:pt x="18477" y="1057569"/>
                    <a:pt x="47092" y="1139137"/>
                    <a:pt x="114166" y="12028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67" name="Google Shape;1967;p22"/>
            <p:cNvGrpSpPr/>
            <p:nvPr/>
          </p:nvGrpSpPr>
          <p:grpSpPr>
            <a:xfrm>
              <a:off x="1155448" y="7586902"/>
              <a:ext cx="2924439" cy="730705"/>
              <a:chOff x="1155448" y="7586902"/>
              <a:chExt cx="2924439" cy="730705"/>
            </a:xfrm>
          </p:grpSpPr>
          <p:sp>
            <p:nvSpPr>
              <p:cNvPr id="1968" name="Google Shape;1968;p22"/>
              <p:cNvSpPr/>
              <p:nvPr/>
            </p:nvSpPr>
            <p:spPr>
              <a:xfrm>
                <a:off x="1155448" y="7586902"/>
                <a:ext cx="468139" cy="717427"/>
              </a:xfrm>
              <a:custGeom>
                <a:avLst/>
                <a:gdLst/>
                <a:ahLst/>
                <a:cxnLst/>
                <a:rect l="l" t="t" r="r" b="b"/>
                <a:pathLst>
                  <a:path w="468139" h="717427" extrusionOk="0">
                    <a:moveTo>
                      <a:pt x="431437" y="3063"/>
                    </a:moveTo>
                    <a:cubicBezTo>
                      <a:pt x="366161" y="3063"/>
                      <a:pt x="309050" y="1037"/>
                      <a:pt x="233566" y="1037"/>
                    </a:cubicBezTo>
                    <a:lnTo>
                      <a:pt x="36710" y="0"/>
                    </a:lnTo>
                    <a:cubicBezTo>
                      <a:pt x="16315" y="0"/>
                      <a:pt x="0" y="16361"/>
                      <a:pt x="0" y="36803"/>
                    </a:cubicBezTo>
                    <a:cubicBezTo>
                      <a:pt x="0" y="56206"/>
                      <a:pt x="15294" y="71537"/>
                      <a:pt x="34674" y="71537"/>
                    </a:cubicBezTo>
                    <a:lnTo>
                      <a:pt x="88728" y="71537"/>
                    </a:lnTo>
                    <a:lnTo>
                      <a:pt x="89749" y="579449"/>
                    </a:lnTo>
                    <a:cubicBezTo>
                      <a:pt x="89749" y="599891"/>
                      <a:pt x="89749" y="621348"/>
                      <a:pt x="88728" y="644853"/>
                    </a:cubicBezTo>
                    <a:cubicBezTo>
                      <a:pt x="70369" y="644853"/>
                      <a:pt x="56090" y="644853"/>
                      <a:pt x="48960" y="645890"/>
                    </a:cubicBezTo>
                    <a:cubicBezTo>
                      <a:pt x="25502" y="647916"/>
                      <a:pt x="13265" y="665294"/>
                      <a:pt x="14273" y="682672"/>
                    </a:cubicBezTo>
                    <a:cubicBezTo>
                      <a:pt x="15294" y="702097"/>
                      <a:pt x="28559" y="716390"/>
                      <a:pt x="50996" y="716390"/>
                    </a:cubicBezTo>
                    <a:cubicBezTo>
                      <a:pt x="62219" y="716390"/>
                      <a:pt x="101993" y="717428"/>
                      <a:pt x="136674" y="717428"/>
                    </a:cubicBezTo>
                    <a:lnTo>
                      <a:pt x="212150" y="717428"/>
                    </a:lnTo>
                    <a:cubicBezTo>
                      <a:pt x="232545" y="717428"/>
                      <a:pt x="247846" y="699012"/>
                      <a:pt x="246824" y="679609"/>
                    </a:cubicBezTo>
                    <a:cubicBezTo>
                      <a:pt x="246824" y="660184"/>
                      <a:pt x="229480" y="644853"/>
                      <a:pt x="210100" y="644853"/>
                    </a:cubicBezTo>
                    <a:lnTo>
                      <a:pt x="161140" y="644853"/>
                    </a:lnTo>
                    <a:lnTo>
                      <a:pt x="161140" y="444555"/>
                    </a:lnTo>
                    <a:cubicBezTo>
                      <a:pt x="255997" y="444555"/>
                      <a:pt x="296799" y="445572"/>
                      <a:pt x="324337" y="445572"/>
                    </a:cubicBezTo>
                    <a:lnTo>
                      <a:pt x="324337" y="469076"/>
                    </a:lnTo>
                    <a:cubicBezTo>
                      <a:pt x="324337" y="489518"/>
                      <a:pt x="340659" y="504842"/>
                      <a:pt x="360032" y="504842"/>
                    </a:cubicBezTo>
                    <a:cubicBezTo>
                      <a:pt x="379412" y="504842"/>
                      <a:pt x="395728" y="489518"/>
                      <a:pt x="395728" y="469076"/>
                    </a:cubicBezTo>
                    <a:lnTo>
                      <a:pt x="395728" y="350530"/>
                    </a:lnTo>
                    <a:cubicBezTo>
                      <a:pt x="395728" y="331126"/>
                      <a:pt x="379405" y="314764"/>
                      <a:pt x="360032" y="314764"/>
                    </a:cubicBezTo>
                    <a:cubicBezTo>
                      <a:pt x="340652" y="314764"/>
                      <a:pt x="324337" y="331126"/>
                      <a:pt x="324337" y="350530"/>
                    </a:cubicBezTo>
                    <a:lnTo>
                      <a:pt x="324337" y="374034"/>
                    </a:lnTo>
                    <a:lnTo>
                      <a:pt x="161140" y="373018"/>
                    </a:lnTo>
                    <a:lnTo>
                      <a:pt x="160126" y="71530"/>
                    </a:lnTo>
                    <a:cubicBezTo>
                      <a:pt x="261104" y="71530"/>
                      <a:pt x="385534" y="71530"/>
                      <a:pt x="395728" y="72568"/>
                    </a:cubicBezTo>
                    <a:cubicBezTo>
                      <a:pt x="396749" y="93009"/>
                      <a:pt x="396749" y="112413"/>
                      <a:pt x="396749" y="184988"/>
                    </a:cubicBezTo>
                    <a:cubicBezTo>
                      <a:pt x="396749" y="205408"/>
                      <a:pt x="413072" y="220753"/>
                      <a:pt x="432445" y="220753"/>
                    </a:cubicBezTo>
                    <a:cubicBezTo>
                      <a:pt x="452846" y="220753"/>
                      <a:pt x="468140" y="204392"/>
                      <a:pt x="468140" y="183950"/>
                    </a:cubicBezTo>
                    <a:cubicBezTo>
                      <a:pt x="468140" y="50073"/>
                      <a:pt x="467118" y="55190"/>
                      <a:pt x="466104" y="35765"/>
                    </a:cubicBezTo>
                    <a:cubicBezTo>
                      <a:pt x="465104" y="17378"/>
                      <a:pt x="449802" y="3063"/>
                      <a:pt x="431437" y="30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9" name="Google Shape;1969;p22"/>
              <p:cNvSpPr/>
              <p:nvPr/>
            </p:nvSpPr>
            <p:spPr>
              <a:xfrm>
                <a:off x="1679762" y="7755528"/>
                <a:ext cx="471225" cy="556961"/>
              </a:xfrm>
              <a:custGeom>
                <a:avLst/>
                <a:gdLst/>
                <a:ahLst/>
                <a:cxnLst/>
                <a:rect l="l" t="t" r="r" b="b"/>
                <a:pathLst>
                  <a:path w="471225" h="556961" extrusionOk="0">
                    <a:moveTo>
                      <a:pt x="231537" y="0"/>
                    </a:moveTo>
                    <a:cubicBezTo>
                      <a:pt x="77520" y="0"/>
                      <a:pt x="0" y="121617"/>
                      <a:pt x="0" y="278999"/>
                    </a:cubicBezTo>
                    <a:cubicBezTo>
                      <a:pt x="0" y="437398"/>
                      <a:pt x="78534" y="556961"/>
                      <a:pt x="240717" y="556961"/>
                    </a:cubicBezTo>
                    <a:cubicBezTo>
                      <a:pt x="407992" y="556961"/>
                      <a:pt x="471225" y="428201"/>
                      <a:pt x="471225" y="286143"/>
                    </a:cubicBezTo>
                    <a:cubicBezTo>
                      <a:pt x="471225" y="120601"/>
                      <a:pt x="384534" y="0"/>
                      <a:pt x="231537" y="0"/>
                    </a:cubicBezTo>
                    <a:close/>
                    <a:moveTo>
                      <a:pt x="240717" y="485424"/>
                    </a:moveTo>
                    <a:cubicBezTo>
                      <a:pt x="118315" y="485424"/>
                      <a:pt x="69355" y="394483"/>
                      <a:pt x="69355" y="277983"/>
                    </a:cubicBezTo>
                    <a:cubicBezTo>
                      <a:pt x="69355" y="169643"/>
                      <a:pt x="112193" y="71537"/>
                      <a:pt x="232552" y="71537"/>
                    </a:cubicBezTo>
                    <a:cubicBezTo>
                      <a:pt x="344752" y="71537"/>
                      <a:pt x="400849" y="156373"/>
                      <a:pt x="400849" y="287180"/>
                    </a:cubicBezTo>
                    <a:cubicBezTo>
                      <a:pt x="400849" y="408790"/>
                      <a:pt x="352910" y="485424"/>
                      <a:pt x="240717" y="4854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0" name="Google Shape;1970;p22"/>
              <p:cNvSpPr/>
              <p:nvPr/>
            </p:nvSpPr>
            <p:spPr>
              <a:xfrm>
                <a:off x="2200010" y="7587932"/>
                <a:ext cx="287612" cy="715345"/>
              </a:xfrm>
              <a:custGeom>
                <a:avLst/>
                <a:gdLst/>
                <a:ahLst/>
                <a:cxnLst/>
                <a:rect l="l" t="t" r="r" b="b"/>
                <a:pathLst>
                  <a:path w="287612" h="715345" extrusionOk="0">
                    <a:moveTo>
                      <a:pt x="251911" y="643822"/>
                    </a:moveTo>
                    <a:lnTo>
                      <a:pt x="177455" y="643822"/>
                    </a:lnTo>
                    <a:cubicBezTo>
                      <a:pt x="178477" y="602961"/>
                      <a:pt x="178477" y="563095"/>
                      <a:pt x="179491" y="524259"/>
                    </a:cubicBezTo>
                    <a:cubicBezTo>
                      <a:pt x="180513" y="474180"/>
                      <a:pt x="181541" y="422074"/>
                      <a:pt x="181541" y="369940"/>
                    </a:cubicBezTo>
                    <a:cubicBezTo>
                      <a:pt x="181541" y="264685"/>
                      <a:pt x="177455" y="193154"/>
                      <a:pt x="174398" y="122634"/>
                    </a:cubicBezTo>
                    <a:lnTo>
                      <a:pt x="171341" y="33718"/>
                    </a:lnTo>
                    <a:cubicBezTo>
                      <a:pt x="171341" y="14314"/>
                      <a:pt x="155018" y="0"/>
                      <a:pt x="135645" y="0"/>
                    </a:cubicBezTo>
                    <a:lnTo>
                      <a:pt x="110151" y="0"/>
                    </a:lnTo>
                    <a:cubicBezTo>
                      <a:pt x="93828" y="0"/>
                      <a:pt x="70369" y="1016"/>
                      <a:pt x="44875" y="0"/>
                    </a:cubicBezTo>
                    <a:cubicBezTo>
                      <a:pt x="25495" y="0"/>
                      <a:pt x="9179" y="16340"/>
                      <a:pt x="9179" y="35765"/>
                    </a:cubicBezTo>
                    <a:cubicBezTo>
                      <a:pt x="9179" y="56206"/>
                      <a:pt x="25502" y="71530"/>
                      <a:pt x="44875" y="71530"/>
                    </a:cubicBezTo>
                    <a:lnTo>
                      <a:pt x="100971" y="71530"/>
                    </a:lnTo>
                    <a:lnTo>
                      <a:pt x="103007" y="124673"/>
                    </a:lnTo>
                    <a:cubicBezTo>
                      <a:pt x="106065" y="196211"/>
                      <a:pt x="110151" y="265694"/>
                      <a:pt x="110151" y="369933"/>
                    </a:cubicBezTo>
                    <a:cubicBezTo>
                      <a:pt x="110151" y="422060"/>
                      <a:pt x="109129" y="473156"/>
                      <a:pt x="108101" y="523236"/>
                    </a:cubicBezTo>
                    <a:cubicBezTo>
                      <a:pt x="107086" y="562071"/>
                      <a:pt x="107086" y="602954"/>
                      <a:pt x="106065" y="642799"/>
                    </a:cubicBezTo>
                    <a:lnTo>
                      <a:pt x="35695" y="642799"/>
                    </a:lnTo>
                    <a:cubicBezTo>
                      <a:pt x="16308" y="642799"/>
                      <a:pt x="0" y="659139"/>
                      <a:pt x="0" y="678564"/>
                    </a:cubicBezTo>
                    <a:cubicBezTo>
                      <a:pt x="0" y="697968"/>
                      <a:pt x="16308" y="714329"/>
                      <a:pt x="35695" y="714329"/>
                    </a:cubicBezTo>
                    <a:lnTo>
                      <a:pt x="251918" y="715346"/>
                    </a:lnTo>
                    <a:cubicBezTo>
                      <a:pt x="271298" y="715346"/>
                      <a:pt x="287613" y="699005"/>
                      <a:pt x="287613" y="679581"/>
                    </a:cubicBezTo>
                    <a:cubicBezTo>
                      <a:pt x="287606" y="660184"/>
                      <a:pt x="271284" y="643822"/>
                      <a:pt x="251911" y="6438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1" name="Google Shape;1971;p22"/>
              <p:cNvSpPr/>
              <p:nvPr/>
            </p:nvSpPr>
            <p:spPr>
              <a:xfrm>
                <a:off x="2534555" y="7587932"/>
                <a:ext cx="287626" cy="715345"/>
              </a:xfrm>
              <a:custGeom>
                <a:avLst/>
                <a:gdLst/>
                <a:ahLst/>
                <a:cxnLst/>
                <a:rect l="l" t="t" r="r" b="b"/>
                <a:pathLst>
                  <a:path w="287626" h="715345" extrusionOk="0">
                    <a:moveTo>
                      <a:pt x="251925" y="643822"/>
                    </a:moveTo>
                    <a:lnTo>
                      <a:pt x="177469" y="643822"/>
                    </a:lnTo>
                    <a:cubicBezTo>
                      <a:pt x="178484" y="602961"/>
                      <a:pt x="178484" y="563095"/>
                      <a:pt x="179519" y="524259"/>
                    </a:cubicBezTo>
                    <a:cubicBezTo>
                      <a:pt x="180534" y="474180"/>
                      <a:pt x="181541" y="422074"/>
                      <a:pt x="181541" y="369940"/>
                    </a:cubicBezTo>
                    <a:cubicBezTo>
                      <a:pt x="181541" y="264685"/>
                      <a:pt x="177469" y="193154"/>
                      <a:pt x="174412" y="122634"/>
                    </a:cubicBezTo>
                    <a:lnTo>
                      <a:pt x="171355" y="33718"/>
                    </a:lnTo>
                    <a:cubicBezTo>
                      <a:pt x="171355" y="14314"/>
                      <a:pt x="155032" y="0"/>
                      <a:pt x="135659" y="0"/>
                    </a:cubicBezTo>
                    <a:lnTo>
                      <a:pt x="110165" y="0"/>
                    </a:lnTo>
                    <a:cubicBezTo>
                      <a:pt x="93842" y="0"/>
                      <a:pt x="70383" y="1016"/>
                      <a:pt x="44889" y="0"/>
                    </a:cubicBezTo>
                    <a:cubicBezTo>
                      <a:pt x="25509" y="0"/>
                      <a:pt x="9193" y="16340"/>
                      <a:pt x="9193" y="35765"/>
                    </a:cubicBezTo>
                    <a:cubicBezTo>
                      <a:pt x="9193" y="56206"/>
                      <a:pt x="25516" y="71530"/>
                      <a:pt x="44889" y="71530"/>
                    </a:cubicBezTo>
                    <a:lnTo>
                      <a:pt x="100985" y="71530"/>
                    </a:lnTo>
                    <a:lnTo>
                      <a:pt x="103021" y="124673"/>
                    </a:lnTo>
                    <a:cubicBezTo>
                      <a:pt x="106079" y="196211"/>
                      <a:pt x="110165" y="265694"/>
                      <a:pt x="110165" y="369933"/>
                    </a:cubicBezTo>
                    <a:cubicBezTo>
                      <a:pt x="110165" y="422060"/>
                      <a:pt x="109143" y="473156"/>
                      <a:pt x="108115" y="523236"/>
                    </a:cubicBezTo>
                    <a:cubicBezTo>
                      <a:pt x="107100" y="562071"/>
                      <a:pt x="107100" y="602954"/>
                      <a:pt x="106079" y="642799"/>
                    </a:cubicBezTo>
                    <a:lnTo>
                      <a:pt x="35709" y="642799"/>
                    </a:lnTo>
                    <a:cubicBezTo>
                      <a:pt x="16329" y="642799"/>
                      <a:pt x="0" y="659139"/>
                      <a:pt x="0" y="678564"/>
                    </a:cubicBezTo>
                    <a:cubicBezTo>
                      <a:pt x="0" y="697968"/>
                      <a:pt x="16329" y="714329"/>
                      <a:pt x="35709" y="714329"/>
                    </a:cubicBezTo>
                    <a:lnTo>
                      <a:pt x="251932" y="715346"/>
                    </a:lnTo>
                    <a:cubicBezTo>
                      <a:pt x="271319" y="715346"/>
                      <a:pt x="287627" y="699005"/>
                      <a:pt x="287627" y="679581"/>
                    </a:cubicBezTo>
                    <a:cubicBezTo>
                      <a:pt x="287627" y="660184"/>
                      <a:pt x="271311" y="643822"/>
                      <a:pt x="251925" y="6438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2" name="Google Shape;1972;p22"/>
              <p:cNvSpPr/>
              <p:nvPr/>
            </p:nvSpPr>
            <p:spPr>
              <a:xfrm>
                <a:off x="2872199" y="7755528"/>
                <a:ext cx="471225" cy="556961"/>
              </a:xfrm>
              <a:custGeom>
                <a:avLst/>
                <a:gdLst/>
                <a:ahLst/>
                <a:cxnLst/>
                <a:rect l="l" t="t" r="r" b="b"/>
                <a:pathLst>
                  <a:path w="471225" h="556961" extrusionOk="0">
                    <a:moveTo>
                      <a:pt x="231530" y="0"/>
                    </a:moveTo>
                    <a:cubicBezTo>
                      <a:pt x="77512" y="0"/>
                      <a:pt x="0" y="121617"/>
                      <a:pt x="0" y="278999"/>
                    </a:cubicBezTo>
                    <a:cubicBezTo>
                      <a:pt x="0" y="437398"/>
                      <a:pt x="78527" y="556961"/>
                      <a:pt x="240709" y="556961"/>
                    </a:cubicBezTo>
                    <a:cubicBezTo>
                      <a:pt x="407978" y="556961"/>
                      <a:pt x="471225" y="428201"/>
                      <a:pt x="471225" y="286143"/>
                    </a:cubicBezTo>
                    <a:cubicBezTo>
                      <a:pt x="471225" y="120601"/>
                      <a:pt x="384512" y="0"/>
                      <a:pt x="231530" y="0"/>
                    </a:cubicBezTo>
                    <a:close/>
                    <a:moveTo>
                      <a:pt x="240709" y="485424"/>
                    </a:moveTo>
                    <a:cubicBezTo>
                      <a:pt x="118322" y="485424"/>
                      <a:pt x="69348" y="394483"/>
                      <a:pt x="69348" y="277983"/>
                    </a:cubicBezTo>
                    <a:cubicBezTo>
                      <a:pt x="69348" y="169643"/>
                      <a:pt x="112200" y="71537"/>
                      <a:pt x="232545" y="71537"/>
                    </a:cubicBezTo>
                    <a:cubicBezTo>
                      <a:pt x="344745" y="71537"/>
                      <a:pt x="400842" y="156373"/>
                      <a:pt x="400842" y="287180"/>
                    </a:cubicBezTo>
                    <a:cubicBezTo>
                      <a:pt x="400842" y="408790"/>
                      <a:pt x="352910" y="485424"/>
                      <a:pt x="240709" y="4854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3" name="Google Shape;1973;p22"/>
              <p:cNvSpPr/>
              <p:nvPr/>
            </p:nvSpPr>
            <p:spPr>
              <a:xfrm>
                <a:off x="3361831" y="7766321"/>
                <a:ext cx="718056" cy="551286"/>
              </a:xfrm>
              <a:custGeom>
                <a:avLst/>
                <a:gdLst/>
                <a:ahLst/>
                <a:cxnLst/>
                <a:rect l="l" t="t" r="r" b="b"/>
                <a:pathLst>
                  <a:path w="718056" h="551286" extrusionOk="0">
                    <a:moveTo>
                      <a:pt x="683383" y="452"/>
                    </a:moveTo>
                    <a:cubicBezTo>
                      <a:pt x="659924" y="-565"/>
                      <a:pt x="636458" y="452"/>
                      <a:pt x="614014" y="452"/>
                    </a:cubicBezTo>
                    <a:cubicBezTo>
                      <a:pt x="592598" y="1468"/>
                      <a:pt x="572197" y="1468"/>
                      <a:pt x="550781" y="452"/>
                    </a:cubicBezTo>
                    <a:cubicBezTo>
                      <a:pt x="531394" y="452"/>
                      <a:pt x="515086" y="15776"/>
                      <a:pt x="514071" y="35208"/>
                    </a:cubicBezTo>
                    <a:cubicBezTo>
                      <a:pt x="514071" y="55628"/>
                      <a:pt x="529365" y="71989"/>
                      <a:pt x="548738" y="71989"/>
                    </a:cubicBezTo>
                    <a:cubicBezTo>
                      <a:pt x="555888" y="73006"/>
                      <a:pt x="563024" y="73006"/>
                      <a:pt x="569139" y="73006"/>
                    </a:cubicBezTo>
                    <a:cubicBezTo>
                      <a:pt x="545680" y="159888"/>
                      <a:pt x="484491" y="376526"/>
                      <a:pt x="474283" y="404131"/>
                    </a:cubicBezTo>
                    <a:cubicBezTo>
                      <a:pt x="463061" y="373456"/>
                      <a:pt x="393713" y="170102"/>
                      <a:pt x="371261" y="75053"/>
                    </a:cubicBezTo>
                    <a:cubicBezTo>
                      <a:pt x="383519" y="76069"/>
                      <a:pt x="395756" y="76069"/>
                      <a:pt x="407992" y="76069"/>
                    </a:cubicBezTo>
                    <a:cubicBezTo>
                      <a:pt x="427358" y="76069"/>
                      <a:pt x="443688" y="59729"/>
                      <a:pt x="443688" y="40304"/>
                    </a:cubicBezTo>
                    <a:cubicBezTo>
                      <a:pt x="443688" y="19863"/>
                      <a:pt x="427358" y="4539"/>
                      <a:pt x="407992" y="4539"/>
                    </a:cubicBezTo>
                    <a:cubicBezTo>
                      <a:pt x="387591" y="4539"/>
                      <a:pt x="366175" y="3522"/>
                      <a:pt x="344759" y="2513"/>
                    </a:cubicBezTo>
                    <a:cubicBezTo>
                      <a:pt x="323323" y="2513"/>
                      <a:pt x="299864" y="1475"/>
                      <a:pt x="277434" y="1475"/>
                    </a:cubicBezTo>
                    <a:cubicBezTo>
                      <a:pt x="258046" y="1475"/>
                      <a:pt x="241738" y="17837"/>
                      <a:pt x="241738" y="37240"/>
                    </a:cubicBezTo>
                    <a:cubicBezTo>
                      <a:pt x="241738" y="56665"/>
                      <a:pt x="258046" y="73006"/>
                      <a:pt x="277434" y="73006"/>
                    </a:cubicBezTo>
                    <a:lnTo>
                      <a:pt x="290684" y="73006"/>
                    </a:lnTo>
                    <a:cubicBezTo>
                      <a:pt x="273340" y="140463"/>
                      <a:pt x="220322" y="321350"/>
                      <a:pt x="197871" y="386754"/>
                    </a:cubicBezTo>
                    <a:cubicBezTo>
                      <a:pt x="171348" y="270254"/>
                      <a:pt x="144832" y="138409"/>
                      <a:pt x="132595" y="74043"/>
                    </a:cubicBezTo>
                    <a:lnTo>
                      <a:pt x="159118" y="74043"/>
                    </a:lnTo>
                    <a:cubicBezTo>
                      <a:pt x="177476" y="74043"/>
                      <a:pt x="194813" y="58698"/>
                      <a:pt x="194813" y="38278"/>
                    </a:cubicBezTo>
                    <a:cubicBezTo>
                      <a:pt x="194813" y="19863"/>
                      <a:pt x="178484" y="2513"/>
                      <a:pt x="159118" y="2513"/>
                    </a:cubicBezTo>
                    <a:lnTo>
                      <a:pt x="35696" y="2513"/>
                    </a:lnTo>
                    <a:cubicBezTo>
                      <a:pt x="16330" y="2513"/>
                      <a:pt x="0" y="18853"/>
                      <a:pt x="0" y="38278"/>
                    </a:cubicBezTo>
                    <a:cubicBezTo>
                      <a:pt x="0" y="58698"/>
                      <a:pt x="16330" y="74043"/>
                      <a:pt x="35696" y="74043"/>
                    </a:cubicBezTo>
                    <a:lnTo>
                      <a:pt x="60190" y="74043"/>
                    </a:lnTo>
                    <a:cubicBezTo>
                      <a:pt x="66311" y="102644"/>
                      <a:pt x="71391" y="130250"/>
                      <a:pt x="76498" y="157841"/>
                    </a:cubicBezTo>
                    <a:cubicBezTo>
                      <a:pt x="85677" y="198724"/>
                      <a:pt x="93842" y="241639"/>
                      <a:pt x="104029" y="283538"/>
                    </a:cubicBezTo>
                    <a:lnTo>
                      <a:pt x="115251" y="334634"/>
                    </a:lnTo>
                    <a:cubicBezTo>
                      <a:pt x="120358" y="359176"/>
                      <a:pt x="148924" y="486920"/>
                      <a:pt x="157068" y="519601"/>
                    </a:cubicBezTo>
                    <a:cubicBezTo>
                      <a:pt x="161161" y="536979"/>
                      <a:pt x="178484" y="547206"/>
                      <a:pt x="191756" y="547206"/>
                    </a:cubicBezTo>
                    <a:cubicBezTo>
                      <a:pt x="203993" y="547206"/>
                      <a:pt x="221337" y="538009"/>
                      <a:pt x="226444" y="521648"/>
                    </a:cubicBezTo>
                    <a:cubicBezTo>
                      <a:pt x="238681" y="481803"/>
                      <a:pt x="233573" y="493047"/>
                      <a:pt x="253975" y="434786"/>
                    </a:cubicBezTo>
                    <a:lnTo>
                      <a:pt x="275390" y="370399"/>
                    </a:lnTo>
                    <a:cubicBezTo>
                      <a:pt x="284570" y="342815"/>
                      <a:pt x="294777" y="313176"/>
                      <a:pt x="329444" y="192576"/>
                    </a:cubicBezTo>
                    <a:cubicBezTo>
                      <a:pt x="339659" y="225299"/>
                      <a:pt x="365140" y="301932"/>
                      <a:pt x="372297" y="325437"/>
                    </a:cubicBezTo>
                    <a:cubicBezTo>
                      <a:pt x="385548" y="374500"/>
                      <a:pt x="404935" y="424580"/>
                      <a:pt x="424301" y="472605"/>
                    </a:cubicBezTo>
                    <a:lnTo>
                      <a:pt x="445738" y="527781"/>
                    </a:lnTo>
                    <a:cubicBezTo>
                      <a:pt x="450824" y="540042"/>
                      <a:pt x="462046" y="551286"/>
                      <a:pt x="478376" y="551286"/>
                    </a:cubicBezTo>
                    <a:cubicBezTo>
                      <a:pt x="493670" y="551286"/>
                      <a:pt x="507935" y="542089"/>
                      <a:pt x="513043" y="524711"/>
                    </a:cubicBezTo>
                    <a:lnTo>
                      <a:pt x="541609" y="429669"/>
                    </a:lnTo>
                    <a:lnTo>
                      <a:pt x="555895" y="380627"/>
                    </a:lnTo>
                    <a:cubicBezTo>
                      <a:pt x="562017" y="361202"/>
                      <a:pt x="566089" y="341791"/>
                      <a:pt x="571189" y="323383"/>
                    </a:cubicBezTo>
                    <a:cubicBezTo>
                      <a:pt x="575261" y="302963"/>
                      <a:pt x="580368" y="284547"/>
                      <a:pt x="585476" y="265144"/>
                    </a:cubicBezTo>
                    <a:lnTo>
                      <a:pt x="628308" y="120022"/>
                    </a:lnTo>
                    <a:lnTo>
                      <a:pt x="633415" y="106745"/>
                    </a:lnTo>
                    <a:lnTo>
                      <a:pt x="644637" y="71989"/>
                    </a:lnTo>
                    <a:cubicBezTo>
                      <a:pt x="656874" y="70973"/>
                      <a:pt x="669110" y="70973"/>
                      <a:pt x="681347" y="71989"/>
                    </a:cubicBezTo>
                    <a:cubicBezTo>
                      <a:pt x="700713" y="71989"/>
                      <a:pt x="717042" y="56665"/>
                      <a:pt x="718057" y="37233"/>
                    </a:cubicBezTo>
                    <a:cubicBezTo>
                      <a:pt x="718043" y="17830"/>
                      <a:pt x="702749" y="452"/>
                      <a:pt x="683383" y="45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74" name="Google Shape;1974;p22"/>
          <p:cNvGrpSpPr/>
          <p:nvPr/>
        </p:nvGrpSpPr>
        <p:grpSpPr>
          <a:xfrm rot="-591477">
            <a:off x="5898336" y="212714"/>
            <a:ext cx="1313220" cy="1104179"/>
            <a:chOff x="11796724" y="424232"/>
            <a:chExt cx="2626534" cy="2208361"/>
          </a:xfrm>
        </p:grpSpPr>
        <p:sp>
          <p:nvSpPr>
            <p:cNvPr id="1975" name="Google Shape;1975;p22"/>
            <p:cNvSpPr/>
            <p:nvPr/>
          </p:nvSpPr>
          <p:spPr>
            <a:xfrm>
              <a:off x="13294444" y="2147629"/>
              <a:ext cx="238545" cy="466772"/>
            </a:xfrm>
            <a:custGeom>
              <a:avLst/>
              <a:gdLst/>
              <a:ahLst/>
              <a:cxnLst/>
              <a:rect l="l" t="t" r="r" b="b"/>
              <a:pathLst>
                <a:path w="238545" h="466772" extrusionOk="0">
                  <a:moveTo>
                    <a:pt x="230235" y="318828"/>
                  </a:moveTo>
                  <a:cubicBezTo>
                    <a:pt x="206396" y="329718"/>
                    <a:pt x="181675" y="336458"/>
                    <a:pt x="156330" y="339651"/>
                  </a:cubicBezTo>
                  <a:cubicBezTo>
                    <a:pt x="175214" y="349443"/>
                    <a:pt x="194120" y="358951"/>
                    <a:pt x="212989" y="369032"/>
                  </a:cubicBezTo>
                  <a:cubicBezTo>
                    <a:pt x="223416" y="374437"/>
                    <a:pt x="219461" y="393437"/>
                    <a:pt x="207710" y="394367"/>
                  </a:cubicBezTo>
                  <a:cubicBezTo>
                    <a:pt x="169804" y="397556"/>
                    <a:pt x="132738" y="392912"/>
                    <a:pt x="97075" y="380777"/>
                  </a:cubicBezTo>
                  <a:cubicBezTo>
                    <a:pt x="103626" y="404022"/>
                    <a:pt x="110176" y="427267"/>
                    <a:pt x="116732" y="450506"/>
                  </a:cubicBezTo>
                  <a:cubicBezTo>
                    <a:pt x="120714" y="464516"/>
                    <a:pt x="101483" y="472222"/>
                    <a:pt x="92831" y="462268"/>
                  </a:cubicBezTo>
                  <a:cubicBezTo>
                    <a:pt x="67632" y="434211"/>
                    <a:pt x="41908" y="405246"/>
                    <a:pt x="25025" y="371054"/>
                  </a:cubicBezTo>
                  <a:cubicBezTo>
                    <a:pt x="7600" y="336242"/>
                    <a:pt x="4060" y="299187"/>
                    <a:pt x="3550" y="260593"/>
                  </a:cubicBezTo>
                  <a:cubicBezTo>
                    <a:pt x="1964" y="178982"/>
                    <a:pt x="-1929" y="96919"/>
                    <a:pt x="1155" y="15344"/>
                  </a:cubicBezTo>
                  <a:cubicBezTo>
                    <a:pt x="8525" y="14399"/>
                    <a:pt x="15622" y="13143"/>
                    <a:pt x="23034" y="11620"/>
                  </a:cubicBezTo>
                  <a:cubicBezTo>
                    <a:pt x="32810" y="9676"/>
                    <a:pt x="42874" y="7754"/>
                    <a:pt x="52650" y="5810"/>
                  </a:cubicBezTo>
                  <a:cubicBezTo>
                    <a:pt x="61244" y="4076"/>
                    <a:pt x="69565" y="2028"/>
                    <a:pt x="78180" y="0"/>
                  </a:cubicBezTo>
                  <a:cubicBezTo>
                    <a:pt x="77676" y="11357"/>
                    <a:pt x="76883" y="22693"/>
                    <a:pt x="76673" y="34071"/>
                  </a:cubicBezTo>
                  <a:cubicBezTo>
                    <a:pt x="75470" y="63782"/>
                    <a:pt x="74550" y="93515"/>
                    <a:pt x="73930" y="123268"/>
                  </a:cubicBezTo>
                  <a:cubicBezTo>
                    <a:pt x="73226" y="154182"/>
                    <a:pt x="72811" y="185117"/>
                    <a:pt x="72706" y="215779"/>
                  </a:cubicBezTo>
                  <a:cubicBezTo>
                    <a:pt x="72911" y="229526"/>
                    <a:pt x="72827" y="243247"/>
                    <a:pt x="73032" y="256989"/>
                  </a:cubicBezTo>
                  <a:cubicBezTo>
                    <a:pt x="73106" y="264296"/>
                    <a:pt x="73757" y="271645"/>
                    <a:pt x="73542" y="278931"/>
                  </a:cubicBezTo>
                  <a:cubicBezTo>
                    <a:pt x="98100" y="278606"/>
                    <a:pt x="123167" y="283575"/>
                    <a:pt x="147604" y="284993"/>
                  </a:cubicBezTo>
                  <a:cubicBezTo>
                    <a:pt x="173187" y="286785"/>
                    <a:pt x="199058" y="288597"/>
                    <a:pt x="224656" y="290099"/>
                  </a:cubicBezTo>
                  <a:cubicBezTo>
                    <a:pt x="239480" y="291139"/>
                    <a:pt x="244119" y="312498"/>
                    <a:pt x="230235" y="3188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22"/>
            <p:cNvSpPr/>
            <p:nvPr/>
          </p:nvSpPr>
          <p:spPr>
            <a:xfrm>
              <a:off x="12988965" y="2181312"/>
              <a:ext cx="185821" cy="451281"/>
            </a:xfrm>
            <a:custGeom>
              <a:avLst/>
              <a:gdLst/>
              <a:ahLst/>
              <a:cxnLst/>
              <a:rect l="l" t="t" r="r" b="b"/>
              <a:pathLst>
                <a:path w="185821" h="451281" extrusionOk="0">
                  <a:moveTo>
                    <a:pt x="179277" y="369431"/>
                  </a:moveTo>
                  <a:cubicBezTo>
                    <a:pt x="170683" y="371164"/>
                    <a:pt x="160592" y="369289"/>
                    <a:pt x="151893" y="368391"/>
                  </a:cubicBezTo>
                  <a:cubicBezTo>
                    <a:pt x="142611" y="367450"/>
                    <a:pt x="133623" y="366526"/>
                    <a:pt x="124320" y="365874"/>
                  </a:cubicBezTo>
                  <a:cubicBezTo>
                    <a:pt x="119981" y="365275"/>
                    <a:pt x="115621" y="364971"/>
                    <a:pt x="111261" y="364666"/>
                  </a:cubicBezTo>
                  <a:cubicBezTo>
                    <a:pt x="115358" y="368753"/>
                    <a:pt x="119745" y="372856"/>
                    <a:pt x="123821" y="377231"/>
                  </a:cubicBezTo>
                  <a:cubicBezTo>
                    <a:pt x="130351" y="384113"/>
                    <a:pt x="137169" y="391021"/>
                    <a:pt x="143699" y="397902"/>
                  </a:cubicBezTo>
                  <a:cubicBezTo>
                    <a:pt x="150748" y="405698"/>
                    <a:pt x="160120" y="413656"/>
                    <a:pt x="161695" y="424577"/>
                  </a:cubicBezTo>
                  <a:cubicBezTo>
                    <a:pt x="163250" y="435787"/>
                    <a:pt x="153979" y="443026"/>
                    <a:pt x="143368" y="440237"/>
                  </a:cubicBezTo>
                  <a:cubicBezTo>
                    <a:pt x="141913" y="440137"/>
                    <a:pt x="140520" y="439160"/>
                    <a:pt x="139107" y="438477"/>
                  </a:cubicBezTo>
                  <a:cubicBezTo>
                    <a:pt x="135661" y="437652"/>
                    <a:pt x="132273" y="435955"/>
                    <a:pt x="129158" y="434563"/>
                  </a:cubicBezTo>
                  <a:cubicBezTo>
                    <a:pt x="124357" y="432184"/>
                    <a:pt x="119561" y="429804"/>
                    <a:pt x="114759" y="427419"/>
                  </a:cubicBezTo>
                  <a:cubicBezTo>
                    <a:pt x="106591" y="423049"/>
                    <a:pt x="98139" y="418662"/>
                    <a:pt x="90307" y="413730"/>
                  </a:cubicBezTo>
                  <a:cubicBezTo>
                    <a:pt x="82201" y="408487"/>
                    <a:pt x="73828" y="402935"/>
                    <a:pt x="66363" y="396862"/>
                  </a:cubicBezTo>
                  <a:cubicBezTo>
                    <a:pt x="63059" y="393999"/>
                    <a:pt x="59461" y="391121"/>
                    <a:pt x="55889" y="387948"/>
                  </a:cubicBezTo>
                  <a:cubicBezTo>
                    <a:pt x="55868" y="388237"/>
                    <a:pt x="55847" y="388531"/>
                    <a:pt x="55537" y="388799"/>
                  </a:cubicBezTo>
                  <a:cubicBezTo>
                    <a:pt x="53052" y="395050"/>
                    <a:pt x="50278" y="401285"/>
                    <a:pt x="47799" y="407536"/>
                  </a:cubicBezTo>
                  <a:cubicBezTo>
                    <a:pt x="45046" y="413477"/>
                    <a:pt x="42567" y="419729"/>
                    <a:pt x="40061" y="426274"/>
                  </a:cubicBezTo>
                  <a:cubicBezTo>
                    <a:pt x="38984" y="429121"/>
                    <a:pt x="37907" y="431963"/>
                    <a:pt x="36521" y="435083"/>
                  </a:cubicBezTo>
                  <a:cubicBezTo>
                    <a:pt x="34036" y="441334"/>
                    <a:pt x="31367" y="446115"/>
                    <a:pt x="25269" y="449776"/>
                  </a:cubicBezTo>
                  <a:cubicBezTo>
                    <a:pt x="18587" y="453401"/>
                    <a:pt x="7125" y="450259"/>
                    <a:pt x="4146" y="442747"/>
                  </a:cubicBezTo>
                  <a:cubicBezTo>
                    <a:pt x="2954" y="438865"/>
                    <a:pt x="1998" y="435876"/>
                    <a:pt x="2555" y="432121"/>
                  </a:cubicBezTo>
                  <a:cubicBezTo>
                    <a:pt x="2597" y="431537"/>
                    <a:pt x="2927" y="430981"/>
                    <a:pt x="2969" y="430397"/>
                  </a:cubicBezTo>
                  <a:cubicBezTo>
                    <a:pt x="-1338" y="408482"/>
                    <a:pt x="38" y="384623"/>
                    <a:pt x="984" y="362780"/>
                  </a:cubicBezTo>
                  <a:cubicBezTo>
                    <a:pt x="1641" y="340917"/>
                    <a:pt x="2854" y="319385"/>
                    <a:pt x="4073" y="297858"/>
                  </a:cubicBezTo>
                  <a:cubicBezTo>
                    <a:pt x="5018" y="276016"/>
                    <a:pt x="6526" y="254505"/>
                    <a:pt x="8033" y="232993"/>
                  </a:cubicBezTo>
                  <a:cubicBezTo>
                    <a:pt x="8884" y="216693"/>
                    <a:pt x="8002" y="195896"/>
                    <a:pt x="13544" y="179339"/>
                  </a:cubicBezTo>
                  <a:cubicBezTo>
                    <a:pt x="13859" y="166506"/>
                    <a:pt x="13570" y="153925"/>
                    <a:pt x="13885" y="141097"/>
                  </a:cubicBezTo>
                  <a:cubicBezTo>
                    <a:pt x="14489" y="111638"/>
                    <a:pt x="15981" y="81942"/>
                    <a:pt x="17767" y="52273"/>
                  </a:cubicBezTo>
                  <a:cubicBezTo>
                    <a:pt x="18907" y="35994"/>
                    <a:pt x="19028" y="17598"/>
                    <a:pt x="22285" y="299"/>
                  </a:cubicBezTo>
                  <a:cubicBezTo>
                    <a:pt x="31898" y="678"/>
                    <a:pt x="41238" y="751"/>
                    <a:pt x="50872" y="840"/>
                  </a:cubicBezTo>
                  <a:cubicBezTo>
                    <a:pt x="52616" y="961"/>
                    <a:pt x="54381" y="793"/>
                    <a:pt x="56125" y="914"/>
                  </a:cubicBezTo>
                  <a:cubicBezTo>
                    <a:pt x="66048" y="1024"/>
                    <a:pt x="75992" y="846"/>
                    <a:pt x="86230" y="683"/>
                  </a:cubicBezTo>
                  <a:cubicBezTo>
                    <a:pt x="95281" y="735"/>
                    <a:pt x="104647" y="515"/>
                    <a:pt x="114029" y="0"/>
                  </a:cubicBezTo>
                  <a:cubicBezTo>
                    <a:pt x="113262" y="15139"/>
                    <a:pt x="111602" y="30499"/>
                    <a:pt x="110893" y="44766"/>
                  </a:cubicBezTo>
                  <a:cubicBezTo>
                    <a:pt x="109380" y="74751"/>
                    <a:pt x="107011" y="104378"/>
                    <a:pt x="104621" y="134299"/>
                  </a:cubicBezTo>
                  <a:cubicBezTo>
                    <a:pt x="99720" y="191794"/>
                    <a:pt x="93653" y="249210"/>
                    <a:pt x="86734" y="306268"/>
                  </a:cubicBezTo>
                  <a:cubicBezTo>
                    <a:pt x="86734" y="306268"/>
                    <a:pt x="87023" y="306289"/>
                    <a:pt x="87008" y="306578"/>
                  </a:cubicBezTo>
                  <a:cubicBezTo>
                    <a:pt x="97808" y="310838"/>
                    <a:pt x="108587" y="315393"/>
                    <a:pt x="119372" y="319947"/>
                  </a:cubicBezTo>
                  <a:cubicBezTo>
                    <a:pt x="140641" y="329030"/>
                    <a:pt x="162168" y="338716"/>
                    <a:pt x="182051" y="350919"/>
                  </a:cubicBezTo>
                  <a:cubicBezTo>
                    <a:pt x="184583" y="352264"/>
                    <a:pt x="184982" y="354922"/>
                    <a:pt x="185093" y="357559"/>
                  </a:cubicBezTo>
                  <a:cubicBezTo>
                    <a:pt x="187094" y="362092"/>
                    <a:pt x="184919" y="368070"/>
                    <a:pt x="179277" y="3694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22"/>
            <p:cNvSpPr/>
            <p:nvPr/>
          </p:nvSpPr>
          <p:spPr>
            <a:xfrm>
              <a:off x="11796724" y="424232"/>
              <a:ext cx="2270291" cy="1835871"/>
            </a:xfrm>
            <a:custGeom>
              <a:avLst/>
              <a:gdLst/>
              <a:ahLst/>
              <a:cxnLst/>
              <a:rect l="l" t="t" r="r" b="b"/>
              <a:pathLst>
                <a:path w="2270291" h="1835871" extrusionOk="0">
                  <a:moveTo>
                    <a:pt x="2254513" y="1026265"/>
                  </a:moveTo>
                  <a:cubicBezTo>
                    <a:pt x="2228868" y="1188054"/>
                    <a:pt x="2165348" y="1331704"/>
                    <a:pt x="2065130" y="1461396"/>
                  </a:cubicBezTo>
                  <a:cubicBezTo>
                    <a:pt x="1970071" y="1584144"/>
                    <a:pt x="1861123" y="1696569"/>
                    <a:pt x="1714422" y="1755818"/>
                  </a:cubicBezTo>
                  <a:cubicBezTo>
                    <a:pt x="1667817" y="1774756"/>
                    <a:pt x="1619462" y="1789480"/>
                    <a:pt x="1570441" y="1801236"/>
                  </a:cubicBezTo>
                  <a:cubicBezTo>
                    <a:pt x="1561826" y="1803259"/>
                    <a:pt x="1553505" y="1805307"/>
                    <a:pt x="1544911" y="1807041"/>
                  </a:cubicBezTo>
                  <a:cubicBezTo>
                    <a:pt x="1535135" y="1808984"/>
                    <a:pt x="1525070" y="1810907"/>
                    <a:pt x="1515295" y="1812851"/>
                  </a:cubicBezTo>
                  <a:cubicBezTo>
                    <a:pt x="1507882" y="1814379"/>
                    <a:pt x="1500786" y="1815635"/>
                    <a:pt x="1493416" y="1816575"/>
                  </a:cubicBezTo>
                  <a:cubicBezTo>
                    <a:pt x="1429570" y="1827291"/>
                    <a:pt x="1364905" y="1832986"/>
                    <a:pt x="1300797" y="1834924"/>
                  </a:cubicBezTo>
                  <a:cubicBezTo>
                    <a:pt x="1291415" y="1835434"/>
                    <a:pt x="1282054" y="1835654"/>
                    <a:pt x="1272998" y="1835607"/>
                  </a:cubicBezTo>
                  <a:cubicBezTo>
                    <a:pt x="1262760" y="1835764"/>
                    <a:pt x="1252816" y="1835948"/>
                    <a:pt x="1242893" y="1835838"/>
                  </a:cubicBezTo>
                  <a:cubicBezTo>
                    <a:pt x="1241149" y="1835717"/>
                    <a:pt x="1239384" y="1835885"/>
                    <a:pt x="1237640" y="1835764"/>
                  </a:cubicBezTo>
                  <a:cubicBezTo>
                    <a:pt x="1228006" y="1835675"/>
                    <a:pt x="1218660" y="1835602"/>
                    <a:pt x="1209053" y="1835223"/>
                  </a:cubicBezTo>
                  <a:cubicBezTo>
                    <a:pt x="1049208" y="1831914"/>
                    <a:pt x="890445" y="1804730"/>
                    <a:pt x="735391" y="1766414"/>
                  </a:cubicBezTo>
                  <a:cubicBezTo>
                    <a:pt x="702638" y="1758571"/>
                    <a:pt x="670217" y="1750166"/>
                    <a:pt x="637842" y="1741178"/>
                  </a:cubicBezTo>
                  <a:cubicBezTo>
                    <a:pt x="560748" y="1720003"/>
                    <a:pt x="484416" y="1696254"/>
                    <a:pt x="408888" y="1669348"/>
                  </a:cubicBezTo>
                  <a:cubicBezTo>
                    <a:pt x="340220" y="1644675"/>
                    <a:pt x="269247" y="1623636"/>
                    <a:pt x="205543" y="1586460"/>
                  </a:cubicBezTo>
                  <a:cubicBezTo>
                    <a:pt x="180549" y="1572151"/>
                    <a:pt x="156858" y="1555882"/>
                    <a:pt x="134433" y="1538248"/>
                  </a:cubicBezTo>
                  <a:cubicBezTo>
                    <a:pt x="114229" y="1522226"/>
                    <a:pt x="93989" y="1506788"/>
                    <a:pt x="89172" y="1479577"/>
                  </a:cubicBezTo>
                  <a:cubicBezTo>
                    <a:pt x="83862" y="1451163"/>
                    <a:pt x="98812" y="1425334"/>
                    <a:pt x="119130" y="1406307"/>
                  </a:cubicBezTo>
                  <a:cubicBezTo>
                    <a:pt x="162899" y="1365265"/>
                    <a:pt x="225967" y="1361504"/>
                    <a:pt x="282752" y="1364020"/>
                  </a:cubicBezTo>
                  <a:cubicBezTo>
                    <a:pt x="296436" y="1364687"/>
                    <a:pt x="310136" y="1365060"/>
                    <a:pt x="323820" y="1365728"/>
                  </a:cubicBezTo>
                  <a:cubicBezTo>
                    <a:pt x="308697" y="1360580"/>
                    <a:pt x="293826" y="1356036"/>
                    <a:pt x="278933" y="1351775"/>
                  </a:cubicBezTo>
                  <a:cubicBezTo>
                    <a:pt x="228215" y="1337708"/>
                    <a:pt x="175695" y="1328478"/>
                    <a:pt x="125723" y="1312125"/>
                  </a:cubicBezTo>
                  <a:cubicBezTo>
                    <a:pt x="81461" y="1297632"/>
                    <a:pt x="34404" y="1273011"/>
                    <a:pt x="11711" y="1229947"/>
                  </a:cubicBezTo>
                  <a:cubicBezTo>
                    <a:pt x="-7379" y="1193848"/>
                    <a:pt x="-3491" y="1150889"/>
                    <a:pt x="26031" y="1121408"/>
                  </a:cubicBezTo>
                  <a:cubicBezTo>
                    <a:pt x="85080" y="1062448"/>
                    <a:pt x="179504" y="1078113"/>
                    <a:pt x="256865" y="1099603"/>
                  </a:cubicBezTo>
                  <a:cubicBezTo>
                    <a:pt x="250598" y="1084847"/>
                    <a:pt x="247625" y="1068868"/>
                    <a:pt x="253666" y="1053518"/>
                  </a:cubicBezTo>
                  <a:cubicBezTo>
                    <a:pt x="275992" y="997536"/>
                    <a:pt x="350769" y="1039288"/>
                    <a:pt x="386127" y="1055787"/>
                  </a:cubicBezTo>
                  <a:cubicBezTo>
                    <a:pt x="433929" y="1078123"/>
                    <a:pt x="479662" y="1104987"/>
                    <a:pt x="521850" y="1136569"/>
                  </a:cubicBezTo>
                  <a:cubicBezTo>
                    <a:pt x="542967" y="1152070"/>
                    <a:pt x="563396" y="1168980"/>
                    <a:pt x="582916" y="1186415"/>
                  </a:cubicBezTo>
                  <a:cubicBezTo>
                    <a:pt x="585658" y="1188942"/>
                    <a:pt x="588385" y="1191762"/>
                    <a:pt x="591421" y="1194315"/>
                  </a:cubicBezTo>
                  <a:cubicBezTo>
                    <a:pt x="604034" y="1156052"/>
                    <a:pt x="620050" y="1119202"/>
                    <a:pt x="636697" y="1085898"/>
                  </a:cubicBezTo>
                  <a:cubicBezTo>
                    <a:pt x="679199" y="1000363"/>
                    <a:pt x="736626" y="922885"/>
                    <a:pt x="807458" y="858326"/>
                  </a:cubicBezTo>
                  <a:cubicBezTo>
                    <a:pt x="925131" y="750596"/>
                    <a:pt x="1096249" y="663847"/>
                    <a:pt x="1261504" y="660816"/>
                  </a:cubicBezTo>
                  <a:cubicBezTo>
                    <a:pt x="1274936" y="523292"/>
                    <a:pt x="1304952" y="386644"/>
                    <a:pt x="1374749" y="265924"/>
                  </a:cubicBezTo>
                  <a:cubicBezTo>
                    <a:pt x="1449185" y="137351"/>
                    <a:pt x="1576997" y="35006"/>
                    <a:pt x="1725027" y="6818"/>
                  </a:cubicBezTo>
                  <a:cubicBezTo>
                    <a:pt x="1860918" y="-19011"/>
                    <a:pt x="1992738" y="29947"/>
                    <a:pt x="2086510" y="129991"/>
                  </a:cubicBezTo>
                  <a:cubicBezTo>
                    <a:pt x="2191718" y="241939"/>
                    <a:pt x="2234179" y="394766"/>
                    <a:pt x="2252365" y="543847"/>
                  </a:cubicBezTo>
                  <a:cubicBezTo>
                    <a:pt x="2271627" y="702636"/>
                    <a:pt x="2279623" y="867949"/>
                    <a:pt x="2254513" y="10262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22"/>
            <p:cNvSpPr/>
            <p:nvPr/>
          </p:nvSpPr>
          <p:spPr>
            <a:xfrm>
              <a:off x="12380679" y="1284474"/>
              <a:ext cx="919619" cy="707170"/>
            </a:xfrm>
            <a:custGeom>
              <a:avLst/>
              <a:gdLst/>
              <a:ahLst/>
              <a:cxnLst/>
              <a:rect l="l" t="t" r="r" b="b"/>
              <a:pathLst>
                <a:path w="919619" h="707170" extrusionOk="0">
                  <a:moveTo>
                    <a:pt x="918491" y="77999"/>
                  </a:moveTo>
                  <a:cubicBezTo>
                    <a:pt x="917803" y="64278"/>
                    <a:pt x="897668" y="61961"/>
                    <a:pt x="896575" y="76465"/>
                  </a:cubicBezTo>
                  <a:cubicBezTo>
                    <a:pt x="887445" y="197905"/>
                    <a:pt x="874712" y="322344"/>
                    <a:pt x="820742" y="433330"/>
                  </a:cubicBezTo>
                  <a:cubicBezTo>
                    <a:pt x="766405" y="545063"/>
                    <a:pt x="663765" y="640616"/>
                    <a:pt x="540182" y="667816"/>
                  </a:cubicBezTo>
                  <a:cubicBezTo>
                    <a:pt x="481248" y="680785"/>
                    <a:pt x="426391" y="672386"/>
                    <a:pt x="374359" y="648999"/>
                  </a:cubicBezTo>
                  <a:cubicBezTo>
                    <a:pt x="468962" y="627872"/>
                    <a:pt x="553021" y="569374"/>
                    <a:pt x="618306" y="498904"/>
                  </a:cubicBezTo>
                  <a:cubicBezTo>
                    <a:pt x="663797" y="449799"/>
                    <a:pt x="703846" y="393927"/>
                    <a:pt x="735522" y="334909"/>
                  </a:cubicBezTo>
                  <a:cubicBezTo>
                    <a:pt x="741794" y="323232"/>
                    <a:pt x="726371" y="312011"/>
                    <a:pt x="718218" y="323101"/>
                  </a:cubicBezTo>
                  <a:cubicBezTo>
                    <a:pt x="654347" y="409996"/>
                    <a:pt x="592450" y="497969"/>
                    <a:pt x="500984" y="558426"/>
                  </a:cubicBezTo>
                  <a:cubicBezTo>
                    <a:pt x="418443" y="612985"/>
                    <a:pt x="315226" y="642449"/>
                    <a:pt x="217908" y="613914"/>
                  </a:cubicBezTo>
                  <a:cubicBezTo>
                    <a:pt x="181326" y="603188"/>
                    <a:pt x="149261" y="584303"/>
                    <a:pt x="119377" y="561857"/>
                  </a:cubicBezTo>
                  <a:cubicBezTo>
                    <a:pt x="137337" y="561153"/>
                    <a:pt x="155019" y="559078"/>
                    <a:pt x="170699" y="556892"/>
                  </a:cubicBezTo>
                  <a:cubicBezTo>
                    <a:pt x="280955" y="541533"/>
                    <a:pt x="382854" y="485057"/>
                    <a:pt x="462632" y="408667"/>
                  </a:cubicBezTo>
                  <a:cubicBezTo>
                    <a:pt x="507902" y="365319"/>
                    <a:pt x="546407" y="315956"/>
                    <a:pt x="579948" y="263116"/>
                  </a:cubicBezTo>
                  <a:cubicBezTo>
                    <a:pt x="587980" y="250456"/>
                    <a:pt x="569673" y="238022"/>
                    <a:pt x="560764" y="250026"/>
                  </a:cubicBezTo>
                  <a:cubicBezTo>
                    <a:pt x="489196" y="346466"/>
                    <a:pt x="401581" y="435222"/>
                    <a:pt x="291141" y="485934"/>
                  </a:cubicBezTo>
                  <a:cubicBezTo>
                    <a:pt x="236656" y="510949"/>
                    <a:pt x="177061" y="526609"/>
                    <a:pt x="116903" y="527423"/>
                  </a:cubicBezTo>
                  <a:cubicBezTo>
                    <a:pt x="89907" y="527785"/>
                    <a:pt x="50457" y="528763"/>
                    <a:pt x="34630" y="501730"/>
                  </a:cubicBezTo>
                  <a:cubicBezTo>
                    <a:pt x="26251" y="487421"/>
                    <a:pt x="32644" y="472350"/>
                    <a:pt x="38543" y="458477"/>
                  </a:cubicBezTo>
                  <a:cubicBezTo>
                    <a:pt x="44337" y="444840"/>
                    <a:pt x="51213" y="431229"/>
                    <a:pt x="58773" y="418322"/>
                  </a:cubicBezTo>
                  <a:cubicBezTo>
                    <a:pt x="107699" y="395083"/>
                    <a:pt x="156111" y="362236"/>
                    <a:pt x="193229" y="324960"/>
                  </a:cubicBezTo>
                  <a:cubicBezTo>
                    <a:pt x="201886" y="316266"/>
                    <a:pt x="192200" y="297960"/>
                    <a:pt x="180407" y="305692"/>
                  </a:cubicBezTo>
                  <a:cubicBezTo>
                    <a:pt x="153753" y="323169"/>
                    <a:pt x="127708" y="341591"/>
                    <a:pt x="100608" y="358380"/>
                  </a:cubicBezTo>
                  <a:cubicBezTo>
                    <a:pt x="87874" y="366265"/>
                    <a:pt x="74989" y="373871"/>
                    <a:pt x="61835" y="381036"/>
                  </a:cubicBezTo>
                  <a:cubicBezTo>
                    <a:pt x="55594" y="384435"/>
                    <a:pt x="43954" y="392619"/>
                    <a:pt x="33878" y="397347"/>
                  </a:cubicBezTo>
                  <a:cubicBezTo>
                    <a:pt x="34913" y="392567"/>
                    <a:pt x="35985" y="387303"/>
                    <a:pt x="36289" y="385659"/>
                  </a:cubicBezTo>
                  <a:cubicBezTo>
                    <a:pt x="38086" y="376051"/>
                    <a:pt x="40114" y="366496"/>
                    <a:pt x="42351" y="356983"/>
                  </a:cubicBezTo>
                  <a:cubicBezTo>
                    <a:pt x="46528" y="339201"/>
                    <a:pt x="51387" y="321577"/>
                    <a:pt x="56887" y="304163"/>
                  </a:cubicBezTo>
                  <a:cubicBezTo>
                    <a:pt x="68186" y="268380"/>
                    <a:pt x="82154" y="233368"/>
                    <a:pt x="98622" y="199649"/>
                  </a:cubicBezTo>
                  <a:cubicBezTo>
                    <a:pt x="131485" y="132363"/>
                    <a:pt x="175164" y="71517"/>
                    <a:pt x="221633" y="13061"/>
                  </a:cubicBezTo>
                  <a:cubicBezTo>
                    <a:pt x="227679" y="5454"/>
                    <a:pt x="216238" y="-4196"/>
                    <a:pt x="209151" y="1956"/>
                  </a:cubicBezTo>
                  <a:cubicBezTo>
                    <a:pt x="118967" y="80179"/>
                    <a:pt x="57664" y="191922"/>
                    <a:pt x="23924" y="305440"/>
                  </a:cubicBezTo>
                  <a:cubicBezTo>
                    <a:pt x="15435" y="334006"/>
                    <a:pt x="8706" y="363108"/>
                    <a:pt x="3621" y="392472"/>
                  </a:cubicBezTo>
                  <a:cubicBezTo>
                    <a:pt x="1782" y="403094"/>
                    <a:pt x="-991" y="414377"/>
                    <a:pt x="5785" y="423791"/>
                  </a:cubicBezTo>
                  <a:cubicBezTo>
                    <a:pt x="10402" y="430210"/>
                    <a:pt x="16858" y="432096"/>
                    <a:pt x="23603" y="431765"/>
                  </a:cubicBezTo>
                  <a:cubicBezTo>
                    <a:pt x="1189" y="463751"/>
                    <a:pt x="-13704" y="501394"/>
                    <a:pt x="18944" y="533532"/>
                  </a:cubicBezTo>
                  <a:cubicBezTo>
                    <a:pt x="35354" y="549685"/>
                    <a:pt x="57275" y="557176"/>
                    <a:pt x="80641" y="560260"/>
                  </a:cubicBezTo>
                  <a:cubicBezTo>
                    <a:pt x="131905" y="637732"/>
                    <a:pt x="243259" y="664307"/>
                    <a:pt x="330917" y="656002"/>
                  </a:cubicBezTo>
                  <a:cubicBezTo>
                    <a:pt x="332482" y="655855"/>
                    <a:pt x="333985" y="655450"/>
                    <a:pt x="335550" y="655282"/>
                  </a:cubicBezTo>
                  <a:cubicBezTo>
                    <a:pt x="377785" y="695899"/>
                    <a:pt x="442612" y="710176"/>
                    <a:pt x="499513" y="706657"/>
                  </a:cubicBezTo>
                  <a:cubicBezTo>
                    <a:pt x="568034" y="702418"/>
                    <a:pt x="632883" y="674976"/>
                    <a:pt x="689269" y="636823"/>
                  </a:cubicBezTo>
                  <a:cubicBezTo>
                    <a:pt x="802215" y="560402"/>
                    <a:pt x="869349" y="437733"/>
                    <a:pt x="899196" y="306995"/>
                  </a:cubicBezTo>
                  <a:cubicBezTo>
                    <a:pt x="916342" y="231860"/>
                    <a:pt x="922367" y="154951"/>
                    <a:pt x="918491" y="779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22"/>
            <p:cNvSpPr/>
            <p:nvPr/>
          </p:nvSpPr>
          <p:spPr>
            <a:xfrm>
              <a:off x="11898504" y="1497633"/>
              <a:ext cx="374403" cy="130060"/>
            </a:xfrm>
            <a:custGeom>
              <a:avLst/>
              <a:gdLst/>
              <a:ahLst/>
              <a:cxnLst/>
              <a:rect l="l" t="t" r="r" b="b"/>
              <a:pathLst>
                <a:path w="374403" h="130060" extrusionOk="0">
                  <a:moveTo>
                    <a:pt x="370381" y="111218"/>
                  </a:moveTo>
                  <a:cubicBezTo>
                    <a:pt x="344347" y="92239"/>
                    <a:pt x="314026" y="77830"/>
                    <a:pt x="285145" y="63662"/>
                  </a:cubicBezTo>
                  <a:cubicBezTo>
                    <a:pt x="255786" y="49258"/>
                    <a:pt x="225681" y="36415"/>
                    <a:pt x="194593" y="26203"/>
                  </a:cubicBezTo>
                  <a:cubicBezTo>
                    <a:pt x="135654" y="6840"/>
                    <a:pt x="68089" y="-7417"/>
                    <a:pt x="6182" y="4166"/>
                  </a:cubicBezTo>
                  <a:cubicBezTo>
                    <a:pt x="-2512" y="5795"/>
                    <a:pt x="-1913" y="19694"/>
                    <a:pt x="7201" y="19925"/>
                  </a:cubicBezTo>
                  <a:cubicBezTo>
                    <a:pt x="71730" y="21575"/>
                    <a:pt x="132239" y="27752"/>
                    <a:pt x="193616" y="49337"/>
                  </a:cubicBezTo>
                  <a:cubicBezTo>
                    <a:pt x="222324" y="59428"/>
                    <a:pt x="250344" y="71510"/>
                    <a:pt x="277649" y="84921"/>
                  </a:cubicBezTo>
                  <a:cubicBezTo>
                    <a:pt x="305937" y="98816"/>
                    <a:pt x="332675" y="116035"/>
                    <a:pt x="361298" y="129147"/>
                  </a:cubicBezTo>
                  <a:cubicBezTo>
                    <a:pt x="372072" y="134079"/>
                    <a:pt x="379316" y="117737"/>
                    <a:pt x="370381" y="1112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22"/>
            <p:cNvSpPr/>
            <p:nvPr/>
          </p:nvSpPr>
          <p:spPr>
            <a:xfrm>
              <a:off x="11819676" y="1678044"/>
              <a:ext cx="451215" cy="153036"/>
            </a:xfrm>
            <a:custGeom>
              <a:avLst/>
              <a:gdLst/>
              <a:ahLst/>
              <a:cxnLst/>
              <a:rect l="l" t="t" r="r" b="b"/>
              <a:pathLst>
                <a:path w="451215" h="153036" extrusionOk="0">
                  <a:moveTo>
                    <a:pt x="444151" y="132266"/>
                  </a:moveTo>
                  <a:cubicBezTo>
                    <a:pt x="405609" y="121539"/>
                    <a:pt x="365922" y="116265"/>
                    <a:pt x="326677" y="108764"/>
                  </a:cubicBezTo>
                  <a:cubicBezTo>
                    <a:pt x="285908" y="100968"/>
                    <a:pt x="245276" y="92458"/>
                    <a:pt x="204953" y="82603"/>
                  </a:cubicBezTo>
                  <a:cubicBezTo>
                    <a:pt x="137215" y="66046"/>
                    <a:pt x="68453" y="44430"/>
                    <a:pt x="12340" y="1486"/>
                  </a:cubicBezTo>
                  <a:cubicBezTo>
                    <a:pt x="5280" y="-3914"/>
                    <a:pt x="-4160" y="6660"/>
                    <a:pt x="1986" y="13127"/>
                  </a:cubicBezTo>
                  <a:cubicBezTo>
                    <a:pt x="52211" y="66041"/>
                    <a:pt x="120295" y="90609"/>
                    <a:pt x="189609" y="108259"/>
                  </a:cubicBezTo>
                  <a:cubicBezTo>
                    <a:pt x="228566" y="118182"/>
                    <a:pt x="267869" y="126839"/>
                    <a:pt x="307298" y="134677"/>
                  </a:cubicBezTo>
                  <a:cubicBezTo>
                    <a:pt x="350951" y="143360"/>
                    <a:pt x="395218" y="152558"/>
                    <a:pt x="439848" y="153036"/>
                  </a:cubicBezTo>
                  <a:cubicBezTo>
                    <a:pt x="451253" y="153157"/>
                    <a:pt x="456406" y="135680"/>
                    <a:pt x="444151" y="1322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22"/>
            <p:cNvSpPr/>
            <p:nvPr/>
          </p:nvSpPr>
          <p:spPr>
            <a:xfrm>
              <a:off x="11872931" y="1849743"/>
              <a:ext cx="681792" cy="354927"/>
            </a:xfrm>
            <a:custGeom>
              <a:avLst/>
              <a:gdLst/>
              <a:ahLst/>
              <a:cxnLst/>
              <a:rect l="l" t="t" r="r" b="b"/>
              <a:pathLst>
                <a:path w="681792" h="354927" extrusionOk="0">
                  <a:moveTo>
                    <a:pt x="675936" y="337073"/>
                  </a:moveTo>
                  <a:cubicBezTo>
                    <a:pt x="642784" y="325364"/>
                    <a:pt x="607972" y="317627"/>
                    <a:pt x="574221" y="307746"/>
                  </a:cubicBezTo>
                  <a:cubicBezTo>
                    <a:pt x="543617" y="298789"/>
                    <a:pt x="513076" y="289596"/>
                    <a:pt x="482477" y="280619"/>
                  </a:cubicBezTo>
                  <a:cubicBezTo>
                    <a:pt x="422849" y="263126"/>
                    <a:pt x="363327" y="245051"/>
                    <a:pt x="305024" y="223487"/>
                  </a:cubicBezTo>
                  <a:cubicBezTo>
                    <a:pt x="246368" y="201792"/>
                    <a:pt x="188033" y="176745"/>
                    <a:pt x="133895" y="145274"/>
                  </a:cubicBezTo>
                  <a:cubicBezTo>
                    <a:pt x="85315" y="117034"/>
                    <a:pt x="9015" y="77442"/>
                    <a:pt x="24784" y="10245"/>
                  </a:cubicBezTo>
                  <a:cubicBezTo>
                    <a:pt x="26749" y="1877"/>
                    <a:pt x="16679" y="-3980"/>
                    <a:pt x="11090" y="3305"/>
                  </a:cubicBezTo>
                  <a:cubicBezTo>
                    <a:pt x="-17928" y="41112"/>
                    <a:pt x="15833" y="88331"/>
                    <a:pt x="45560" y="112984"/>
                  </a:cubicBezTo>
                  <a:cubicBezTo>
                    <a:pt x="85257" y="145910"/>
                    <a:pt x="131925" y="172795"/>
                    <a:pt x="177827" y="196024"/>
                  </a:cubicBezTo>
                  <a:cubicBezTo>
                    <a:pt x="273689" y="244546"/>
                    <a:pt x="377605" y="275749"/>
                    <a:pt x="480381" y="305828"/>
                  </a:cubicBezTo>
                  <a:cubicBezTo>
                    <a:pt x="542719" y="324072"/>
                    <a:pt x="607562" y="347002"/>
                    <a:pt x="672243" y="354855"/>
                  </a:cubicBezTo>
                  <a:cubicBezTo>
                    <a:pt x="682633" y="356121"/>
                    <a:pt x="685549" y="340472"/>
                    <a:pt x="675936" y="3370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22"/>
            <p:cNvSpPr/>
            <p:nvPr/>
          </p:nvSpPr>
          <p:spPr>
            <a:xfrm>
              <a:off x="12014151" y="1895558"/>
              <a:ext cx="295447" cy="89270"/>
            </a:xfrm>
            <a:custGeom>
              <a:avLst/>
              <a:gdLst/>
              <a:ahLst/>
              <a:cxnLst/>
              <a:rect l="l" t="t" r="r" b="b"/>
              <a:pathLst>
                <a:path w="295447" h="89270" extrusionOk="0">
                  <a:moveTo>
                    <a:pt x="289456" y="72075"/>
                  </a:moveTo>
                  <a:cubicBezTo>
                    <a:pt x="243750" y="57687"/>
                    <a:pt x="196935" y="46766"/>
                    <a:pt x="150545" y="34800"/>
                  </a:cubicBezTo>
                  <a:cubicBezTo>
                    <a:pt x="104014" y="22791"/>
                    <a:pt x="57503" y="11009"/>
                    <a:pt x="10677" y="240"/>
                  </a:cubicBezTo>
                  <a:cubicBezTo>
                    <a:pt x="839" y="-2024"/>
                    <a:pt x="-4751" y="12421"/>
                    <a:pt x="5340" y="15379"/>
                  </a:cubicBezTo>
                  <a:cubicBezTo>
                    <a:pt x="51347" y="28864"/>
                    <a:pt x="97573" y="41308"/>
                    <a:pt x="143926" y="53569"/>
                  </a:cubicBezTo>
                  <a:cubicBezTo>
                    <a:pt x="190289" y="65834"/>
                    <a:pt x="236516" y="79204"/>
                    <a:pt x="283468" y="89042"/>
                  </a:cubicBezTo>
                  <a:cubicBezTo>
                    <a:pt x="294421" y="91338"/>
                    <a:pt x="300829" y="75658"/>
                    <a:pt x="289456" y="720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22"/>
            <p:cNvSpPr/>
            <p:nvPr/>
          </p:nvSpPr>
          <p:spPr>
            <a:xfrm>
              <a:off x="11977551" y="1616679"/>
              <a:ext cx="256698" cy="75248"/>
            </a:xfrm>
            <a:custGeom>
              <a:avLst/>
              <a:gdLst/>
              <a:ahLst/>
              <a:cxnLst/>
              <a:rect l="l" t="t" r="r" b="b"/>
              <a:pathLst>
                <a:path w="256698" h="75248" extrusionOk="0">
                  <a:moveTo>
                    <a:pt x="250860" y="57372"/>
                  </a:moveTo>
                  <a:cubicBezTo>
                    <a:pt x="212187" y="43746"/>
                    <a:pt x="171344" y="35803"/>
                    <a:pt x="131469" y="26516"/>
                  </a:cubicBezTo>
                  <a:cubicBezTo>
                    <a:pt x="91246" y="17145"/>
                    <a:pt x="50729" y="9323"/>
                    <a:pt x="10470" y="224"/>
                  </a:cubicBezTo>
                  <a:cubicBezTo>
                    <a:pt x="799" y="-1961"/>
                    <a:pt x="-4648" y="12464"/>
                    <a:pt x="5243" y="15043"/>
                  </a:cubicBezTo>
                  <a:cubicBezTo>
                    <a:pt x="45765" y="25607"/>
                    <a:pt x="85930" y="37421"/>
                    <a:pt x="126541" y="47728"/>
                  </a:cubicBezTo>
                  <a:cubicBezTo>
                    <a:pt x="166359" y="57829"/>
                    <a:pt x="206419" y="69460"/>
                    <a:pt x="247167" y="75154"/>
                  </a:cubicBezTo>
                  <a:cubicBezTo>
                    <a:pt x="257563" y="76614"/>
                    <a:pt x="260425" y="60745"/>
                    <a:pt x="250860" y="573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22"/>
            <p:cNvSpPr/>
            <p:nvPr/>
          </p:nvSpPr>
          <p:spPr>
            <a:xfrm>
              <a:off x="13649409" y="1468746"/>
              <a:ext cx="293598" cy="112055"/>
            </a:xfrm>
            <a:custGeom>
              <a:avLst/>
              <a:gdLst/>
              <a:ahLst/>
              <a:cxnLst/>
              <a:rect l="l" t="t" r="r" b="b"/>
              <a:pathLst>
                <a:path w="293598" h="112055" extrusionOk="0">
                  <a:moveTo>
                    <a:pt x="293299" y="8148"/>
                  </a:moveTo>
                  <a:cubicBezTo>
                    <a:pt x="292427" y="-225"/>
                    <a:pt x="278812" y="-3256"/>
                    <a:pt x="274793" y="4398"/>
                  </a:cubicBezTo>
                  <a:cubicBezTo>
                    <a:pt x="263599" y="25715"/>
                    <a:pt x="256996" y="46149"/>
                    <a:pt x="238132" y="62560"/>
                  </a:cubicBezTo>
                  <a:cubicBezTo>
                    <a:pt x="229291" y="70250"/>
                    <a:pt x="219037" y="76496"/>
                    <a:pt x="207948" y="80394"/>
                  </a:cubicBezTo>
                  <a:cubicBezTo>
                    <a:pt x="201587" y="82626"/>
                    <a:pt x="192893" y="85421"/>
                    <a:pt x="186195" y="83335"/>
                  </a:cubicBezTo>
                  <a:cubicBezTo>
                    <a:pt x="180553" y="81576"/>
                    <a:pt x="175542" y="76254"/>
                    <a:pt x="170820" y="72961"/>
                  </a:cubicBezTo>
                  <a:cubicBezTo>
                    <a:pt x="148620" y="57485"/>
                    <a:pt x="122218" y="64577"/>
                    <a:pt x="97970" y="70539"/>
                  </a:cubicBezTo>
                  <a:cubicBezTo>
                    <a:pt x="68343" y="77825"/>
                    <a:pt x="39178" y="74515"/>
                    <a:pt x="11484" y="61808"/>
                  </a:cubicBezTo>
                  <a:cubicBezTo>
                    <a:pt x="2717" y="57785"/>
                    <a:pt x="-4800" y="72393"/>
                    <a:pt x="3783" y="77016"/>
                  </a:cubicBezTo>
                  <a:cubicBezTo>
                    <a:pt x="31929" y="92176"/>
                    <a:pt x="63489" y="97040"/>
                    <a:pt x="94924" y="90579"/>
                  </a:cubicBezTo>
                  <a:cubicBezTo>
                    <a:pt x="110782" y="87322"/>
                    <a:pt x="131579" y="77084"/>
                    <a:pt x="146813" y="86240"/>
                  </a:cubicBezTo>
                  <a:cubicBezTo>
                    <a:pt x="160093" y="94220"/>
                    <a:pt x="166586" y="107442"/>
                    <a:pt x="182907" y="110945"/>
                  </a:cubicBezTo>
                  <a:cubicBezTo>
                    <a:pt x="209839" y="116724"/>
                    <a:pt x="240506" y="98937"/>
                    <a:pt x="259375" y="81076"/>
                  </a:cubicBezTo>
                  <a:cubicBezTo>
                    <a:pt x="278386" y="63085"/>
                    <a:pt x="296131" y="35323"/>
                    <a:pt x="293299" y="81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22"/>
            <p:cNvSpPr/>
            <p:nvPr/>
          </p:nvSpPr>
          <p:spPr>
            <a:xfrm>
              <a:off x="13643386" y="1686746"/>
              <a:ext cx="201344" cy="50032"/>
            </a:xfrm>
            <a:custGeom>
              <a:avLst/>
              <a:gdLst/>
              <a:ahLst/>
              <a:cxnLst/>
              <a:rect l="l" t="t" r="r" b="b"/>
              <a:pathLst>
                <a:path w="201344" h="50032" extrusionOk="0">
                  <a:moveTo>
                    <a:pt x="188389" y="2066"/>
                  </a:moveTo>
                  <a:cubicBezTo>
                    <a:pt x="176796" y="11842"/>
                    <a:pt x="162392" y="22653"/>
                    <a:pt x="147163" y="25511"/>
                  </a:cubicBezTo>
                  <a:cubicBezTo>
                    <a:pt x="139189" y="27008"/>
                    <a:pt x="132691" y="24807"/>
                    <a:pt x="124980" y="23331"/>
                  </a:cubicBezTo>
                  <a:cubicBezTo>
                    <a:pt x="117384" y="21876"/>
                    <a:pt x="111469" y="23987"/>
                    <a:pt x="104162" y="25884"/>
                  </a:cubicBezTo>
                  <a:cubicBezTo>
                    <a:pt x="74404" y="33606"/>
                    <a:pt x="41152" y="25878"/>
                    <a:pt x="14887" y="10918"/>
                  </a:cubicBezTo>
                  <a:cubicBezTo>
                    <a:pt x="4380" y="4934"/>
                    <a:pt x="-6020" y="19548"/>
                    <a:pt x="4170" y="26619"/>
                  </a:cubicBezTo>
                  <a:cubicBezTo>
                    <a:pt x="33824" y="47200"/>
                    <a:pt x="69944" y="52522"/>
                    <a:pt x="105029" y="45551"/>
                  </a:cubicBezTo>
                  <a:cubicBezTo>
                    <a:pt x="109205" y="44721"/>
                    <a:pt x="113056" y="43156"/>
                    <a:pt x="117253" y="44353"/>
                  </a:cubicBezTo>
                  <a:cubicBezTo>
                    <a:pt x="121471" y="45556"/>
                    <a:pt x="124990" y="48246"/>
                    <a:pt x="129477" y="49155"/>
                  </a:cubicBezTo>
                  <a:cubicBezTo>
                    <a:pt x="137766" y="50830"/>
                    <a:pt x="146596" y="49990"/>
                    <a:pt x="154675" y="47621"/>
                  </a:cubicBezTo>
                  <a:cubicBezTo>
                    <a:pt x="173933" y="41974"/>
                    <a:pt x="185726" y="28179"/>
                    <a:pt x="198927" y="14175"/>
                  </a:cubicBezTo>
                  <a:cubicBezTo>
                    <a:pt x="205872" y="6799"/>
                    <a:pt x="196448" y="-4731"/>
                    <a:pt x="188389" y="20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6" name="Google Shape;1986;p22"/>
            <p:cNvSpPr/>
            <p:nvPr/>
          </p:nvSpPr>
          <p:spPr>
            <a:xfrm>
              <a:off x="13667627" y="730029"/>
              <a:ext cx="108428" cy="184312"/>
            </a:xfrm>
            <a:custGeom>
              <a:avLst/>
              <a:gdLst/>
              <a:ahLst/>
              <a:cxnLst/>
              <a:rect l="l" t="t" r="r" b="b"/>
              <a:pathLst>
                <a:path w="108428" h="184312" extrusionOk="0">
                  <a:moveTo>
                    <a:pt x="87597" y="166189"/>
                  </a:moveTo>
                  <a:cubicBezTo>
                    <a:pt x="82176" y="173806"/>
                    <a:pt x="75262" y="180099"/>
                    <a:pt x="66453" y="182867"/>
                  </a:cubicBezTo>
                  <a:cubicBezTo>
                    <a:pt x="48446" y="188525"/>
                    <a:pt x="28658" y="176826"/>
                    <a:pt x="18834" y="160710"/>
                  </a:cubicBezTo>
                  <a:cubicBezTo>
                    <a:pt x="-1721" y="126996"/>
                    <a:pt x="-5067" y="76624"/>
                    <a:pt x="6920" y="39370"/>
                  </a:cubicBezTo>
                  <a:cubicBezTo>
                    <a:pt x="23525" y="-12215"/>
                    <a:pt x="77290" y="-13150"/>
                    <a:pt x="97745" y="36817"/>
                  </a:cubicBezTo>
                  <a:cubicBezTo>
                    <a:pt x="112638" y="73199"/>
                    <a:pt x="111923" y="115665"/>
                    <a:pt x="95828" y="151527"/>
                  </a:cubicBezTo>
                  <a:cubicBezTo>
                    <a:pt x="93559" y="156581"/>
                    <a:pt x="90843" y="161624"/>
                    <a:pt x="87597" y="1661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1987;p22"/>
            <p:cNvSpPr/>
            <p:nvPr/>
          </p:nvSpPr>
          <p:spPr>
            <a:xfrm>
              <a:off x="13890388" y="730111"/>
              <a:ext cx="280081" cy="373202"/>
            </a:xfrm>
            <a:custGeom>
              <a:avLst/>
              <a:gdLst/>
              <a:ahLst/>
              <a:cxnLst/>
              <a:rect l="l" t="t" r="r" b="b"/>
              <a:pathLst>
                <a:path w="280081" h="373202" extrusionOk="0">
                  <a:moveTo>
                    <a:pt x="271075" y="272707"/>
                  </a:moveTo>
                  <a:cubicBezTo>
                    <a:pt x="252363" y="314626"/>
                    <a:pt x="218828" y="355516"/>
                    <a:pt x="173484" y="368985"/>
                  </a:cubicBezTo>
                  <a:cubicBezTo>
                    <a:pt x="125749" y="383168"/>
                    <a:pt x="77721" y="359944"/>
                    <a:pt x="46360" y="323861"/>
                  </a:cubicBezTo>
                  <a:cubicBezTo>
                    <a:pt x="-4962" y="264181"/>
                    <a:pt x="-13661" y="171554"/>
                    <a:pt x="20205" y="100901"/>
                  </a:cubicBezTo>
                  <a:cubicBezTo>
                    <a:pt x="34157" y="56013"/>
                    <a:pt x="71953" y="16889"/>
                    <a:pt x="116341" y="4518"/>
                  </a:cubicBezTo>
                  <a:cubicBezTo>
                    <a:pt x="180696" y="-13468"/>
                    <a:pt x="253435" y="24049"/>
                    <a:pt x="278660" y="85115"/>
                  </a:cubicBezTo>
                  <a:cubicBezTo>
                    <a:pt x="281428" y="91445"/>
                    <a:pt x="280110" y="97775"/>
                    <a:pt x="275093" y="102682"/>
                  </a:cubicBezTo>
                  <a:cubicBezTo>
                    <a:pt x="244930" y="132992"/>
                    <a:pt x="210707" y="158637"/>
                    <a:pt x="173326" y="179392"/>
                  </a:cubicBezTo>
                  <a:cubicBezTo>
                    <a:pt x="197364" y="190717"/>
                    <a:pt x="221108" y="202017"/>
                    <a:pt x="245146" y="213342"/>
                  </a:cubicBezTo>
                  <a:cubicBezTo>
                    <a:pt x="256177" y="218495"/>
                    <a:pt x="268101" y="223423"/>
                    <a:pt x="273680" y="235494"/>
                  </a:cubicBezTo>
                  <a:cubicBezTo>
                    <a:pt x="279553" y="247592"/>
                    <a:pt x="276270" y="261092"/>
                    <a:pt x="271075" y="2727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22"/>
            <p:cNvSpPr/>
            <p:nvPr/>
          </p:nvSpPr>
          <p:spPr>
            <a:xfrm>
              <a:off x="14267200" y="662112"/>
              <a:ext cx="124391" cy="121564"/>
            </a:xfrm>
            <a:custGeom>
              <a:avLst/>
              <a:gdLst/>
              <a:ahLst/>
              <a:cxnLst/>
              <a:rect l="l" t="t" r="r" b="b"/>
              <a:pathLst>
                <a:path w="124391" h="121564" extrusionOk="0">
                  <a:moveTo>
                    <a:pt x="111717" y="1101"/>
                  </a:moveTo>
                  <a:cubicBezTo>
                    <a:pt x="108691" y="2714"/>
                    <a:pt x="105734" y="3707"/>
                    <a:pt x="102887" y="5771"/>
                  </a:cubicBezTo>
                  <a:cubicBezTo>
                    <a:pt x="100297" y="7647"/>
                    <a:pt x="97770" y="9616"/>
                    <a:pt x="95222" y="11550"/>
                  </a:cubicBezTo>
                  <a:cubicBezTo>
                    <a:pt x="90421" y="15200"/>
                    <a:pt x="85804" y="19088"/>
                    <a:pt x="81244" y="23038"/>
                  </a:cubicBezTo>
                  <a:cubicBezTo>
                    <a:pt x="71594" y="31406"/>
                    <a:pt x="62128" y="39958"/>
                    <a:pt x="52699" y="48578"/>
                  </a:cubicBezTo>
                  <a:cubicBezTo>
                    <a:pt x="43543" y="56946"/>
                    <a:pt x="34172" y="65152"/>
                    <a:pt x="25325" y="73845"/>
                  </a:cubicBezTo>
                  <a:cubicBezTo>
                    <a:pt x="15959" y="83049"/>
                    <a:pt x="4529" y="93019"/>
                    <a:pt x="510" y="105936"/>
                  </a:cubicBezTo>
                  <a:cubicBezTo>
                    <a:pt x="-1948" y="113837"/>
                    <a:pt x="4807" y="123634"/>
                    <a:pt x="13763" y="121181"/>
                  </a:cubicBezTo>
                  <a:cubicBezTo>
                    <a:pt x="26670" y="117645"/>
                    <a:pt x="36362" y="108016"/>
                    <a:pt x="45875" y="99113"/>
                  </a:cubicBezTo>
                  <a:cubicBezTo>
                    <a:pt x="55210" y="90371"/>
                    <a:pt x="63988" y="80990"/>
                    <a:pt x="72939" y="71865"/>
                  </a:cubicBezTo>
                  <a:cubicBezTo>
                    <a:pt x="81669" y="62961"/>
                    <a:pt x="90348" y="54036"/>
                    <a:pt x="98847" y="44912"/>
                  </a:cubicBezTo>
                  <a:cubicBezTo>
                    <a:pt x="103244" y="40189"/>
                    <a:pt x="107620" y="35419"/>
                    <a:pt x="111796" y="30497"/>
                  </a:cubicBezTo>
                  <a:cubicBezTo>
                    <a:pt x="113823" y="28102"/>
                    <a:pt x="115772" y="25628"/>
                    <a:pt x="117747" y="23190"/>
                  </a:cubicBezTo>
                  <a:cubicBezTo>
                    <a:pt x="120132" y="20249"/>
                    <a:pt x="121309" y="17391"/>
                    <a:pt x="123137" y="14239"/>
                  </a:cubicBezTo>
                  <a:cubicBezTo>
                    <a:pt x="127376" y="6906"/>
                    <a:pt x="120190" y="-3406"/>
                    <a:pt x="111717" y="1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22"/>
            <p:cNvSpPr/>
            <p:nvPr/>
          </p:nvSpPr>
          <p:spPr>
            <a:xfrm>
              <a:off x="14292494" y="892475"/>
              <a:ext cx="130764" cy="26116"/>
            </a:xfrm>
            <a:custGeom>
              <a:avLst/>
              <a:gdLst/>
              <a:ahLst/>
              <a:cxnLst/>
              <a:rect l="l" t="t" r="r" b="b"/>
              <a:pathLst>
                <a:path w="130764" h="26116" extrusionOk="0">
                  <a:moveTo>
                    <a:pt x="123311" y="4957"/>
                  </a:moveTo>
                  <a:cubicBezTo>
                    <a:pt x="113755" y="4778"/>
                    <a:pt x="104347" y="3391"/>
                    <a:pt x="94818" y="2750"/>
                  </a:cubicBezTo>
                  <a:cubicBezTo>
                    <a:pt x="84948" y="2088"/>
                    <a:pt x="75067" y="1521"/>
                    <a:pt x="65181" y="1164"/>
                  </a:cubicBezTo>
                  <a:cubicBezTo>
                    <a:pt x="55657" y="817"/>
                    <a:pt x="46133" y="407"/>
                    <a:pt x="36609" y="124"/>
                  </a:cubicBezTo>
                  <a:cubicBezTo>
                    <a:pt x="25856" y="-191"/>
                    <a:pt x="15876" y="-181"/>
                    <a:pt x="5727" y="3628"/>
                  </a:cubicBezTo>
                  <a:cubicBezTo>
                    <a:pt x="-3161" y="6958"/>
                    <a:pt x="-866" y="19938"/>
                    <a:pt x="6888" y="22896"/>
                  </a:cubicBezTo>
                  <a:cubicBezTo>
                    <a:pt x="16322" y="26494"/>
                    <a:pt x="25946" y="26252"/>
                    <a:pt x="35905" y="25974"/>
                  </a:cubicBezTo>
                  <a:cubicBezTo>
                    <a:pt x="45477" y="25706"/>
                    <a:pt x="55048" y="25359"/>
                    <a:pt x="64613" y="25055"/>
                  </a:cubicBezTo>
                  <a:cubicBezTo>
                    <a:pt x="74200" y="24750"/>
                    <a:pt x="83782" y="24172"/>
                    <a:pt x="93358" y="23626"/>
                  </a:cubicBezTo>
                  <a:cubicBezTo>
                    <a:pt x="102976" y="23074"/>
                    <a:pt x="112516" y="21682"/>
                    <a:pt x="122150" y="21535"/>
                  </a:cubicBezTo>
                  <a:cubicBezTo>
                    <a:pt x="132698" y="21378"/>
                    <a:pt x="134111" y="5161"/>
                    <a:pt x="123311" y="49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22"/>
            <p:cNvSpPr/>
            <p:nvPr/>
          </p:nvSpPr>
          <p:spPr>
            <a:xfrm>
              <a:off x="14265381" y="1035983"/>
              <a:ext cx="130871" cy="159448"/>
            </a:xfrm>
            <a:custGeom>
              <a:avLst/>
              <a:gdLst/>
              <a:ahLst/>
              <a:cxnLst/>
              <a:rect l="l" t="t" r="r" b="b"/>
              <a:pathLst>
                <a:path w="130871" h="159448" extrusionOk="0">
                  <a:moveTo>
                    <a:pt x="129725" y="146809"/>
                  </a:moveTo>
                  <a:cubicBezTo>
                    <a:pt x="125707" y="140143"/>
                    <a:pt x="122029" y="133650"/>
                    <a:pt x="117212" y="127373"/>
                  </a:cubicBezTo>
                  <a:cubicBezTo>
                    <a:pt x="112521" y="121258"/>
                    <a:pt x="107841" y="115144"/>
                    <a:pt x="103092" y="109071"/>
                  </a:cubicBezTo>
                  <a:cubicBezTo>
                    <a:pt x="93353" y="96621"/>
                    <a:pt x="83603" y="84166"/>
                    <a:pt x="74153" y="71496"/>
                  </a:cubicBezTo>
                  <a:cubicBezTo>
                    <a:pt x="64950" y="59152"/>
                    <a:pt x="55710" y="46844"/>
                    <a:pt x="46843" y="34252"/>
                  </a:cubicBezTo>
                  <a:cubicBezTo>
                    <a:pt x="42420" y="27964"/>
                    <a:pt x="38154" y="21555"/>
                    <a:pt x="33568" y="15383"/>
                  </a:cubicBezTo>
                  <a:cubicBezTo>
                    <a:pt x="28488" y="8554"/>
                    <a:pt x="22285" y="170"/>
                    <a:pt x="12960" y="2"/>
                  </a:cubicBezTo>
                  <a:cubicBezTo>
                    <a:pt x="7597" y="-92"/>
                    <a:pt x="3137" y="2786"/>
                    <a:pt x="1141" y="7761"/>
                  </a:cubicBezTo>
                  <a:cubicBezTo>
                    <a:pt x="-2357" y="16460"/>
                    <a:pt x="2885" y="25495"/>
                    <a:pt x="7476" y="32744"/>
                  </a:cubicBezTo>
                  <a:cubicBezTo>
                    <a:pt x="11884" y="39710"/>
                    <a:pt x="16659" y="46402"/>
                    <a:pt x="21502" y="53068"/>
                  </a:cubicBezTo>
                  <a:cubicBezTo>
                    <a:pt x="30773" y="65818"/>
                    <a:pt x="40224" y="78488"/>
                    <a:pt x="50252" y="90659"/>
                  </a:cubicBezTo>
                  <a:cubicBezTo>
                    <a:pt x="60033" y="102531"/>
                    <a:pt x="70014" y="114224"/>
                    <a:pt x="80541" y="125445"/>
                  </a:cubicBezTo>
                  <a:cubicBezTo>
                    <a:pt x="86099" y="131376"/>
                    <a:pt x="91788" y="137128"/>
                    <a:pt x="97655" y="142754"/>
                  </a:cubicBezTo>
                  <a:cubicBezTo>
                    <a:pt x="100434" y="145417"/>
                    <a:pt x="103260" y="148017"/>
                    <a:pt x="106176" y="150533"/>
                  </a:cubicBezTo>
                  <a:cubicBezTo>
                    <a:pt x="109643" y="153522"/>
                    <a:pt x="113146" y="155408"/>
                    <a:pt x="116834" y="158003"/>
                  </a:cubicBezTo>
                  <a:cubicBezTo>
                    <a:pt x="123737" y="162857"/>
                    <a:pt x="134395" y="154557"/>
                    <a:pt x="129725" y="1468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1" name="Google Shape;1991;p22"/>
          <p:cNvGrpSpPr/>
          <p:nvPr/>
        </p:nvGrpSpPr>
        <p:grpSpPr>
          <a:xfrm rot="808327">
            <a:off x="937356" y="92479"/>
            <a:ext cx="1820159" cy="842526"/>
            <a:chOff x="1874484" y="184916"/>
            <a:chExt cx="3639881" cy="1684850"/>
          </a:xfrm>
        </p:grpSpPr>
        <p:sp>
          <p:nvSpPr>
            <p:cNvPr id="1992" name="Google Shape;1992;p22"/>
            <p:cNvSpPr/>
            <p:nvPr/>
          </p:nvSpPr>
          <p:spPr>
            <a:xfrm>
              <a:off x="4322649" y="184916"/>
              <a:ext cx="1103643" cy="682762"/>
            </a:xfrm>
            <a:custGeom>
              <a:avLst/>
              <a:gdLst/>
              <a:ahLst/>
              <a:cxnLst/>
              <a:rect l="l" t="t" r="r" b="b"/>
              <a:pathLst>
                <a:path w="1103643" h="682762" extrusionOk="0">
                  <a:moveTo>
                    <a:pt x="1099302" y="621272"/>
                  </a:moveTo>
                  <a:cubicBezTo>
                    <a:pt x="1099608" y="628561"/>
                    <a:pt x="1098997" y="636148"/>
                    <a:pt x="1096871" y="643436"/>
                  </a:cubicBezTo>
                  <a:cubicBezTo>
                    <a:pt x="1084408" y="686556"/>
                    <a:pt x="1037308" y="690804"/>
                    <a:pt x="1002358" y="672590"/>
                  </a:cubicBezTo>
                  <a:cubicBezTo>
                    <a:pt x="979267" y="660443"/>
                    <a:pt x="959510" y="641312"/>
                    <a:pt x="939454" y="624916"/>
                  </a:cubicBezTo>
                  <a:cubicBezTo>
                    <a:pt x="916057" y="605480"/>
                    <a:pt x="892653" y="586350"/>
                    <a:pt x="869256" y="566921"/>
                  </a:cubicBezTo>
                  <a:cubicBezTo>
                    <a:pt x="824893" y="529874"/>
                    <a:pt x="779614" y="493439"/>
                    <a:pt x="734632" y="456698"/>
                  </a:cubicBezTo>
                  <a:cubicBezTo>
                    <a:pt x="652582" y="389588"/>
                    <a:pt x="570234" y="322790"/>
                    <a:pt x="487879" y="255986"/>
                  </a:cubicBezTo>
                  <a:cubicBezTo>
                    <a:pt x="447462" y="223195"/>
                    <a:pt x="408261" y="187966"/>
                    <a:pt x="366024" y="157605"/>
                  </a:cubicBezTo>
                  <a:cubicBezTo>
                    <a:pt x="320744" y="125417"/>
                    <a:pt x="275165" y="143333"/>
                    <a:pt x="230490" y="167323"/>
                  </a:cubicBezTo>
                  <a:cubicBezTo>
                    <a:pt x="187641" y="190098"/>
                    <a:pt x="145703" y="218030"/>
                    <a:pt x="100729" y="236557"/>
                  </a:cubicBezTo>
                  <a:cubicBezTo>
                    <a:pt x="66995" y="250829"/>
                    <a:pt x="21722" y="248399"/>
                    <a:pt x="4396" y="210443"/>
                  </a:cubicBezTo>
                  <a:cubicBezTo>
                    <a:pt x="-14138" y="170058"/>
                    <a:pt x="30225" y="139085"/>
                    <a:pt x="57575" y="117830"/>
                  </a:cubicBezTo>
                  <a:cubicBezTo>
                    <a:pt x="92823" y="90196"/>
                    <a:pt x="131114" y="65603"/>
                    <a:pt x="171531" y="46167"/>
                  </a:cubicBezTo>
                  <a:cubicBezTo>
                    <a:pt x="211337" y="26731"/>
                    <a:pt x="255401" y="7906"/>
                    <a:pt x="299465" y="1228"/>
                  </a:cubicBezTo>
                  <a:cubicBezTo>
                    <a:pt x="348086" y="-6061"/>
                    <a:pt x="382126" y="20359"/>
                    <a:pt x="419806" y="47076"/>
                  </a:cubicBezTo>
                  <a:cubicBezTo>
                    <a:pt x="498813" y="103559"/>
                    <a:pt x="577827" y="160340"/>
                    <a:pt x="654708" y="219848"/>
                  </a:cubicBezTo>
                  <a:cubicBezTo>
                    <a:pt x="795105" y="327948"/>
                    <a:pt x="930639" y="443030"/>
                    <a:pt x="1058572" y="565706"/>
                  </a:cubicBezTo>
                  <a:cubicBezTo>
                    <a:pt x="1075891" y="571169"/>
                    <a:pt x="1088354" y="584226"/>
                    <a:pt x="1094432" y="600018"/>
                  </a:cubicBezTo>
                  <a:cubicBezTo>
                    <a:pt x="1096558" y="601836"/>
                    <a:pt x="1098385" y="603662"/>
                    <a:pt x="1100511" y="605480"/>
                  </a:cubicBezTo>
                  <a:cubicBezTo>
                    <a:pt x="1105687" y="610950"/>
                    <a:pt x="1103859" y="617628"/>
                    <a:pt x="1099302" y="621272"/>
                  </a:cubicBez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22"/>
            <p:cNvSpPr/>
            <p:nvPr/>
          </p:nvSpPr>
          <p:spPr>
            <a:xfrm>
              <a:off x="1874484" y="231472"/>
              <a:ext cx="776058" cy="715308"/>
            </a:xfrm>
            <a:custGeom>
              <a:avLst/>
              <a:gdLst/>
              <a:ahLst/>
              <a:cxnLst/>
              <a:rect l="l" t="t" r="r" b="b"/>
              <a:pathLst>
                <a:path w="776058" h="715308" extrusionOk="0">
                  <a:moveTo>
                    <a:pt x="773218" y="587016"/>
                  </a:moveTo>
                  <a:cubicBezTo>
                    <a:pt x="780207" y="633170"/>
                    <a:pt x="758331" y="683579"/>
                    <a:pt x="717914" y="711816"/>
                  </a:cubicBezTo>
                  <a:cubicBezTo>
                    <a:pt x="709106" y="717890"/>
                    <a:pt x="692690" y="715766"/>
                    <a:pt x="685701" y="707568"/>
                  </a:cubicBezTo>
                  <a:cubicBezTo>
                    <a:pt x="567792" y="568489"/>
                    <a:pt x="448361" y="430632"/>
                    <a:pt x="329541" y="292171"/>
                  </a:cubicBezTo>
                  <a:cubicBezTo>
                    <a:pt x="304317" y="262413"/>
                    <a:pt x="279704" y="231746"/>
                    <a:pt x="252966" y="203508"/>
                  </a:cubicBezTo>
                  <a:cubicBezTo>
                    <a:pt x="231694" y="180733"/>
                    <a:pt x="198870" y="148546"/>
                    <a:pt x="166359" y="169502"/>
                  </a:cubicBezTo>
                  <a:cubicBezTo>
                    <a:pt x="144483" y="183774"/>
                    <a:pt x="132625" y="209888"/>
                    <a:pt x="110138" y="224159"/>
                  </a:cubicBezTo>
                  <a:cubicBezTo>
                    <a:pt x="92513" y="235398"/>
                    <a:pt x="71242" y="240860"/>
                    <a:pt x="50575" y="239042"/>
                  </a:cubicBezTo>
                  <a:cubicBezTo>
                    <a:pt x="-3819" y="234183"/>
                    <a:pt x="-11725" y="176187"/>
                    <a:pt x="14409" y="137017"/>
                  </a:cubicBezTo>
                  <a:cubicBezTo>
                    <a:pt x="48144" y="87211"/>
                    <a:pt x="98898" y="36802"/>
                    <a:pt x="154806" y="13118"/>
                  </a:cubicBezTo>
                  <a:cubicBezTo>
                    <a:pt x="295203" y="-45787"/>
                    <a:pt x="384241" y="107550"/>
                    <a:pt x="462338" y="198038"/>
                  </a:cubicBezTo>
                  <a:cubicBezTo>
                    <a:pt x="558670" y="309476"/>
                    <a:pt x="658046" y="419401"/>
                    <a:pt x="749814" y="534789"/>
                  </a:cubicBezTo>
                  <a:cubicBezTo>
                    <a:pt x="751030" y="536309"/>
                    <a:pt x="752245" y="537822"/>
                    <a:pt x="753461" y="539037"/>
                  </a:cubicBezTo>
                  <a:cubicBezTo>
                    <a:pt x="759234" y="546631"/>
                    <a:pt x="765312" y="553614"/>
                    <a:pt x="771085" y="561208"/>
                  </a:cubicBezTo>
                  <a:cubicBezTo>
                    <a:pt x="777469" y="569704"/>
                    <a:pt x="777171" y="579422"/>
                    <a:pt x="773218" y="587016"/>
                  </a:cubicBez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22"/>
            <p:cNvSpPr/>
            <p:nvPr/>
          </p:nvSpPr>
          <p:spPr>
            <a:xfrm>
              <a:off x="2541912" y="738052"/>
              <a:ext cx="1294785" cy="1093342"/>
            </a:xfrm>
            <a:custGeom>
              <a:avLst/>
              <a:gdLst/>
              <a:ahLst/>
              <a:cxnLst/>
              <a:rect l="l" t="t" r="r" b="b"/>
              <a:pathLst>
                <a:path w="1294785" h="1093342" extrusionOk="0">
                  <a:moveTo>
                    <a:pt x="1294357" y="478019"/>
                  </a:moveTo>
                  <a:lnTo>
                    <a:pt x="1294357" y="474309"/>
                  </a:lnTo>
                  <a:cubicBezTo>
                    <a:pt x="1293570" y="410233"/>
                    <a:pt x="1288081" y="341348"/>
                    <a:pt x="1277096" y="257631"/>
                  </a:cubicBezTo>
                  <a:cubicBezTo>
                    <a:pt x="1271505" y="214191"/>
                    <a:pt x="1264546" y="160130"/>
                    <a:pt x="1236454" y="113962"/>
                  </a:cubicBezTo>
                  <a:cubicBezTo>
                    <a:pt x="1206600" y="64855"/>
                    <a:pt x="1146789" y="30871"/>
                    <a:pt x="1072405" y="20731"/>
                  </a:cubicBezTo>
                  <a:cubicBezTo>
                    <a:pt x="987931" y="9107"/>
                    <a:pt x="902111" y="5223"/>
                    <a:pt x="821386" y="2226"/>
                  </a:cubicBezTo>
                  <a:cubicBezTo>
                    <a:pt x="779841" y="742"/>
                    <a:pt x="737757" y="0"/>
                    <a:pt x="696313" y="0"/>
                  </a:cubicBezTo>
                  <a:cubicBezTo>
                    <a:pt x="574713" y="0"/>
                    <a:pt x="452479" y="6408"/>
                    <a:pt x="332968" y="19094"/>
                  </a:cubicBezTo>
                  <a:cubicBezTo>
                    <a:pt x="239722" y="29060"/>
                    <a:pt x="66166" y="47652"/>
                    <a:pt x="21571" y="207542"/>
                  </a:cubicBezTo>
                  <a:cubicBezTo>
                    <a:pt x="-12630" y="330633"/>
                    <a:pt x="933" y="465290"/>
                    <a:pt x="14094" y="555880"/>
                  </a:cubicBezTo>
                  <a:cubicBezTo>
                    <a:pt x="33000" y="685998"/>
                    <a:pt x="71204" y="796577"/>
                    <a:pt x="127665" y="884585"/>
                  </a:cubicBezTo>
                  <a:cubicBezTo>
                    <a:pt x="248327" y="1073004"/>
                    <a:pt x="527285" y="1093342"/>
                    <a:pt x="641628" y="1093342"/>
                  </a:cubicBezTo>
                  <a:cubicBezTo>
                    <a:pt x="667726" y="1093342"/>
                    <a:pt x="693758" y="1092331"/>
                    <a:pt x="718997" y="1090404"/>
                  </a:cubicBezTo>
                  <a:cubicBezTo>
                    <a:pt x="926556" y="1074452"/>
                    <a:pt x="1066669" y="1019620"/>
                    <a:pt x="1159886" y="917944"/>
                  </a:cubicBezTo>
                  <a:cubicBezTo>
                    <a:pt x="1200528" y="873936"/>
                    <a:pt x="1231984" y="820982"/>
                    <a:pt x="1253102" y="761378"/>
                  </a:cubicBezTo>
                  <a:cubicBezTo>
                    <a:pt x="1254944" y="756606"/>
                    <a:pt x="1256764" y="751442"/>
                    <a:pt x="1257762" y="747798"/>
                  </a:cubicBezTo>
                  <a:cubicBezTo>
                    <a:pt x="1281144" y="679713"/>
                    <a:pt x="1293228" y="601285"/>
                    <a:pt x="1294648" y="508410"/>
                  </a:cubicBezTo>
                  <a:cubicBezTo>
                    <a:pt x="1294968" y="498066"/>
                    <a:pt x="1294670" y="487388"/>
                    <a:pt x="1294357" y="4780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22"/>
            <p:cNvSpPr/>
            <p:nvPr/>
          </p:nvSpPr>
          <p:spPr>
            <a:xfrm>
              <a:off x="4193223" y="738052"/>
              <a:ext cx="1294785" cy="1093342"/>
            </a:xfrm>
            <a:custGeom>
              <a:avLst/>
              <a:gdLst/>
              <a:ahLst/>
              <a:cxnLst/>
              <a:rect l="l" t="t" r="r" b="b"/>
              <a:pathLst>
                <a:path w="1294785" h="1093342" extrusionOk="0">
                  <a:moveTo>
                    <a:pt x="429" y="478019"/>
                  </a:moveTo>
                  <a:lnTo>
                    <a:pt x="429" y="474309"/>
                  </a:lnTo>
                  <a:cubicBezTo>
                    <a:pt x="1215" y="410233"/>
                    <a:pt x="6704" y="341348"/>
                    <a:pt x="17689" y="257631"/>
                  </a:cubicBezTo>
                  <a:cubicBezTo>
                    <a:pt x="23280" y="214191"/>
                    <a:pt x="30239" y="160130"/>
                    <a:pt x="58332" y="113962"/>
                  </a:cubicBezTo>
                  <a:cubicBezTo>
                    <a:pt x="88186" y="64855"/>
                    <a:pt x="147996" y="30871"/>
                    <a:pt x="222380" y="20731"/>
                  </a:cubicBezTo>
                  <a:cubicBezTo>
                    <a:pt x="306854" y="9107"/>
                    <a:pt x="392674" y="5223"/>
                    <a:pt x="473399" y="2226"/>
                  </a:cubicBezTo>
                  <a:cubicBezTo>
                    <a:pt x="514945" y="742"/>
                    <a:pt x="557029" y="0"/>
                    <a:pt x="598472" y="0"/>
                  </a:cubicBezTo>
                  <a:cubicBezTo>
                    <a:pt x="720073" y="0"/>
                    <a:pt x="842306" y="6408"/>
                    <a:pt x="961817" y="19094"/>
                  </a:cubicBezTo>
                  <a:cubicBezTo>
                    <a:pt x="1055063" y="29060"/>
                    <a:pt x="1228619" y="47652"/>
                    <a:pt x="1273215" y="207542"/>
                  </a:cubicBezTo>
                  <a:cubicBezTo>
                    <a:pt x="1307415" y="330633"/>
                    <a:pt x="1293853" y="465290"/>
                    <a:pt x="1280691" y="555880"/>
                  </a:cubicBezTo>
                  <a:cubicBezTo>
                    <a:pt x="1261786" y="685998"/>
                    <a:pt x="1223582" y="796577"/>
                    <a:pt x="1167120" y="884585"/>
                  </a:cubicBezTo>
                  <a:cubicBezTo>
                    <a:pt x="1046459" y="1073004"/>
                    <a:pt x="767500" y="1093342"/>
                    <a:pt x="653157" y="1093342"/>
                  </a:cubicBezTo>
                  <a:cubicBezTo>
                    <a:pt x="627060" y="1093342"/>
                    <a:pt x="601027" y="1092331"/>
                    <a:pt x="575788" y="1090404"/>
                  </a:cubicBezTo>
                  <a:cubicBezTo>
                    <a:pt x="368229" y="1074452"/>
                    <a:pt x="228116" y="1019620"/>
                    <a:pt x="134900" y="917944"/>
                  </a:cubicBezTo>
                  <a:cubicBezTo>
                    <a:pt x="94257" y="873936"/>
                    <a:pt x="62801" y="820982"/>
                    <a:pt x="41683" y="761378"/>
                  </a:cubicBezTo>
                  <a:cubicBezTo>
                    <a:pt x="39841" y="756606"/>
                    <a:pt x="38021" y="751442"/>
                    <a:pt x="37024" y="747798"/>
                  </a:cubicBezTo>
                  <a:cubicBezTo>
                    <a:pt x="13642" y="679713"/>
                    <a:pt x="1557" y="601285"/>
                    <a:pt x="138" y="508410"/>
                  </a:cubicBezTo>
                  <a:cubicBezTo>
                    <a:pt x="-183" y="498066"/>
                    <a:pt x="116" y="487388"/>
                    <a:pt x="429" y="4780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22"/>
            <p:cNvSpPr/>
            <p:nvPr/>
          </p:nvSpPr>
          <p:spPr>
            <a:xfrm>
              <a:off x="2515575" y="673910"/>
              <a:ext cx="2998790" cy="1195856"/>
            </a:xfrm>
            <a:custGeom>
              <a:avLst/>
              <a:gdLst/>
              <a:ahLst/>
              <a:cxnLst/>
              <a:rect l="l" t="t" r="r" b="b"/>
              <a:pathLst>
                <a:path w="2998790" h="1195856" extrusionOk="0">
                  <a:moveTo>
                    <a:pt x="1499382" y="310826"/>
                  </a:moveTo>
                  <a:cubicBezTo>
                    <a:pt x="1460938" y="310979"/>
                    <a:pt x="1422501" y="320850"/>
                    <a:pt x="1391809" y="339973"/>
                  </a:cubicBezTo>
                  <a:cubicBezTo>
                    <a:pt x="1383299" y="345436"/>
                    <a:pt x="1373879" y="351510"/>
                    <a:pt x="1365675" y="358799"/>
                  </a:cubicBezTo>
                  <a:cubicBezTo>
                    <a:pt x="1364154" y="332379"/>
                    <a:pt x="1362028" y="305967"/>
                    <a:pt x="1359596" y="279548"/>
                  </a:cubicBezTo>
                  <a:cubicBezTo>
                    <a:pt x="1352302" y="203033"/>
                    <a:pt x="1336199" y="133799"/>
                    <a:pt x="1268738" y="90373"/>
                  </a:cubicBezTo>
                  <a:cubicBezTo>
                    <a:pt x="1209787" y="52723"/>
                    <a:pt x="1138373" y="37840"/>
                    <a:pt x="1069995" y="27213"/>
                  </a:cubicBezTo>
                  <a:cubicBezTo>
                    <a:pt x="827493" y="-10438"/>
                    <a:pt x="578920" y="-8925"/>
                    <a:pt x="337022" y="31162"/>
                  </a:cubicBezTo>
                  <a:cubicBezTo>
                    <a:pt x="235222" y="48169"/>
                    <a:pt x="116097" y="53632"/>
                    <a:pt x="54409" y="146856"/>
                  </a:cubicBezTo>
                  <a:cubicBezTo>
                    <a:pt x="6392" y="219428"/>
                    <a:pt x="4266" y="313561"/>
                    <a:pt x="1230" y="397671"/>
                  </a:cubicBezTo>
                  <a:cubicBezTo>
                    <a:pt x="-6064" y="593524"/>
                    <a:pt x="16729" y="808202"/>
                    <a:pt x="133423" y="972478"/>
                  </a:cubicBezTo>
                  <a:cubicBezTo>
                    <a:pt x="235528" y="1115798"/>
                    <a:pt x="407227" y="1168942"/>
                    <a:pt x="573751" y="1188371"/>
                  </a:cubicBezTo>
                  <a:cubicBezTo>
                    <a:pt x="764894" y="1210542"/>
                    <a:pt x="949661" y="1185337"/>
                    <a:pt x="1118318" y="1087560"/>
                  </a:cubicBezTo>
                  <a:cubicBezTo>
                    <a:pt x="1207967" y="1035638"/>
                    <a:pt x="1271170" y="978552"/>
                    <a:pt x="1311893" y="881989"/>
                  </a:cubicBezTo>
                  <a:cubicBezTo>
                    <a:pt x="1350490" y="790591"/>
                    <a:pt x="1362334" y="689475"/>
                    <a:pt x="1366898" y="591094"/>
                  </a:cubicBezTo>
                  <a:cubicBezTo>
                    <a:pt x="1368419" y="558601"/>
                    <a:pt x="1369024" y="526115"/>
                    <a:pt x="1369635" y="493324"/>
                  </a:cubicBezTo>
                  <a:cubicBezTo>
                    <a:pt x="1376624" y="490284"/>
                    <a:pt x="1381792" y="484210"/>
                    <a:pt x="1387259" y="479358"/>
                  </a:cubicBezTo>
                  <a:cubicBezTo>
                    <a:pt x="1392727" y="474804"/>
                    <a:pt x="1398201" y="470556"/>
                    <a:pt x="1403974" y="466905"/>
                  </a:cubicBezTo>
                  <a:cubicBezTo>
                    <a:pt x="1432539" y="448080"/>
                    <a:pt x="1465968" y="438973"/>
                    <a:pt x="1499396" y="439271"/>
                  </a:cubicBezTo>
                  <a:cubicBezTo>
                    <a:pt x="1532825" y="438965"/>
                    <a:pt x="1566253" y="448072"/>
                    <a:pt x="1594819" y="466905"/>
                  </a:cubicBezTo>
                  <a:cubicBezTo>
                    <a:pt x="1600592" y="470549"/>
                    <a:pt x="1606059" y="474797"/>
                    <a:pt x="1611533" y="479358"/>
                  </a:cubicBezTo>
                  <a:cubicBezTo>
                    <a:pt x="1617000" y="484217"/>
                    <a:pt x="1622169" y="490291"/>
                    <a:pt x="1629157" y="493324"/>
                  </a:cubicBezTo>
                  <a:cubicBezTo>
                    <a:pt x="1629761" y="526115"/>
                    <a:pt x="1630373" y="558608"/>
                    <a:pt x="1631894" y="591094"/>
                  </a:cubicBezTo>
                  <a:cubicBezTo>
                    <a:pt x="1636451" y="689475"/>
                    <a:pt x="1648303" y="790591"/>
                    <a:pt x="1686900" y="881989"/>
                  </a:cubicBezTo>
                  <a:cubicBezTo>
                    <a:pt x="1727623" y="978552"/>
                    <a:pt x="1790825" y="1035638"/>
                    <a:pt x="1880475" y="1087560"/>
                  </a:cubicBezTo>
                  <a:cubicBezTo>
                    <a:pt x="2049131" y="1185337"/>
                    <a:pt x="2233891" y="1210542"/>
                    <a:pt x="2425041" y="1188371"/>
                  </a:cubicBezTo>
                  <a:cubicBezTo>
                    <a:pt x="2591572" y="1168942"/>
                    <a:pt x="2763264" y="1115798"/>
                    <a:pt x="2865370" y="972478"/>
                  </a:cubicBezTo>
                  <a:cubicBezTo>
                    <a:pt x="2982064" y="808209"/>
                    <a:pt x="3004849" y="593524"/>
                    <a:pt x="2997562" y="397671"/>
                  </a:cubicBezTo>
                  <a:cubicBezTo>
                    <a:pt x="2994527" y="313561"/>
                    <a:pt x="2992394" y="219428"/>
                    <a:pt x="2944384" y="146856"/>
                  </a:cubicBezTo>
                  <a:cubicBezTo>
                    <a:pt x="2882696" y="53639"/>
                    <a:pt x="2763570" y="48169"/>
                    <a:pt x="2661771" y="31162"/>
                  </a:cubicBezTo>
                  <a:cubicBezTo>
                    <a:pt x="2419880" y="-8917"/>
                    <a:pt x="2171300" y="-10438"/>
                    <a:pt x="1928798" y="27213"/>
                  </a:cubicBezTo>
                  <a:cubicBezTo>
                    <a:pt x="1860426" y="37840"/>
                    <a:pt x="1789012" y="52723"/>
                    <a:pt x="1730054" y="90373"/>
                  </a:cubicBezTo>
                  <a:cubicBezTo>
                    <a:pt x="1662593" y="133791"/>
                    <a:pt x="1646483" y="203026"/>
                    <a:pt x="1639196" y="279548"/>
                  </a:cubicBezTo>
                  <a:cubicBezTo>
                    <a:pt x="1636764" y="305967"/>
                    <a:pt x="1634639" y="332379"/>
                    <a:pt x="1633117" y="358799"/>
                  </a:cubicBezTo>
                  <a:cubicBezTo>
                    <a:pt x="1624913" y="351510"/>
                    <a:pt x="1615493" y="345436"/>
                    <a:pt x="1606983" y="339973"/>
                  </a:cubicBezTo>
                  <a:cubicBezTo>
                    <a:pt x="1576270" y="320843"/>
                    <a:pt x="1537826" y="310979"/>
                    <a:pt x="1499382" y="310826"/>
                  </a:cubicBezTo>
                  <a:close/>
                  <a:moveTo>
                    <a:pt x="1255365" y="802128"/>
                  </a:moveTo>
                  <a:cubicBezTo>
                    <a:pt x="1254150" y="806376"/>
                    <a:pt x="1252628" y="810631"/>
                    <a:pt x="1251114" y="814574"/>
                  </a:cubicBezTo>
                  <a:cubicBezTo>
                    <a:pt x="1231969" y="868627"/>
                    <a:pt x="1203709" y="918425"/>
                    <a:pt x="1163896" y="961538"/>
                  </a:cubicBezTo>
                  <a:cubicBezTo>
                    <a:pt x="1057838" y="1077231"/>
                    <a:pt x="893440" y="1112757"/>
                    <a:pt x="743012" y="1124294"/>
                  </a:cubicBezTo>
                  <a:cubicBezTo>
                    <a:pt x="557641" y="1138565"/>
                    <a:pt x="288706" y="1102734"/>
                    <a:pt x="179605" y="932391"/>
                  </a:cubicBezTo>
                  <a:cubicBezTo>
                    <a:pt x="118827" y="837654"/>
                    <a:pt x="86614" y="726522"/>
                    <a:pt x="70511" y="615688"/>
                  </a:cubicBezTo>
                  <a:cubicBezTo>
                    <a:pt x="54707" y="506985"/>
                    <a:pt x="47420" y="387043"/>
                    <a:pt x="77201" y="279854"/>
                  </a:cubicBezTo>
                  <a:cubicBezTo>
                    <a:pt x="113367" y="150194"/>
                    <a:pt x="243426" y="126205"/>
                    <a:pt x="362552" y="113453"/>
                  </a:cubicBezTo>
                  <a:cubicBezTo>
                    <a:pt x="523004" y="96447"/>
                    <a:pt x="684970" y="90984"/>
                    <a:pt x="846638" y="96752"/>
                  </a:cubicBezTo>
                  <a:cubicBezTo>
                    <a:pt x="928994" y="99785"/>
                    <a:pt x="1012863" y="103735"/>
                    <a:pt x="1094608" y="114974"/>
                  </a:cubicBezTo>
                  <a:cubicBezTo>
                    <a:pt x="1148092" y="122262"/>
                    <a:pt x="1207654" y="145946"/>
                    <a:pt x="1236824" y="193918"/>
                  </a:cubicBezTo>
                  <a:cubicBezTo>
                    <a:pt x="1260833" y="233394"/>
                    <a:pt x="1267515" y="280763"/>
                    <a:pt x="1273288" y="325702"/>
                  </a:cubicBezTo>
                  <a:cubicBezTo>
                    <a:pt x="1282104" y="392812"/>
                    <a:pt x="1289398" y="465377"/>
                    <a:pt x="1290308" y="538859"/>
                  </a:cubicBezTo>
                  <a:lnTo>
                    <a:pt x="1290308" y="542198"/>
                  </a:lnTo>
                  <a:cubicBezTo>
                    <a:pt x="1290614" y="551916"/>
                    <a:pt x="1290920" y="561933"/>
                    <a:pt x="1290614" y="571651"/>
                  </a:cubicBezTo>
                  <a:cubicBezTo>
                    <a:pt x="1289398" y="650610"/>
                    <a:pt x="1280284" y="729555"/>
                    <a:pt x="1255365" y="802128"/>
                  </a:cubicBezTo>
                  <a:close/>
                  <a:moveTo>
                    <a:pt x="1708157" y="571658"/>
                  </a:moveTo>
                  <a:cubicBezTo>
                    <a:pt x="1707851" y="561940"/>
                    <a:pt x="1708157" y="551924"/>
                    <a:pt x="1708462" y="542205"/>
                  </a:cubicBezTo>
                  <a:lnTo>
                    <a:pt x="1708462" y="538867"/>
                  </a:lnTo>
                  <a:cubicBezTo>
                    <a:pt x="1709372" y="465385"/>
                    <a:pt x="1716667" y="392812"/>
                    <a:pt x="1725482" y="325709"/>
                  </a:cubicBezTo>
                  <a:cubicBezTo>
                    <a:pt x="1731255" y="280770"/>
                    <a:pt x="1737938" y="233402"/>
                    <a:pt x="1761947" y="193926"/>
                  </a:cubicBezTo>
                  <a:cubicBezTo>
                    <a:pt x="1791116" y="145954"/>
                    <a:pt x="1850679" y="122262"/>
                    <a:pt x="1904163" y="114981"/>
                  </a:cubicBezTo>
                  <a:cubicBezTo>
                    <a:pt x="1985907" y="103742"/>
                    <a:pt x="2069784" y="99800"/>
                    <a:pt x="2152132" y="96759"/>
                  </a:cubicBezTo>
                  <a:cubicBezTo>
                    <a:pt x="2313800" y="90991"/>
                    <a:pt x="2475774" y="96454"/>
                    <a:pt x="2636219" y="113461"/>
                  </a:cubicBezTo>
                  <a:cubicBezTo>
                    <a:pt x="2755344" y="126212"/>
                    <a:pt x="2885404" y="150202"/>
                    <a:pt x="2921569" y="279861"/>
                  </a:cubicBezTo>
                  <a:cubicBezTo>
                    <a:pt x="2951351" y="387051"/>
                    <a:pt x="2944056" y="506992"/>
                    <a:pt x="2928252" y="615695"/>
                  </a:cubicBezTo>
                  <a:cubicBezTo>
                    <a:pt x="2912142" y="726529"/>
                    <a:pt x="2879937" y="837661"/>
                    <a:pt x="2819158" y="932398"/>
                  </a:cubicBezTo>
                  <a:cubicBezTo>
                    <a:pt x="2710064" y="1102741"/>
                    <a:pt x="2441122" y="1138573"/>
                    <a:pt x="2255752" y="1124301"/>
                  </a:cubicBezTo>
                  <a:cubicBezTo>
                    <a:pt x="2105331" y="1112765"/>
                    <a:pt x="1940926" y="1077238"/>
                    <a:pt x="1834867" y="961545"/>
                  </a:cubicBezTo>
                  <a:cubicBezTo>
                    <a:pt x="1795062" y="918425"/>
                    <a:pt x="1766795" y="868627"/>
                    <a:pt x="1747649" y="814581"/>
                  </a:cubicBezTo>
                  <a:cubicBezTo>
                    <a:pt x="1746128" y="810631"/>
                    <a:pt x="1744613" y="806383"/>
                    <a:pt x="1743390" y="802135"/>
                  </a:cubicBezTo>
                  <a:cubicBezTo>
                    <a:pt x="1718487" y="729555"/>
                    <a:pt x="1709365" y="650610"/>
                    <a:pt x="1708157" y="5716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22"/>
            <p:cNvSpPr/>
            <p:nvPr/>
          </p:nvSpPr>
          <p:spPr>
            <a:xfrm>
              <a:off x="3569388" y="860254"/>
              <a:ext cx="164518" cy="642804"/>
            </a:xfrm>
            <a:custGeom>
              <a:avLst/>
              <a:gdLst/>
              <a:ahLst/>
              <a:cxnLst/>
              <a:rect l="l" t="t" r="r" b="b"/>
              <a:pathLst>
                <a:path w="164518" h="642804" extrusionOk="0">
                  <a:moveTo>
                    <a:pt x="162868" y="368728"/>
                  </a:moveTo>
                  <a:cubicBezTo>
                    <a:pt x="158602" y="436711"/>
                    <a:pt x="146132" y="504869"/>
                    <a:pt x="126004" y="567353"/>
                  </a:cubicBezTo>
                  <a:cubicBezTo>
                    <a:pt x="120857" y="583319"/>
                    <a:pt x="114982" y="599307"/>
                    <a:pt x="105293" y="613012"/>
                  </a:cubicBezTo>
                  <a:cubicBezTo>
                    <a:pt x="95604" y="626709"/>
                    <a:pt x="81605" y="638056"/>
                    <a:pt x="65145" y="641373"/>
                  </a:cubicBezTo>
                  <a:cubicBezTo>
                    <a:pt x="-1777" y="654859"/>
                    <a:pt x="12207" y="569542"/>
                    <a:pt x="23323" y="533201"/>
                  </a:cubicBezTo>
                  <a:cubicBezTo>
                    <a:pt x="63442" y="402021"/>
                    <a:pt x="64781" y="260244"/>
                    <a:pt x="27101" y="128344"/>
                  </a:cubicBezTo>
                  <a:cubicBezTo>
                    <a:pt x="18577" y="98506"/>
                    <a:pt x="-15143" y="43282"/>
                    <a:pt x="7949" y="14688"/>
                  </a:cubicBezTo>
                  <a:cubicBezTo>
                    <a:pt x="17681" y="2642"/>
                    <a:pt x="31709" y="-3519"/>
                    <a:pt x="46946" y="2096"/>
                  </a:cubicBezTo>
                  <a:cubicBezTo>
                    <a:pt x="58805" y="6468"/>
                    <a:pt x="67977" y="15946"/>
                    <a:pt x="76152" y="25577"/>
                  </a:cubicBezTo>
                  <a:cubicBezTo>
                    <a:pt x="127147" y="85638"/>
                    <a:pt x="153055" y="161855"/>
                    <a:pt x="160779" y="239491"/>
                  </a:cubicBezTo>
                  <a:cubicBezTo>
                    <a:pt x="164957" y="281477"/>
                    <a:pt x="165605" y="325070"/>
                    <a:pt x="162868" y="3687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22"/>
            <p:cNvSpPr/>
            <p:nvPr/>
          </p:nvSpPr>
          <p:spPr>
            <a:xfrm>
              <a:off x="3477224" y="1567670"/>
              <a:ext cx="97393" cy="98298"/>
            </a:xfrm>
            <a:custGeom>
              <a:avLst/>
              <a:gdLst/>
              <a:ahLst/>
              <a:cxnLst/>
              <a:rect l="l" t="t" r="r" b="b"/>
              <a:pathLst>
                <a:path w="97393" h="98298" extrusionOk="0">
                  <a:moveTo>
                    <a:pt x="95796" y="21718"/>
                  </a:moveTo>
                  <a:cubicBezTo>
                    <a:pt x="90795" y="5700"/>
                    <a:pt x="74532" y="-4949"/>
                    <a:pt x="54607" y="2340"/>
                  </a:cubicBezTo>
                  <a:cubicBezTo>
                    <a:pt x="32426" y="10458"/>
                    <a:pt x="7566" y="34782"/>
                    <a:pt x="1676" y="58081"/>
                  </a:cubicBezTo>
                  <a:cubicBezTo>
                    <a:pt x="-689" y="67449"/>
                    <a:pt x="-1090" y="77989"/>
                    <a:pt x="4064" y="86158"/>
                  </a:cubicBezTo>
                  <a:cubicBezTo>
                    <a:pt x="11985" y="98713"/>
                    <a:pt x="29237" y="100873"/>
                    <a:pt x="42086" y="95644"/>
                  </a:cubicBezTo>
                  <a:cubicBezTo>
                    <a:pt x="50742" y="92123"/>
                    <a:pt x="58087" y="86093"/>
                    <a:pt x="65294" y="80143"/>
                  </a:cubicBezTo>
                  <a:cubicBezTo>
                    <a:pt x="75500" y="71719"/>
                    <a:pt x="85946" y="63012"/>
                    <a:pt x="92316" y="51425"/>
                  </a:cubicBezTo>
                  <a:cubicBezTo>
                    <a:pt x="97878" y="41307"/>
                    <a:pt x="98599" y="30672"/>
                    <a:pt x="95796" y="217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22"/>
            <p:cNvSpPr/>
            <p:nvPr/>
          </p:nvSpPr>
          <p:spPr>
            <a:xfrm>
              <a:off x="5198727" y="860254"/>
              <a:ext cx="164518" cy="642804"/>
            </a:xfrm>
            <a:custGeom>
              <a:avLst/>
              <a:gdLst/>
              <a:ahLst/>
              <a:cxnLst/>
              <a:rect l="l" t="t" r="r" b="b"/>
              <a:pathLst>
                <a:path w="164518" h="642804" extrusionOk="0">
                  <a:moveTo>
                    <a:pt x="162868" y="368728"/>
                  </a:moveTo>
                  <a:cubicBezTo>
                    <a:pt x="158602" y="436711"/>
                    <a:pt x="146132" y="504869"/>
                    <a:pt x="126004" y="567353"/>
                  </a:cubicBezTo>
                  <a:cubicBezTo>
                    <a:pt x="120857" y="583319"/>
                    <a:pt x="114982" y="599307"/>
                    <a:pt x="105293" y="613012"/>
                  </a:cubicBezTo>
                  <a:cubicBezTo>
                    <a:pt x="95604" y="626709"/>
                    <a:pt x="81605" y="638056"/>
                    <a:pt x="65145" y="641373"/>
                  </a:cubicBezTo>
                  <a:cubicBezTo>
                    <a:pt x="-1777" y="654859"/>
                    <a:pt x="12207" y="569542"/>
                    <a:pt x="23323" y="533201"/>
                  </a:cubicBezTo>
                  <a:cubicBezTo>
                    <a:pt x="63442" y="402021"/>
                    <a:pt x="64781" y="260244"/>
                    <a:pt x="27101" y="128344"/>
                  </a:cubicBezTo>
                  <a:cubicBezTo>
                    <a:pt x="18577" y="98506"/>
                    <a:pt x="-15143" y="43282"/>
                    <a:pt x="7948" y="14688"/>
                  </a:cubicBezTo>
                  <a:cubicBezTo>
                    <a:pt x="17681" y="2642"/>
                    <a:pt x="31710" y="-3519"/>
                    <a:pt x="46946" y="2096"/>
                  </a:cubicBezTo>
                  <a:cubicBezTo>
                    <a:pt x="58805" y="6468"/>
                    <a:pt x="67977" y="15946"/>
                    <a:pt x="76152" y="25577"/>
                  </a:cubicBezTo>
                  <a:cubicBezTo>
                    <a:pt x="127147" y="85638"/>
                    <a:pt x="153055" y="161855"/>
                    <a:pt x="160779" y="239491"/>
                  </a:cubicBezTo>
                  <a:cubicBezTo>
                    <a:pt x="164957" y="281477"/>
                    <a:pt x="165605" y="325070"/>
                    <a:pt x="162868" y="3687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22"/>
            <p:cNvSpPr/>
            <p:nvPr/>
          </p:nvSpPr>
          <p:spPr>
            <a:xfrm>
              <a:off x="5106570" y="1567670"/>
              <a:ext cx="97388" cy="98298"/>
            </a:xfrm>
            <a:custGeom>
              <a:avLst/>
              <a:gdLst/>
              <a:ahLst/>
              <a:cxnLst/>
              <a:rect l="l" t="t" r="r" b="b"/>
              <a:pathLst>
                <a:path w="97388" h="98298" extrusionOk="0">
                  <a:moveTo>
                    <a:pt x="95796" y="21718"/>
                  </a:moveTo>
                  <a:cubicBezTo>
                    <a:pt x="90795" y="5700"/>
                    <a:pt x="74532" y="-4949"/>
                    <a:pt x="54607" y="2340"/>
                  </a:cubicBezTo>
                  <a:cubicBezTo>
                    <a:pt x="32426" y="10458"/>
                    <a:pt x="7566" y="34782"/>
                    <a:pt x="1676" y="58081"/>
                  </a:cubicBezTo>
                  <a:cubicBezTo>
                    <a:pt x="-689" y="67449"/>
                    <a:pt x="-1090" y="77989"/>
                    <a:pt x="4064" y="86158"/>
                  </a:cubicBezTo>
                  <a:cubicBezTo>
                    <a:pt x="11985" y="98713"/>
                    <a:pt x="29237" y="100873"/>
                    <a:pt x="42086" y="95644"/>
                  </a:cubicBezTo>
                  <a:cubicBezTo>
                    <a:pt x="50742" y="92123"/>
                    <a:pt x="58087" y="86093"/>
                    <a:pt x="65294" y="80143"/>
                  </a:cubicBezTo>
                  <a:cubicBezTo>
                    <a:pt x="75500" y="71719"/>
                    <a:pt x="85946" y="63012"/>
                    <a:pt x="92316" y="51425"/>
                  </a:cubicBezTo>
                  <a:cubicBezTo>
                    <a:pt x="97871" y="41307"/>
                    <a:pt x="98591" y="30672"/>
                    <a:pt x="95796" y="217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22"/>
            <p:cNvSpPr/>
            <p:nvPr/>
          </p:nvSpPr>
          <p:spPr>
            <a:xfrm>
              <a:off x="1983986" y="386768"/>
              <a:ext cx="521891" cy="487914"/>
            </a:xfrm>
            <a:custGeom>
              <a:avLst/>
              <a:gdLst/>
              <a:ahLst/>
              <a:cxnLst/>
              <a:rect l="l" t="t" r="r" b="b"/>
              <a:pathLst>
                <a:path w="521891" h="487914" extrusionOk="0">
                  <a:moveTo>
                    <a:pt x="520625" y="475707"/>
                  </a:moveTo>
                  <a:cubicBezTo>
                    <a:pt x="444683" y="367011"/>
                    <a:pt x="358739" y="264542"/>
                    <a:pt x="271688" y="164626"/>
                  </a:cubicBezTo>
                  <a:cubicBezTo>
                    <a:pt x="229407" y="116094"/>
                    <a:pt x="188044" y="63903"/>
                    <a:pt x="137763" y="23307"/>
                  </a:cubicBezTo>
                  <a:cubicBezTo>
                    <a:pt x="119425" y="8504"/>
                    <a:pt x="97193" y="-7252"/>
                    <a:pt x="72930" y="3601"/>
                  </a:cubicBezTo>
                  <a:cubicBezTo>
                    <a:pt x="61748" y="8598"/>
                    <a:pt x="52583" y="17793"/>
                    <a:pt x="43607" y="25852"/>
                  </a:cubicBezTo>
                  <a:cubicBezTo>
                    <a:pt x="29652" y="38378"/>
                    <a:pt x="14503" y="50577"/>
                    <a:pt x="2273" y="64783"/>
                  </a:cubicBezTo>
                  <a:cubicBezTo>
                    <a:pt x="-4148" y="72239"/>
                    <a:pt x="4137" y="85274"/>
                    <a:pt x="13418" y="79222"/>
                  </a:cubicBezTo>
                  <a:cubicBezTo>
                    <a:pt x="25772" y="71162"/>
                    <a:pt x="36648" y="61037"/>
                    <a:pt x="47924" y="51566"/>
                  </a:cubicBezTo>
                  <a:cubicBezTo>
                    <a:pt x="58916" y="42335"/>
                    <a:pt x="75034" y="23110"/>
                    <a:pt x="90263" y="22375"/>
                  </a:cubicBezTo>
                  <a:cubicBezTo>
                    <a:pt x="106264" y="21604"/>
                    <a:pt x="121988" y="37324"/>
                    <a:pt x="133257" y="46947"/>
                  </a:cubicBezTo>
                  <a:cubicBezTo>
                    <a:pt x="143601" y="55778"/>
                    <a:pt x="153502" y="65110"/>
                    <a:pt x="163206" y="74625"/>
                  </a:cubicBezTo>
                  <a:cubicBezTo>
                    <a:pt x="205137" y="115774"/>
                    <a:pt x="243348" y="160996"/>
                    <a:pt x="281632" y="205499"/>
                  </a:cubicBezTo>
                  <a:cubicBezTo>
                    <a:pt x="359976" y="296577"/>
                    <a:pt x="433116" y="391561"/>
                    <a:pt x="508039" y="485410"/>
                  </a:cubicBezTo>
                  <a:cubicBezTo>
                    <a:pt x="513673" y="492459"/>
                    <a:pt x="525830" y="483155"/>
                    <a:pt x="520625" y="4757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22"/>
            <p:cNvSpPr/>
            <p:nvPr/>
          </p:nvSpPr>
          <p:spPr>
            <a:xfrm>
              <a:off x="4522832" y="310564"/>
              <a:ext cx="532871" cy="321835"/>
            </a:xfrm>
            <a:custGeom>
              <a:avLst/>
              <a:gdLst/>
              <a:ahLst/>
              <a:cxnLst/>
              <a:rect l="l" t="t" r="r" b="b"/>
              <a:pathLst>
                <a:path w="532871" h="321835" extrusionOk="0">
                  <a:moveTo>
                    <a:pt x="528516" y="301124"/>
                  </a:moveTo>
                  <a:cubicBezTo>
                    <a:pt x="437119" y="229017"/>
                    <a:pt x="345715" y="156909"/>
                    <a:pt x="254318" y="84802"/>
                  </a:cubicBezTo>
                  <a:cubicBezTo>
                    <a:pt x="232464" y="67563"/>
                    <a:pt x="210654" y="50251"/>
                    <a:pt x="188750" y="33077"/>
                  </a:cubicBezTo>
                  <a:cubicBezTo>
                    <a:pt x="170798" y="19001"/>
                    <a:pt x="152751" y="5697"/>
                    <a:pt x="129791" y="1529"/>
                  </a:cubicBezTo>
                  <a:cubicBezTo>
                    <a:pt x="108432" y="-2348"/>
                    <a:pt x="87343" y="1617"/>
                    <a:pt x="66916" y="8156"/>
                  </a:cubicBezTo>
                  <a:cubicBezTo>
                    <a:pt x="45506" y="15008"/>
                    <a:pt x="19270" y="24501"/>
                    <a:pt x="2709" y="39892"/>
                  </a:cubicBezTo>
                  <a:cubicBezTo>
                    <a:pt x="-4090" y="46206"/>
                    <a:pt x="3066" y="56877"/>
                    <a:pt x="11430" y="54862"/>
                  </a:cubicBezTo>
                  <a:cubicBezTo>
                    <a:pt x="32709" y="49741"/>
                    <a:pt x="51621" y="35964"/>
                    <a:pt x="72827" y="29571"/>
                  </a:cubicBezTo>
                  <a:cubicBezTo>
                    <a:pt x="97003" y="22275"/>
                    <a:pt x="123749" y="21627"/>
                    <a:pt x="146461" y="33840"/>
                  </a:cubicBezTo>
                  <a:cubicBezTo>
                    <a:pt x="167252" y="45021"/>
                    <a:pt x="185299" y="62180"/>
                    <a:pt x="203746" y="76728"/>
                  </a:cubicBezTo>
                  <a:cubicBezTo>
                    <a:pt x="224609" y="93189"/>
                    <a:pt x="245473" y="109643"/>
                    <a:pt x="266337" y="126104"/>
                  </a:cubicBezTo>
                  <a:cubicBezTo>
                    <a:pt x="347804" y="190370"/>
                    <a:pt x="429264" y="254643"/>
                    <a:pt x="510731" y="318909"/>
                  </a:cubicBezTo>
                  <a:cubicBezTo>
                    <a:pt x="523304" y="328831"/>
                    <a:pt x="541226" y="311155"/>
                    <a:pt x="528516" y="301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3" name="Google Shape;2003;p22"/>
          <p:cNvGrpSpPr/>
          <p:nvPr/>
        </p:nvGrpSpPr>
        <p:grpSpPr>
          <a:xfrm rot="-564914">
            <a:off x="6106739" y="4023692"/>
            <a:ext cx="1966329" cy="1210990"/>
            <a:chOff x="12212748" y="8046414"/>
            <a:chExt cx="3932374" cy="2421804"/>
          </a:xfrm>
        </p:grpSpPr>
        <p:sp>
          <p:nvSpPr>
            <p:cNvPr id="2004" name="Google Shape;2004;p22"/>
            <p:cNvSpPr/>
            <p:nvPr/>
          </p:nvSpPr>
          <p:spPr>
            <a:xfrm>
              <a:off x="12709013" y="8046414"/>
              <a:ext cx="2939850" cy="1992159"/>
            </a:xfrm>
            <a:custGeom>
              <a:avLst/>
              <a:gdLst/>
              <a:ahLst/>
              <a:cxnLst/>
              <a:rect l="l" t="t" r="r" b="b"/>
              <a:pathLst>
                <a:path w="2939850" h="1992159" extrusionOk="0">
                  <a:moveTo>
                    <a:pt x="117295" y="0"/>
                  </a:moveTo>
                  <a:cubicBezTo>
                    <a:pt x="51467" y="0"/>
                    <a:pt x="-1471" y="54196"/>
                    <a:pt x="31" y="120048"/>
                  </a:cubicBezTo>
                  <a:lnTo>
                    <a:pt x="47" y="120866"/>
                  </a:lnTo>
                  <a:cubicBezTo>
                    <a:pt x="47" y="126548"/>
                    <a:pt x="259" y="132221"/>
                    <a:pt x="259" y="137691"/>
                  </a:cubicBezTo>
                  <a:cubicBezTo>
                    <a:pt x="1203" y="258997"/>
                    <a:pt x="2147" y="380304"/>
                    <a:pt x="3098" y="501611"/>
                  </a:cubicBezTo>
                  <a:cubicBezTo>
                    <a:pt x="4671" y="703012"/>
                    <a:pt x="11553" y="904342"/>
                    <a:pt x="12654" y="1105752"/>
                  </a:cubicBezTo>
                  <a:cubicBezTo>
                    <a:pt x="13197" y="1206165"/>
                    <a:pt x="8447" y="1306547"/>
                    <a:pt x="8659" y="1406890"/>
                  </a:cubicBezTo>
                  <a:cubicBezTo>
                    <a:pt x="8848" y="1496176"/>
                    <a:pt x="6968" y="1585462"/>
                    <a:pt x="7251" y="1674748"/>
                  </a:cubicBezTo>
                  <a:lnTo>
                    <a:pt x="7165" y="1674748"/>
                  </a:lnTo>
                  <a:lnTo>
                    <a:pt x="7165" y="1992160"/>
                  </a:lnTo>
                  <a:lnTo>
                    <a:pt x="2932678" y="1992160"/>
                  </a:lnTo>
                  <a:lnTo>
                    <a:pt x="2932678" y="1674748"/>
                  </a:lnTo>
                  <a:lnTo>
                    <a:pt x="2932591" y="1674748"/>
                  </a:lnTo>
                  <a:cubicBezTo>
                    <a:pt x="2932875" y="1585462"/>
                    <a:pt x="2930995" y="1496176"/>
                    <a:pt x="2931184" y="1406890"/>
                  </a:cubicBezTo>
                  <a:cubicBezTo>
                    <a:pt x="2931396" y="1306547"/>
                    <a:pt x="2926638" y="1206165"/>
                    <a:pt x="2927188" y="1105752"/>
                  </a:cubicBezTo>
                  <a:cubicBezTo>
                    <a:pt x="2928281" y="904342"/>
                    <a:pt x="2935163" y="703012"/>
                    <a:pt x="2936744" y="501611"/>
                  </a:cubicBezTo>
                  <a:cubicBezTo>
                    <a:pt x="2937696" y="380304"/>
                    <a:pt x="2938639" y="258997"/>
                    <a:pt x="2939583" y="137691"/>
                  </a:cubicBezTo>
                  <a:cubicBezTo>
                    <a:pt x="2939583" y="132221"/>
                    <a:pt x="2939796" y="126548"/>
                    <a:pt x="2939796" y="120866"/>
                  </a:cubicBezTo>
                  <a:lnTo>
                    <a:pt x="2939819" y="119859"/>
                  </a:lnTo>
                  <a:cubicBezTo>
                    <a:pt x="2941321" y="54110"/>
                    <a:pt x="2888462" y="0"/>
                    <a:pt x="2822744" y="0"/>
                  </a:cubicBezTo>
                  <a:lnTo>
                    <a:pt x="117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22"/>
            <p:cNvSpPr/>
            <p:nvPr/>
          </p:nvSpPr>
          <p:spPr>
            <a:xfrm>
              <a:off x="12791192" y="8134086"/>
              <a:ext cx="2779276" cy="1756581"/>
            </a:xfrm>
            <a:custGeom>
              <a:avLst/>
              <a:gdLst/>
              <a:ahLst/>
              <a:cxnLst/>
              <a:rect l="l" t="t" r="r" b="b"/>
              <a:pathLst>
                <a:path w="2779276" h="1756581" extrusionOk="0">
                  <a:moveTo>
                    <a:pt x="2779276" y="70659"/>
                  </a:moveTo>
                  <a:lnTo>
                    <a:pt x="2779276" y="1686135"/>
                  </a:lnTo>
                  <a:cubicBezTo>
                    <a:pt x="2779276" y="1725041"/>
                    <a:pt x="2747754" y="1756582"/>
                    <a:pt x="2708871" y="1756582"/>
                  </a:cubicBezTo>
                  <a:lnTo>
                    <a:pt x="70618" y="1756582"/>
                  </a:lnTo>
                  <a:cubicBezTo>
                    <a:pt x="60315" y="1756582"/>
                    <a:pt x="50444" y="1754268"/>
                    <a:pt x="41612" y="1750270"/>
                  </a:cubicBezTo>
                  <a:cubicBezTo>
                    <a:pt x="17019" y="1739332"/>
                    <a:pt x="0" y="1714732"/>
                    <a:pt x="0" y="1686135"/>
                  </a:cubicBezTo>
                  <a:lnTo>
                    <a:pt x="0" y="70659"/>
                  </a:lnTo>
                  <a:cubicBezTo>
                    <a:pt x="0" y="31753"/>
                    <a:pt x="31522" y="0"/>
                    <a:pt x="70618" y="0"/>
                  </a:cubicBezTo>
                  <a:lnTo>
                    <a:pt x="2708659" y="0"/>
                  </a:lnTo>
                  <a:cubicBezTo>
                    <a:pt x="2747495" y="0"/>
                    <a:pt x="2779276" y="31800"/>
                    <a:pt x="2779276" y="706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06" name="Google Shape;2006;p22"/>
            <p:cNvGrpSpPr/>
            <p:nvPr/>
          </p:nvGrpSpPr>
          <p:grpSpPr>
            <a:xfrm>
              <a:off x="12212748" y="9986785"/>
              <a:ext cx="3932374" cy="345411"/>
              <a:chOff x="12212748" y="9986785"/>
              <a:chExt cx="3932374" cy="345411"/>
            </a:xfrm>
          </p:grpSpPr>
          <p:sp>
            <p:nvSpPr>
              <p:cNvPr id="2007" name="Google Shape;2007;p22"/>
              <p:cNvSpPr/>
              <p:nvPr/>
            </p:nvSpPr>
            <p:spPr>
              <a:xfrm>
                <a:off x="12212748" y="9986785"/>
                <a:ext cx="3932374" cy="345411"/>
              </a:xfrm>
              <a:custGeom>
                <a:avLst/>
                <a:gdLst/>
                <a:ahLst/>
                <a:cxnLst/>
                <a:rect l="l" t="t" r="r" b="b"/>
                <a:pathLst>
                  <a:path w="3932374" h="345411" extrusionOk="0">
                    <a:moveTo>
                      <a:pt x="503430" y="0"/>
                    </a:moveTo>
                    <a:lnTo>
                      <a:pt x="0" y="345411"/>
                    </a:lnTo>
                    <a:lnTo>
                      <a:pt x="3932374" y="345411"/>
                    </a:lnTo>
                    <a:lnTo>
                      <a:pt x="3428944" y="0"/>
                    </a:lnTo>
                    <a:close/>
                  </a:path>
                </a:pathLst>
              </a:custGeom>
              <a:solidFill>
                <a:srgbClr val="1D3557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8" name="Google Shape;2008;p22"/>
              <p:cNvSpPr/>
              <p:nvPr/>
            </p:nvSpPr>
            <p:spPr>
              <a:xfrm>
                <a:off x="12525889" y="10063755"/>
                <a:ext cx="3306075" cy="191477"/>
              </a:xfrm>
              <a:custGeom>
                <a:avLst/>
                <a:gdLst/>
                <a:ahLst/>
                <a:cxnLst/>
                <a:rect l="l" t="t" r="r" b="b"/>
                <a:pathLst>
                  <a:path w="3306075" h="191477" extrusionOk="0">
                    <a:moveTo>
                      <a:pt x="116486" y="66992"/>
                    </a:moveTo>
                    <a:lnTo>
                      <a:pt x="12742" y="138171"/>
                    </a:lnTo>
                    <a:cubicBezTo>
                      <a:pt x="-10923" y="154405"/>
                      <a:pt x="560" y="191478"/>
                      <a:pt x="29250" y="191478"/>
                    </a:cubicBezTo>
                    <a:lnTo>
                      <a:pt x="3276825" y="191478"/>
                    </a:lnTo>
                    <a:cubicBezTo>
                      <a:pt x="3305516" y="191478"/>
                      <a:pt x="3316998" y="154405"/>
                      <a:pt x="3293333" y="138171"/>
                    </a:cubicBezTo>
                    <a:lnTo>
                      <a:pt x="3189589" y="66992"/>
                    </a:lnTo>
                    <a:cubicBezTo>
                      <a:pt x="3125987" y="23356"/>
                      <a:pt x="3050674" y="0"/>
                      <a:pt x="2973553" y="0"/>
                    </a:cubicBezTo>
                    <a:lnTo>
                      <a:pt x="332523" y="0"/>
                    </a:lnTo>
                    <a:cubicBezTo>
                      <a:pt x="255401" y="-8"/>
                      <a:pt x="180088" y="23349"/>
                      <a:pt x="116486" y="669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09" name="Google Shape;2009;p22"/>
            <p:cNvSpPr/>
            <p:nvPr/>
          </p:nvSpPr>
          <p:spPr>
            <a:xfrm>
              <a:off x="12212748" y="10332196"/>
              <a:ext cx="3932374" cy="136022"/>
            </a:xfrm>
            <a:custGeom>
              <a:avLst/>
              <a:gdLst/>
              <a:ahLst/>
              <a:cxnLst/>
              <a:rect l="l" t="t" r="r" b="b"/>
              <a:pathLst>
                <a:path w="3932374" h="136022" extrusionOk="0">
                  <a:moveTo>
                    <a:pt x="3796432" y="136022"/>
                  </a:moveTo>
                  <a:lnTo>
                    <a:pt x="135942" y="136022"/>
                  </a:lnTo>
                  <a:cubicBezTo>
                    <a:pt x="60865" y="136022"/>
                    <a:pt x="0" y="75121"/>
                    <a:pt x="0" y="0"/>
                  </a:cubicBezTo>
                  <a:lnTo>
                    <a:pt x="0" y="0"/>
                  </a:lnTo>
                  <a:lnTo>
                    <a:pt x="3932374" y="0"/>
                  </a:lnTo>
                  <a:lnTo>
                    <a:pt x="3932374" y="0"/>
                  </a:lnTo>
                  <a:cubicBezTo>
                    <a:pt x="3932374" y="75121"/>
                    <a:pt x="3871509" y="136022"/>
                    <a:pt x="3796432" y="1360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22"/>
            <p:cNvSpPr/>
            <p:nvPr/>
          </p:nvSpPr>
          <p:spPr>
            <a:xfrm>
              <a:off x="12791192" y="8134086"/>
              <a:ext cx="1421789" cy="1422636"/>
            </a:xfrm>
            <a:custGeom>
              <a:avLst/>
              <a:gdLst/>
              <a:ahLst/>
              <a:cxnLst/>
              <a:rect l="l" t="t" r="r" b="b"/>
              <a:pathLst>
                <a:path w="1421789" h="1422636" extrusionOk="0">
                  <a:moveTo>
                    <a:pt x="1421789" y="0"/>
                  </a:moveTo>
                  <a:lnTo>
                    <a:pt x="0" y="1422636"/>
                  </a:lnTo>
                  <a:lnTo>
                    <a:pt x="0" y="855056"/>
                  </a:lnTo>
                  <a:lnTo>
                    <a:pt x="85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22"/>
            <p:cNvSpPr/>
            <p:nvPr/>
          </p:nvSpPr>
          <p:spPr>
            <a:xfrm>
              <a:off x="14285494" y="8604723"/>
              <a:ext cx="1284974" cy="1285944"/>
            </a:xfrm>
            <a:custGeom>
              <a:avLst/>
              <a:gdLst/>
              <a:ahLst/>
              <a:cxnLst/>
              <a:rect l="l" t="t" r="r" b="b"/>
              <a:pathLst>
                <a:path w="1284974" h="1285944" extrusionOk="0">
                  <a:moveTo>
                    <a:pt x="1284974" y="0"/>
                  </a:moveTo>
                  <a:lnTo>
                    <a:pt x="1284974" y="567580"/>
                  </a:lnTo>
                  <a:lnTo>
                    <a:pt x="567033" y="1285945"/>
                  </a:lnTo>
                  <a:lnTo>
                    <a:pt x="0" y="12859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22"/>
            <p:cNvSpPr/>
            <p:nvPr/>
          </p:nvSpPr>
          <p:spPr>
            <a:xfrm>
              <a:off x="12832804" y="8134086"/>
              <a:ext cx="2496176" cy="1756581"/>
            </a:xfrm>
            <a:custGeom>
              <a:avLst/>
              <a:gdLst/>
              <a:ahLst/>
              <a:cxnLst/>
              <a:rect l="l" t="t" r="r" b="b"/>
              <a:pathLst>
                <a:path w="2496176" h="1756581" extrusionOk="0">
                  <a:moveTo>
                    <a:pt x="2496177" y="0"/>
                  </a:moveTo>
                  <a:lnTo>
                    <a:pt x="740639" y="1756582"/>
                  </a:lnTo>
                  <a:lnTo>
                    <a:pt x="29005" y="1756582"/>
                  </a:lnTo>
                  <a:cubicBezTo>
                    <a:pt x="18702" y="1756582"/>
                    <a:pt x="8832" y="1754268"/>
                    <a:pt x="0" y="1750270"/>
                  </a:cubicBezTo>
                  <a:lnTo>
                    <a:pt x="1749238" y="0"/>
                  </a:lnTo>
                  <a:lnTo>
                    <a:pt x="24961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EB317-350B-511A-160D-E06B98C54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630" y="2859496"/>
            <a:ext cx="7433400" cy="519600"/>
          </a:xfrm>
        </p:spPr>
        <p:txBody>
          <a:bodyPr/>
          <a:lstStyle/>
          <a:p>
            <a:r>
              <a:rPr lang="en-IN" sz="2400" b="1" dirty="0">
                <a:latin typeface="Dosis" pitchFamily="2" charset="0"/>
              </a:rPr>
              <a:t>Dataset Cleaning Process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A57A7D1-6E2A-4C83-AAEF-F450857EDB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0747658"/>
              </p:ext>
            </p:extLst>
          </p:nvPr>
        </p:nvGraphicFramePr>
        <p:xfrm>
          <a:off x="-1" y="3279836"/>
          <a:ext cx="9055737" cy="1701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F461BA0-1364-4D7A-BE4E-D946E15D96CF}"/>
              </a:ext>
            </a:extLst>
          </p:cNvPr>
          <p:cNvSpPr txBox="1"/>
          <p:nvPr/>
        </p:nvSpPr>
        <p:spPr>
          <a:xfrm>
            <a:off x="327660" y="697890"/>
            <a:ext cx="8633460" cy="1862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contains 4 snapshots (March, June, September, and October) for the Top 1000 accounts from Instagram based on follower count and from YouTube based on subscriber count,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among all the variables some of the important are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following: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Influencer’s name/handle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followers/subscribers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Audience Country – Name of the country in which the influencer has the greatest number of followers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Category designation for each account/channel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source: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https://www.kaggle.com/datasets/ramjasmaurya/top-1000-social-media-channels?select=social+media+influencers+-+Instagram+in+oct.csv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497;p29">
            <a:extLst>
              <a:ext uri="{FF2B5EF4-FFF2-40B4-BE49-F238E27FC236}">
                <a16:creationId xmlns:a16="http://schemas.microsoft.com/office/drawing/2014/main" id="{5092295A-F061-4ADC-92DB-700FE9046F96}"/>
              </a:ext>
            </a:extLst>
          </p:cNvPr>
          <p:cNvSpPr txBox="1"/>
          <p:nvPr/>
        </p:nvSpPr>
        <p:spPr>
          <a:xfrm>
            <a:off x="2840640" y="253417"/>
            <a:ext cx="3374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tx1">
                    <a:lumMod val="75000"/>
                  </a:schemeClr>
                </a:solidFill>
                <a:latin typeface="Dosis" pitchFamily="2" charset="0"/>
                <a:ea typeface="Questrial"/>
                <a:cs typeface="Questrial"/>
                <a:sym typeface="Questrial"/>
              </a:rPr>
              <a:t>Overview of the Dataset </a:t>
            </a:r>
            <a:endParaRPr sz="2400" b="1" dirty="0">
              <a:solidFill>
                <a:schemeClr val="tx1">
                  <a:lumMod val="75000"/>
                </a:schemeClr>
              </a:solidFill>
              <a:latin typeface="Dosis" pitchFamily="2" charset="0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1375648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3" name="Google Shape;2453;p29"/>
          <p:cNvCxnSpPr/>
          <p:nvPr/>
        </p:nvCxnSpPr>
        <p:spPr>
          <a:xfrm rot="5400000">
            <a:off x="-2119148" y="2683476"/>
            <a:ext cx="46173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54" name="Google Shape;2454;p29"/>
          <p:cNvSpPr/>
          <p:nvPr/>
        </p:nvSpPr>
        <p:spPr>
          <a:xfrm>
            <a:off x="110481" y="295451"/>
            <a:ext cx="158042" cy="158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2455" name="Google Shape;2455;p29"/>
          <p:cNvSpPr/>
          <p:nvPr/>
        </p:nvSpPr>
        <p:spPr>
          <a:xfrm>
            <a:off x="121154" y="1102731"/>
            <a:ext cx="158042" cy="158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6" name="Google Shape;2456;p29"/>
          <p:cNvSpPr/>
          <p:nvPr/>
        </p:nvSpPr>
        <p:spPr>
          <a:xfrm>
            <a:off x="114324" y="1666193"/>
            <a:ext cx="158042" cy="158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29"/>
          <p:cNvSpPr/>
          <p:nvPr/>
        </p:nvSpPr>
        <p:spPr>
          <a:xfrm>
            <a:off x="121154" y="2261376"/>
            <a:ext cx="158042" cy="158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8" name="Google Shape;2458;p29"/>
          <p:cNvGrpSpPr/>
          <p:nvPr/>
        </p:nvGrpSpPr>
        <p:grpSpPr>
          <a:xfrm rot="443276">
            <a:off x="5654143" y="194271"/>
            <a:ext cx="4162263" cy="4304639"/>
            <a:chOff x="10304226" y="-148773"/>
            <a:chExt cx="9853721" cy="9989599"/>
          </a:xfrm>
        </p:grpSpPr>
        <p:sp>
          <p:nvSpPr>
            <p:cNvPr id="2459" name="Google Shape;2459;p29"/>
            <p:cNvSpPr/>
            <p:nvPr/>
          </p:nvSpPr>
          <p:spPr>
            <a:xfrm>
              <a:off x="10304226" y="-148773"/>
              <a:ext cx="9853721" cy="9989599"/>
            </a:xfrm>
            <a:custGeom>
              <a:avLst/>
              <a:gdLst/>
              <a:ahLst/>
              <a:cxnLst/>
              <a:rect l="l" t="t" r="r" b="b"/>
              <a:pathLst>
                <a:path w="9853721" h="9989599" extrusionOk="0">
                  <a:moveTo>
                    <a:pt x="2" y="162959"/>
                  </a:moveTo>
                  <a:cubicBezTo>
                    <a:pt x="-497" y="71914"/>
                    <a:pt x="74025" y="-1669"/>
                    <a:pt x="165000" y="29"/>
                  </a:cubicBezTo>
                  <a:cubicBezTo>
                    <a:pt x="10012565" y="184097"/>
                    <a:pt x="9844873" y="11337"/>
                    <a:pt x="9846450" y="294103"/>
                  </a:cubicBezTo>
                  <a:cubicBezTo>
                    <a:pt x="9848727" y="705775"/>
                    <a:pt x="9853719" y="9825394"/>
                    <a:pt x="9853719" y="9824055"/>
                  </a:cubicBezTo>
                  <a:cubicBezTo>
                    <a:pt x="9854218" y="9914261"/>
                    <a:pt x="9781014" y="9987505"/>
                    <a:pt x="9690858" y="9987005"/>
                  </a:cubicBezTo>
                  <a:cubicBezTo>
                    <a:pt x="-151536" y="9932702"/>
                    <a:pt x="8848" y="10104344"/>
                    <a:pt x="7271" y="9818621"/>
                  </a:cubicBezTo>
                  <a:cubicBezTo>
                    <a:pt x="4975" y="9401195"/>
                    <a:pt x="2" y="161641"/>
                    <a:pt x="2" y="1629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0" name="Google Shape;2460;p29"/>
            <p:cNvSpPr/>
            <p:nvPr/>
          </p:nvSpPr>
          <p:spPr>
            <a:xfrm>
              <a:off x="10985384" y="654675"/>
              <a:ext cx="8534865" cy="8592072"/>
            </a:xfrm>
            <a:custGeom>
              <a:avLst/>
              <a:gdLst/>
              <a:ahLst/>
              <a:cxnLst/>
              <a:rect l="l" t="t" r="r" b="b"/>
              <a:pathLst>
                <a:path w="8534865" h="8592072" extrusionOk="0">
                  <a:moveTo>
                    <a:pt x="2467506" y="1020643"/>
                  </a:moveTo>
                  <a:cubicBezTo>
                    <a:pt x="2469483" y="1077184"/>
                    <a:pt x="2396360" y="1120859"/>
                    <a:pt x="2343064" y="1071250"/>
                  </a:cubicBezTo>
                  <a:cubicBezTo>
                    <a:pt x="2299913" y="1031072"/>
                    <a:pt x="2326910" y="946960"/>
                    <a:pt x="2395301" y="947419"/>
                  </a:cubicBezTo>
                  <a:cubicBezTo>
                    <a:pt x="2431024" y="947659"/>
                    <a:pt x="2465929" y="974691"/>
                    <a:pt x="2467506" y="1020643"/>
                  </a:cubicBezTo>
                  <a:close/>
                  <a:moveTo>
                    <a:pt x="2401432" y="15029"/>
                  </a:moveTo>
                  <a:cubicBezTo>
                    <a:pt x="2333180" y="14569"/>
                    <a:pt x="2305964" y="98622"/>
                    <a:pt x="2349195" y="138860"/>
                  </a:cubicBezTo>
                  <a:cubicBezTo>
                    <a:pt x="2402530" y="188488"/>
                    <a:pt x="2475573" y="144734"/>
                    <a:pt x="2473657" y="88232"/>
                  </a:cubicBezTo>
                  <a:cubicBezTo>
                    <a:pt x="2472059" y="42300"/>
                    <a:pt x="2437174" y="15248"/>
                    <a:pt x="2401432" y="15029"/>
                  </a:cubicBezTo>
                  <a:close/>
                  <a:moveTo>
                    <a:pt x="2389131" y="1879810"/>
                  </a:moveTo>
                  <a:cubicBezTo>
                    <a:pt x="2320940" y="1879370"/>
                    <a:pt x="2293623" y="1963363"/>
                    <a:pt x="2336914" y="2003661"/>
                  </a:cubicBezTo>
                  <a:cubicBezTo>
                    <a:pt x="2390229" y="2053289"/>
                    <a:pt x="2463333" y="2009495"/>
                    <a:pt x="2461356" y="1953054"/>
                  </a:cubicBezTo>
                  <a:cubicBezTo>
                    <a:pt x="2459778" y="1907161"/>
                    <a:pt x="2424954" y="1880049"/>
                    <a:pt x="2389131" y="1879810"/>
                  </a:cubicBezTo>
                  <a:close/>
                  <a:moveTo>
                    <a:pt x="2382981" y="2812200"/>
                  </a:moveTo>
                  <a:cubicBezTo>
                    <a:pt x="2314750" y="2811741"/>
                    <a:pt x="2287493" y="2895774"/>
                    <a:pt x="2330744" y="2936032"/>
                  </a:cubicBezTo>
                  <a:cubicBezTo>
                    <a:pt x="2384059" y="2985660"/>
                    <a:pt x="2457163" y="2941926"/>
                    <a:pt x="2455186" y="2885424"/>
                  </a:cubicBezTo>
                  <a:cubicBezTo>
                    <a:pt x="2453628" y="2839472"/>
                    <a:pt x="2418724" y="2812440"/>
                    <a:pt x="2382981" y="2812200"/>
                  </a:cubicBezTo>
                  <a:close/>
                  <a:moveTo>
                    <a:pt x="3103732" y="8411579"/>
                  </a:moveTo>
                  <a:cubicBezTo>
                    <a:pt x="3035621" y="8411119"/>
                    <a:pt x="3008164" y="8495092"/>
                    <a:pt x="3051495" y="8535410"/>
                  </a:cubicBezTo>
                  <a:cubicBezTo>
                    <a:pt x="3104830" y="8585038"/>
                    <a:pt x="3177874" y="8541284"/>
                    <a:pt x="3175957" y="8484783"/>
                  </a:cubicBezTo>
                  <a:cubicBezTo>
                    <a:pt x="3174360" y="8438850"/>
                    <a:pt x="3139475" y="8411819"/>
                    <a:pt x="3103732" y="8411579"/>
                  </a:cubicBezTo>
                  <a:close/>
                  <a:moveTo>
                    <a:pt x="3116033" y="6546798"/>
                  </a:moveTo>
                  <a:cubicBezTo>
                    <a:pt x="3047821" y="6546338"/>
                    <a:pt x="3020525" y="6630351"/>
                    <a:pt x="3063816" y="6670629"/>
                  </a:cubicBezTo>
                  <a:cubicBezTo>
                    <a:pt x="3117111" y="6720238"/>
                    <a:pt x="3190195" y="6676563"/>
                    <a:pt x="3188258" y="6620021"/>
                  </a:cubicBezTo>
                  <a:cubicBezTo>
                    <a:pt x="3186680" y="6574070"/>
                    <a:pt x="3151776" y="6547038"/>
                    <a:pt x="3116033" y="6546798"/>
                  </a:cubicBezTo>
                  <a:close/>
                  <a:moveTo>
                    <a:pt x="3109883" y="7479189"/>
                  </a:moveTo>
                  <a:cubicBezTo>
                    <a:pt x="3041691" y="7478729"/>
                    <a:pt x="3014375" y="7562741"/>
                    <a:pt x="3057666" y="7603020"/>
                  </a:cubicBezTo>
                  <a:cubicBezTo>
                    <a:pt x="3110961" y="7652628"/>
                    <a:pt x="3184044" y="7608954"/>
                    <a:pt x="3182107" y="7552393"/>
                  </a:cubicBezTo>
                  <a:cubicBezTo>
                    <a:pt x="3180530" y="7506460"/>
                    <a:pt x="3145625" y="7479428"/>
                    <a:pt x="3109883" y="7479189"/>
                  </a:cubicBezTo>
                  <a:close/>
                  <a:moveTo>
                    <a:pt x="2364530" y="5609393"/>
                  </a:moveTo>
                  <a:cubicBezTo>
                    <a:pt x="2296319" y="5608933"/>
                    <a:pt x="2269023" y="5692946"/>
                    <a:pt x="2312314" y="5733224"/>
                  </a:cubicBezTo>
                  <a:cubicBezTo>
                    <a:pt x="2365329" y="5782572"/>
                    <a:pt x="2438712" y="5739457"/>
                    <a:pt x="2436775" y="5682617"/>
                  </a:cubicBezTo>
                  <a:cubicBezTo>
                    <a:pt x="2435158" y="5636644"/>
                    <a:pt x="2400273" y="5609632"/>
                    <a:pt x="2364530" y="5609393"/>
                  </a:cubicBezTo>
                  <a:close/>
                  <a:moveTo>
                    <a:pt x="2346060" y="8406584"/>
                  </a:moveTo>
                  <a:cubicBezTo>
                    <a:pt x="2277868" y="8406124"/>
                    <a:pt x="2250552" y="8490157"/>
                    <a:pt x="2293843" y="8530415"/>
                  </a:cubicBezTo>
                  <a:cubicBezTo>
                    <a:pt x="2347138" y="8580024"/>
                    <a:pt x="2420221" y="8536349"/>
                    <a:pt x="2418285" y="8479788"/>
                  </a:cubicBezTo>
                  <a:cubicBezTo>
                    <a:pt x="2416707" y="8433856"/>
                    <a:pt x="2381803" y="8406824"/>
                    <a:pt x="2346060" y="8406584"/>
                  </a:cubicBezTo>
                  <a:close/>
                  <a:moveTo>
                    <a:pt x="2352210" y="7474174"/>
                  </a:moveTo>
                  <a:cubicBezTo>
                    <a:pt x="2283999" y="7473714"/>
                    <a:pt x="2256702" y="7557727"/>
                    <a:pt x="2299993" y="7598005"/>
                  </a:cubicBezTo>
                  <a:cubicBezTo>
                    <a:pt x="2353288" y="7647613"/>
                    <a:pt x="2426372" y="7603939"/>
                    <a:pt x="2424435" y="7547398"/>
                  </a:cubicBezTo>
                  <a:cubicBezTo>
                    <a:pt x="2422857" y="7501465"/>
                    <a:pt x="2387953" y="7474413"/>
                    <a:pt x="2352210" y="7474174"/>
                  </a:cubicBezTo>
                  <a:close/>
                  <a:moveTo>
                    <a:pt x="1637629" y="942404"/>
                  </a:moveTo>
                  <a:cubicBezTo>
                    <a:pt x="1569497" y="941945"/>
                    <a:pt x="1542081" y="1025918"/>
                    <a:pt x="1585392" y="1066236"/>
                  </a:cubicBezTo>
                  <a:cubicBezTo>
                    <a:pt x="1638727" y="1115864"/>
                    <a:pt x="1711771" y="1072110"/>
                    <a:pt x="1709854" y="1015608"/>
                  </a:cubicBezTo>
                  <a:cubicBezTo>
                    <a:pt x="1708256" y="969676"/>
                    <a:pt x="1673352" y="942644"/>
                    <a:pt x="1637629" y="942404"/>
                  </a:cubicBezTo>
                  <a:close/>
                  <a:moveTo>
                    <a:pt x="3122183" y="5614407"/>
                  </a:moveTo>
                  <a:cubicBezTo>
                    <a:pt x="3053972" y="5613948"/>
                    <a:pt x="3026695" y="5697980"/>
                    <a:pt x="3069966" y="5738239"/>
                  </a:cubicBezTo>
                  <a:cubicBezTo>
                    <a:pt x="3123321" y="5787887"/>
                    <a:pt x="3196385" y="5743993"/>
                    <a:pt x="3194408" y="5687611"/>
                  </a:cubicBezTo>
                  <a:cubicBezTo>
                    <a:pt x="3192830" y="5641679"/>
                    <a:pt x="3157926" y="5614627"/>
                    <a:pt x="3122183" y="5614407"/>
                  </a:cubicBezTo>
                  <a:close/>
                  <a:moveTo>
                    <a:pt x="2370681" y="4677002"/>
                  </a:moveTo>
                  <a:cubicBezTo>
                    <a:pt x="2302509" y="4676542"/>
                    <a:pt x="2275153" y="4760555"/>
                    <a:pt x="2318464" y="4800833"/>
                  </a:cubicBezTo>
                  <a:cubicBezTo>
                    <a:pt x="2371799" y="4850501"/>
                    <a:pt x="2444842" y="4806627"/>
                    <a:pt x="2442905" y="4750206"/>
                  </a:cubicBezTo>
                  <a:cubicBezTo>
                    <a:pt x="2441328" y="4704273"/>
                    <a:pt x="2406424" y="4677242"/>
                    <a:pt x="2370681" y="4677002"/>
                  </a:cubicBezTo>
                  <a:close/>
                  <a:moveTo>
                    <a:pt x="2358380" y="6541783"/>
                  </a:moveTo>
                  <a:cubicBezTo>
                    <a:pt x="2290169" y="6541323"/>
                    <a:pt x="2262872" y="6625336"/>
                    <a:pt x="2306163" y="6665614"/>
                  </a:cubicBezTo>
                  <a:cubicBezTo>
                    <a:pt x="2359518" y="6715262"/>
                    <a:pt x="2432582" y="6671368"/>
                    <a:pt x="2430605" y="6614987"/>
                  </a:cubicBezTo>
                  <a:cubicBezTo>
                    <a:pt x="2429008" y="6569055"/>
                    <a:pt x="2394103" y="6542023"/>
                    <a:pt x="2358380" y="6541783"/>
                  </a:cubicBezTo>
                  <a:close/>
                  <a:moveTo>
                    <a:pt x="2376831" y="3744611"/>
                  </a:moveTo>
                  <a:cubicBezTo>
                    <a:pt x="2308639" y="3744151"/>
                    <a:pt x="2281323" y="3828184"/>
                    <a:pt x="2324614" y="3868442"/>
                  </a:cubicBezTo>
                  <a:cubicBezTo>
                    <a:pt x="2377909" y="3918051"/>
                    <a:pt x="2450992" y="3874376"/>
                    <a:pt x="2449056" y="3817815"/>
                  </a:cubicBezTo>
                  <a:cubicBezTo>
                    <a:pt x="2447478" y="3771863"/>
                    <a:pt x="2412574" y="3744831"/>
                    <a:pt x="2376831" y="3744611"/>
                  </a:cubicBezTo>
                  <a:close/>
                  <a:moveTo>
                    <a:pt x="1643779" y="10014"/>
                  </a:moveTo>
                  <a:cubicBezTo>
                    <a:pt x="1575588" y="9554"/>
                    <a:pt x="1548251" y="93567"/>
                    <a:pt x="1591562" y="133845"/>
                  </a:cubicBezTo>
                  <a:cubicBezTo>
                    <a:pt x="1644518" y="183134"/>
                    <a:pt x="1717961" y="140138"/>
                    <a:pt x="1716004" y="83238"/>
                  </a:cubicBezTo>
                  <a:cubicBezTo>
                    <a:pt x="1714406" y="37285"/>
                    <a:pt x="1679502" y="10253"/>
                    <a:pt x="1643779" y="10014"/>
                  </a:cubicBezTo>
                  <a:close/>
                  <a:moveTo>
                    <a:pt x="3879855" y="5619402"/>
                  </a:moveTo>
                  <a:cubicBezTo>
                    <a:pt x="3811644" y="5618943"/>
                    <a:pt x="3784348" y="5702955"/>
                    <a:pt x="3827619" y="5743233"/>
                  </a:cubicBezTo>
                  <a:cubicBezTo>
                    <a:pt x="3880914" y="5792842"/>
                    <a:pt x="3954037" y="5749147"/>
                    <a:pt x="3952060" y="5692626"/>
                  </a:cubicBezTo>
                  <a:cubicBezTo>
                    <a:pt x="3950503" y="5646674"/>
                    <a:pt x="3915598" y="5619642"/>
                    <a:pt x="3879855" y="5619402"/>
                  </a:cubicBezTo>
                  <a:close/>
                  <a:moveTo>
                    <a:pt x="3867555" y="7484183"/>
                  </a:moveTo>
                  <a:cubicBezTo>
                    <a:pt x="3799443" y="7483724"/>
                    <a:pt x="3771987" y="7567696"/>
                    <a:pt x="3815318" y="7608015"/>
                  </a:cubicBezTo>
                  <a:cubicBezTo>
                    <a:pt x="3868653" y="7657643"/>
                    <a:pt x="3941697" y="7613888"/>
                    <a:pt x="3939780" y="7557407"/>
                  </a:cubicBezTo>
                  <a:cubicBezTo>
                    <a:pt x="3938183" y="7511455"/>
                    <a:pt x="3903298" y="7484423"/>
                    <a:pt x="3867555" y="7484183"/>
                  </a:cubicBezTo>
                  <a:close/>
                  <a:moveTo>
                    <a:pt x="3886006" y="4687012"/>
                  </a:moveTo>
                  <a:cubicBezTo>
                    <a:pt x="3817794" y="4686552"/>
                    <a:pt x="3790518" y="4770584"/>
                    <a:pt x="3833789" y="4810843"/>
                  </a:cubicBezTo>
                  <a:cubicBezTo>
                    <a:pt x="3887144" y="4860491"/>
                    <a:pt x="3960207" y="4816597"/>
                    <a:pt x="3958231" y="4760235"/>
                  </a:cubicBezTo>
                  <a:cubicBezTo>
                    <a:pt x="3956653" y="4714283"/>
                    <a:pt x="3921748" y="4687251"/>
                    <a:pt x="3886006" y="4687012"/>
                  </a:cubicBezTo>
                  <a:close/>
                  <a:moveTo>
                    <a:pt x="3873705" y="6551793"/>
                  </a:moveTo>
                  <a:cubicBezTo>
                    <a:pt x="3805514" y="6551333"/>
                    <a:pt x="3778197" y="6635346"/>
                    <a:pt x="3821488" y="6675624"/>
                  </a:cubicBezTo>
                  <a:cubicBezTo>
                    <a:pt x="3874784" y="6725233"/>
                    <a:pt x="3947867" y="6681558"/>
                    <a:pt x="3945930" y="6624997"/>
                  </a:cubicBezTo>
                  <a:cubicBezTo>
                    <a:pt x="3944353" y="6579064"/>
                    <a:pt x="3909448" y="6552032"/>
                    <a:pt x="3873705" y="6551793"/>
                  </a:cubicBezTo>
                  <a:close/>
                  <a:moveTo>
                    <a:pt x="3910606" y="957429"/>
                  </a:moveTo>
                  <a:cubicBezTo>
                    <a:pt x="3842275" y="956969"/>
                    <a:pt x="3815198" y="1041062"/>
                    <a:pt x="3858390" y="1081260"/>
                  </a:cubicBezTo>
                  <a:cubicBezTo>
                    <a:pt x="3911705" y="1130888"/>
                    <a:pt x="3984808" y="1087094"/>
                    <a:pt x="3982831" y="1030633"/>
                  </a:cubicBezTo>
                  <a:cubicBezTo>
                    <a:pt x="3981254" y="984700"/>
                    <a:pt x="3946349" y="957669"/>
                    <a:pt x="3910606" y="957429"/>
                  </a:cubicBezTo>
                  <a:close/>
                  <a:moveTo>
                    <a:pt x="3898306" y="2822210"/>
                  </a:moveTo>
                  <a:cubicBezTo>
                    <a:pt x="3830055" y="2821751"/>
                    <a:pt x="3802818" y="2905803"/>
                    <a:pt x="3846089" y="2946041"/>
                  </a:cubicBezTo>
                  <a:cubicBezTo>
                    <a:pt x="3899384" y="2995650"/>
                    <a:pt x="3972468" y="2951975"/>
                    <a:pt x="3970531" y="2895434"/>
                  </a:cubicBezTo>
                  <a:cubicBezTo>
                    <a:pt x="3968954" y="2849482"/>
                    <a:pt x="3934049" y="2822450"/>
                    <a:pt x="3898306" y="2822210"/>
                  </a:cubicBezTo>
                  <a:close/>
                  <a:moveTo>
                    <a:pt x="3892156" y="3754621"/>
                  </a:moveTo>
                  <a:cubicBezTo>
                    <a:pt x="3824064" y="3754161"/>
                    <a:pt x="3796568" y="3838094"/>
                    <a:pt x="3839919" y="3878452"/>
                  </a:cubicBezTo>
                  <a:cubicBezTo>
                    <a:pt x="3892935" y="3927801"/>
                    <a:pt x="3966318" y="3884685"/>
                    <a:pt x="3964381" y="3827825"/>
                  </a:cubicBezTo>
                  <a:cubicBezTo>
                    <a:pt x="3962783" y="3781792"/>
                    <a:pt x="3927599" y="3754840"/>
                    <a:pt x="3892156" y="3754621"/>
                  </a:cubicBezTo>
                  <a:close/>
                  <a:moveTo>
                    <a:pt x="3159104" y="20023"/>
                  </a:moveTo>
                  <a:cubicBezTo>
                    <a:pt x="3090913" y="19564"/>
                    <a:pt x="3063596" y="103576"/>
                    <a:pt x="3106867" y="143855"/>
                  </a:cubicBezTo>
                  <a:cubicBezTo>
                    <a:pt x="3160142" y="193443"/>
                    <a:pt x="3233286" y="149808"/>
                    <a:pt x="3231309" y="93247"/>
                  </a:cubicBezTo>
                  <a:cubicBezTo>
                    <a:pt x="3229751" y="47295"/>
                    <a:pt x="3194847" y="20263"/>
                    <a:pt x="3159104" y="20023"/>
                  </a:cubicBezTo>
                  <a:close/>
                  <a:moveTo>
                    <a:pt x="3140654" y="2817215"/>
                  </a:moveTo>
                  <a:cubicBezTo>
                    <a:pt x="3072462" y="2816756"/>
                    <a:pt x="3045146" y="2900789"/>
                    <a:pt x="3088437" y="2941047"/>
                  </a:cubicBezTo>
                  <a:cubicBezTo>
                    <a:pt x="3141732" y="2990655"/>
                    <a:pt x="3214815" y="2946980"/>
                    <a:pt x="3212878" y="2890419"/>
                  </a:cubicBezTo>
                  <a:cubicBezTo>
                    <a:pt x="3211281" y="2844487"/>
                    <a:pt x="3176377" y="2817455"/>
                    <a:pt x="3140654" y="2817215"/>
                  </a:cubicBezTo>
                  <a:close/>
                  <a:moveTo>
                    <a:pt x="3861405" y="8416593"/>
                  </a:moveTo>
                  <a:cubicBezTo>
                    <a:pt x="3793194" y="8416134"/>
                    <a:pt x="3765897" y="8500147"/>
                    <a:pt x="3809168" y="8540425"/>
                  </a:cubicBezTo>
                  <a:cubicBezTo>
                    <a:pt x="3862463" y="8590033"/>
                    <a:pt x="3935587" y="8546359"/>
                    <a:pt x="3933610" y="8489797"/>
                  </a:cubicBezTo>
                  <a:cubicBezTo>
                    <a:pt x="3932032" y="8443865"/>
                    <a:pt x="3897128" y="8416834"/>
                    <a:pt x="3861405" y="8416593"/>
                  </a:cubicBezTo>
                  <a:close/>
                  <a:moveTo>
                    <a:pt x="3146804" y="1884805"/>
                  </a:moveTo>
                  <a:cubicBezTo>
                    <a:pt x="3078612" y="1884365"/>
                    <a:pt x="3051296" y="1968358"/>
                    <a:pt x="3094587" y="2008656"/>
                  </a:cubicBezTo>
                  <a:cubicBezTo>
                    <a:pt x="3147902" y="2058284"/>
                    <a:pt x="3221006" y="2014490"/>
                    <a:pt x="3219029" y="1958049"/>
                  </a:cubicBezTo>
                  <a:cubicBezTo>
                    <a:pt x="3217431" y="1912096"/>
                    <a:pt x="3182527" y="1885044"/>
                    <a:pt x="3146804" y="1884805"/>
                  </a:cubicBezTo>
                  <a:close/>
                  <a:moveTo>
                    <a:pt x="3134503" y="3749606"/>
                  </a:moveTo>
                  <a:cubicBezTo>
                    <a:pt x="3066332" y="3749146"/>
                    <a:pt x="3038975" y="3833159"/>
                    <a:pt x="3082266" y="3873437"/>
                  </a:cubicBezTo>
                  <a:cubicBezTo>
                    <a:pt x="3135562" y="3923046"/>
                    <a:pt x="3208645" y="3879371"/>
                    <a:pt x="3206708" y="3822810"/>
                  </a:cubicBezTo>
                  <a:cubicBezTo>
                    <a:pt x="3205131" y="3776877"/>
                    <a:pt x="3170226" y="3749846"/>
                    <a:pt x="3134503" y="3749606"/>
                  </a:cubicBezTo>
                  <a:close/>
                  <a:moveTo>
                    <a:pt x="3128333" y="4681997"/>
                  </a:moveTo>
                  <a:cubicBezTo>
                    <a:pt x="3060222" y="4681537"/>
                    <a:pt x="3032765" y="4765490"/>
                    <a:pt x="3076096" y="4805828"/>
                  </a:cubicBezTo>
                  <a:cubicBezTo>
                    <a:pt x="3129112" y="4855177"/>
                    <a:pt x="3202495" y="4812061"/>
                    <a:pt x="3200558" y="4755201"/>
                  </a:cubicBezTo>
                  <a:cubicBezTo>
                    <a:pt x="3198980" y="4709268"/>
                    <a:pt x="3164076" y="4682236"/>
                    <a:pt x="3128333" y="4681997"/>
                  </a:cubicBezTo>
                  <a:close/>
                  <a:moveTo>
                    <a:pt x="3152954" y="952414"/>
                  </a:moveTo>
                  <a:cubicBezTo>
                    <a:pt x="3084583" y="951954"/>
                    <a:pt x="3057566" y="1036087"/>
                    <a:pt x="3100737" y="1076245"/>
                  </a:cubicBezTo>
                  <a:cubicBezTo>
                    <a:pt x="3154052" y="1125874"/>
                    <a:pt x="3227156" y="1082079"/>
                    <a:pt x="3225179" y="1025618"/>
                  </a:cubicBezTo>
                  <a:cubicBezTo>
                    <a:pt x="3223601" y="979765"/>
                    <a:pt x="3188777" y="952654"/>
                    <a:pt x="3152954" y="952414"/>
                  </a:cubicBezTo>
                  <a:close/>
                  <a:moveTo>
                    <a:pt x="3904456" y="1889819"/>
                  </a:moveTo>
                  <a:cubicBezTo>
                    <a:pt x="3836305" y="1889380"/>
                    <a:pt x="3808908" y="1973352"/>
                    <a:pt x="3852239" y="2013651"/>
                  </a:cubicBezTo>
                  <a:cubicBezTo>
                    <a:pt x="3905554" y="2063279"/>
                    <a:pt x="3978658" y="2019505"/>
                    <a:pt x="3976681" y="1963023"/>
                  </a:cubicBezTo>
                  <a:cubicBezTo>
                    <a:pt x="3975104" y="1917091"/>
                    <a:pt x="3940199" y="1890059"/>
                    <a:pt x="3904456" y="1889819"/>
                  </a:cubicBezTo>
                  <a:close/>
                  <a:moveTo>
                    <a:pt x="116134" y="1864805"/>
                  </a:moveTo>
                  <a:cubicBezTo>
                    <a:pt x="47922" y="1864346"/>
                    <a:pt x="20626" y="1948378"/>
                    <a:pt x="63917" y="1988637"/>
                  </a:cubicBezTo>
                  <a:cubicBezTo>
                    <a:pt x="117212" y="2038245"/>
                    <a:pt x="190295" y="1994571"/>
                    <a:pt x="188358" y="1938029"/>
                  </a:cubicBezTo>
                  <a:cubicBezTo>
                    <a:pt x="186761" y="1892077"/>
                    <a:pt x="151877" y="1865025"/>
                    <a:pt x="116134" y="1864805"/>
                  </a:cubicBezTo>
                  <a:close/>
                  <a:moveTo>
                    <a:pt x="843035" y="6531773"/>
                  </a:moveTo>
                  <a:cubicBezTo>
                    <a:pt x="774944" y="6531314"/>
                    <a:pt x="747447" y="6615247"/>
                    <a:pt x="790798" y="6655605"/>
                  </a:cubicBezTo>
                  <a:cubicBezTo>
                    <a:pt x="843814" y="6704953"/>
                    <a:pt x="917197" y="6661838"/>
                    <a:pt x="915260" y="6604977"/>
                  </a:cubicBezTo>
                  <a:cubicBezTo>
                    <a:pt x="913662" y="6559045"/>
                    <a:pt x="878778" y="6532013"/>
                    <a:pt x="843035" y="6531773"/>
                  </a:cubicBezTo>
                  <a:close/>
                  <a:moveTo>
                    <a:pt x="122284" y="932395"/>
                  </a:moveTo>
                  <a:cubicBezTo>
                    <a:pt x="53953" y="931935"/>
                    <a:pt x="26876" y="1016028"/>
                    <a:pt x="70067" y="1056226"/>
                  </a:cubicBezTo>
                  <a:cubicBezTo>
                    <a:pt x="123362" y="1105835"/>
                    <a:pt x="196446" y="1062160"/>
                    <a:pt x="194509" y="1005599"/>
                  </a:cubicBezTo>
                  <a:cubicBezTo>
                    <a:pt x="192931" y="959666"/>
                    <a:pt x="158027" y="932634"/>
                    <a:pt x="122284" y="932395"/>
                  </a:cubicBezTo>
                  <a:close/>
                  <a:moveTo>
                    <a:pt x="109983" y="2797196"/>
                  </a:moveTo>
                  <a:cubicBezTo>
                    <a:pt x="42072" y="2796757"/>
                    <a:pt x="14276" y="2880569"/>
                    <a:pt x="57747" y="2921027"/>
                  </a:cubicBezTo>
                  <a:cubicBezTo>
                    <a:pt x="111042" y="2970636"/>
                    <a:pt x="184145" y="2926961"/>
                    <a:pt x="182208" y="2870420"/>
                  </a:cubicBezTo>
                  <a:cubicBezTo>
                    <a:pt x="180611" y="2824368"/>
                    <a:pt x="145427" y="2797436"/>
                    <a:pt x="109983" y="2797196"/>
                  </a:cubicBezTo>
                  <a:close/>
                  <a:moveTo>
                    <a:pt x="836885" y="7464164"/>
                  </a:moveTo>
                  <a:cubicBezTo>
                    <a:pt x="768554" y="7463704"/>
                    <a:pt x="741477" y="7547797"/>
                    <a:pt x="784668" y="7587995"/>
                  </a:cubicBezTo>
                  <a:cubicBezTo>
                    <a:pt x="838023" y="7637644"/>
                    <a:pt x="911087" y="7593749"/>
                    <a:pt x="909110" y="7537368"/>
                  </a:cubicBezTo>
                  <a:cubicBezTo>
                    <a:pt x="907532" y="7491435"/>
                    <a:pt x="872628" y="7464404"/>
                    <a:pt x="836885" y="7464164"/>
                  </a:cubicBezTo>
                  <a:close/>
                  <a:moveTo>
                    <a:pt x="830735" y="8396574"/>
                  </a:moveTo>
                  <a:cubicBezTo>
                    <a:pt x="762364" y="8396115"/>
                    <a:pt x="735347" y="8480247"/>
                    <a:pt x="778518" y="8520406"/>
                  </a:cubicBezTo>
                  <a:cubicBezTo>
                    <a:pt x="831833" y="8570034"/>
                    <a:pt x="904936" y="8526299"/>
                    <a:pt x="902960" y="8469778"/>
                  </a:cubicBezTo>
                  <a:cubicBezTo>
                    <a:pt x="901382" y="8423846"/>
                    <a:pt x="866478" y="8396814"/>
                    <a:pt x="830735" y="8396574"/>
                  </a:cubicBezTo>
                  <a:close/>
                  <a:moveTo>
                    <a:pt x="76896" y="20962"/>
                  </a:moveTo>
                  <a:cubicBezTo>
                    <a:pt x="32846" y="61360"/>
                    <a:pt x="59663" y="145033"/>
                    <a:pt x="127475" y="145473"/>
                  </a:cubicBezTo>
                  <a:cubicBezTo>
                    <a:pt x="195826" y="145932"/>
                    <a:pt x="222863" y="61820"/>
                    <a:pt x="179692" y="21642"/>
                  </a:cubicBezTo>
                  <a:cubicBezTo>
                    <a:pt x="146765" y="-9006"/>
                    <a:pt x="103354" y="-5150"/>
                    <a:pt x="76896" y="20962"/>
                  </a:cubicBezTo>
                  <a:close/>
                  <a:moveTo>
                    <a:pt x="103833" y="3729587"/>
                  </a:moveTo>
                  <a:cubicBezTo>
                    <a:pt x="35622" y="3729127"/>
                    <a:pt x="8325" y="3813140"/>
                    <a:pt x="51616" y="3853418"/>
                  </a:cubicBezTo>
                  <a:cubicBezTo>
                    <a:pt x="104931" y="3903046"/>
                    <a:pt x="178035" y="3859252"/>
                    <a:pt x="176058" y="3802790"/>
                  </a:cubicBezTo>
                  <a:cubicBezTo>
                    <a:pt x="174481" y="3756938"/>
                    <a:pt x="139656" y="3729826"/>
                    <a:pt x="103833" y="3729587"/>
                  </a:cubicBezTo>
                  <a:close/>
                  <a:moveTo>
                    <a:pt x="79212" y="7459169"/>
                  </a:moveTo>
                  <a:cubicBezTo>
                    <a:pt x="11101" y="7458709"/>
                    <a:pt x="-16355" y="7542663"/>
                    <a:pt x="26996" y="7583000"/>
                  </a:cubicBezTo>
                  <a:cubicBezTo>
                    <a:pt x="80011" y="7632349"/>
                    <a:pt x="153394" y="7589234"/>
                    <a:pt x="151457" y="7532393"/>
                  </a:cubicBezTo>
                  <a:cubicBezTo>
                    <a:pt x="149860" y="7486421"/>
                    <a:pt x="114975" y="7459409"/>
                    <a:pt x="79212" y="7459169"/>
                  </a:cubicBezTo>
                  <a:close/>
                  <a:moveTo>
                    <a:pt x="97683" y="4661977"/>
                  </a:moveTo>
                  <a:cubicBezTo>
                    <a:pt x="29452" y="4661518"/>
                    <a:pt x="2195" y="4745551"/>
                    <a:pt x="45446" y="4785808"/>
                  </a:cubicBezTo>
                  <a:cubicBezTo>
                    <a:pt x="98801" y="4835457"/>
                    <a:pt x="171865" y="4791562"/>
                    <a:pt x="169888" y="4735201"/>
                  </a:cubicBezTo>
                  <a:cubicBezTo>
                    <a:pt x="168330" y="4689249"/>
                    <a:pt x="133406" y="4662217"/>
                    <a:pt x="97683" y="4661977"/>
                  </a:cubicBezTo>
                  <a:close/>
                  <a:moveTo>
                    <a:pt x="8461793" y="200556"/>
                  </a:moveTo>
                  <a:cubicBezTo>
                    <a:pt x="8530064" y="200995"/>
                    <a:pt x="8557241" y="116943"/>
                    <a:pt x="8514030" y="76724"/>
                  </a:cubicBezTo>
                  <a:cubicBezTo>
                    <a:pt x="8460974" y="27356"/>
                    <a:pt x="8387811" y="70351"/>
                    <a:pt x="8389568" y="127352"/>
                  </a:cubicBezTo>
                  <a:cubicBezTo>
                    <a:pt x="8391325" y="173464"/>
                    <a:pt x="8426289" y="200316"/>
                    <a:pt x="8461793" y="200556"/>
                  </a:cubicBezTo>
                  <a:close/>
                  <a:moveTo>
                    <a:pt x="73062" y="8391560"/>
                  </a:moveTo>
                  <a:cubicBezTo>
                    <a:pt x="4731" y="8391100"/>
                    <a:pt x="-22346" y="8475193"/>
                    <a:pt x="20845" y="8515391"/>
                  </a:cubicBezTo>
                  <a:cubicBezTo>
                    <a:pt x="73861" y="8564739"/>
                    <a:pt x="147064" y="8521764"/>
                    <a:pt x="145287" y="8464763"/>
                  </a:cubicBezTo>
                  <a:cubicBezTo>
                    <a:pt x="143530" y="8418652"/>
                    <a:pt x="108566" y="8391799"/>
                    <a:pt x="73062" y="8391560"/>
                  </a:cubicBezTo>
                  <a:close/>
                  <a:moveTo>
                    <a:pt x="1631479" y="1874815"/>
                  </a:moveTo>
                  <a:cubicBezTo>
                    <a:pt x="1563267" y="1874356"/>
                    <a:pt x="1535971" y="1958368"/>
                    <a:pt x="1579242" y="1998646"/>
                  </a:cubicBezTo>
                  <a:cubicBezTo>
                    <a:pt x="1632537" y="2048255"/>
                    <a:pt x="1705660" y="2004580"/>
                    <a:pt x="1703683" y="1948019"/>
                  </a:cubicBezTo>
                  <a:cubicBezTo>
                    <a:pt x="1702106" y="1902087"/>
                    <a:pt x="1667202" y="1875035"/>
                    <a:pt x="1631479" y="1874815"/>
                  </a:cubicBezTo>
                  <a:close/>
                  <a:moveTo>
                    <a:pt x="91533" y="5594388"/>
                  </a:moveTo>
                  <a:cubicBezTo>
                    <a:pt x="23341" y="5593928"/>
                    <a:pt x="-3995" y="5677941"/>
                    <a:pt x="39316" y="5718219"/>
                  </a:cubicBezTo>
                  <a:cubicBezTo>
                    <a:pt x="92611" y="5767828"/>
                    <a:pt x="165695" y="5724153"/>
                    <a:pt x="163758" y="5667592"/>
                  </a:cubicBezTo>
                  <a:cubicBezTo>
                    <a:pt x="162160" y="5621659"/>
                    <a:pt x="127256" y="5594607"/>
                    <a:pt x="91533" y="5594388"/>
                  </a:cubicBezTo>
                  <a:close/>
                  <a:moveTo>
                    <a:pt x="85383" y="6526779"/>
                  </a:moveTo>
                  <a:cubicBezTo>
                    <a:pt x="17131" y="6526319"/>
                    <a:pt x="-10105" y="6610371"/>
                    <a:pt x="33166" y="6650610"/>
                  </a:cubicBezTo>
                  <a:cubicBezTo>
                    <a:pt x="86461" y="6700218"/>
                    <a:pt x="159544" y="6656544"/>
                    <a:pt x="157607" y="6600003"/>
                  </a:cubicBezTo>
                  <a:cubicBezTo>
                    <a:pt x="156010" y="6554050"/>
                    <a:pt x="121106" y="6527018"/>
                    <a:pt x="85383" y="6526779"/>
                  </a:cubicBezTo>
                  <a:close/>
                  <a:moveTo>
                    <a:pt x="1588407" y="8401569"/>
                  </a:moveTo>
                  <a:cubicBezTo>
                    <a:pt x="1520196" y="8401110"/>
                    <a:pt x="1492919" y="8485142"/>
                    <a:pt x="1536190" y="8525400"/>
                  </a:cubicBezTo>
                  <a:cubicBezTo>
                    <a:pt x="1589485" y="8575009"/>
                    <a:pt x="1662569" y="8531334"/>
                    <a:pt x="1660632" y="8474793"/>
                  </a:cubicBezTo>
                  <a:cubicBezTo>
                    <a:pt x="1659035" y="8428841"/>
                    <a:pt x="1624130" y="8401809"/>
                    <a:pt x="1588407" y="8401569"/>
                  </a:cubicBezTo>
                  <a:close/>
                  <a:moveTo>
                    <a:pt x="1606858" y="5604378"/>
                  </a:moveTo>
                  <a:cubicBezTo>
                    <a:pt x="1538766" y="5603938"/>
                    <a:pt x="1511270" y="5687851"/>
                    <a:pt x="1554621" y="5728209"/>
                  </a:cubicBezTo>
                  <a:cubicBezTo>
                    <a:pt x="1607916" y="5777817"/>
                    <a:pt x="1681020" y="5734143"/>
                    <a:pt x="1679083" y="5677582"/>
                  </a:cubicBezTo>
                  <a:cubicBezTo>
                    <a:pt x="1677485" y="5631669"/>
                    <a:pt x="1642601" y="5604617"/>
                    <a:pt x="1606858" y="5604378"/>
                  </a:cubicBezTo>
                  <a:close/>
                  <a:moveTo>
                    <a:pt x="1594557" y="7469179"/>
                  </a:moveTo>
                  <a:cubicBezTo>
                    <a:pt x="1526346" y="7468719"/>
                    <a:pt x="1499050" y="7552732"/>
                    <a:pt x="1542321" y="7593010"/>
                  </a:cubicBezTo>
                  <a:cubicBezTo>
                    <a:pt x="1595636" y="7642639"/>
                    <a:pt x="1668739" y="7598904"/>
                    <a:pt x="1666762" y="7542383"/>
                  </a:cubicBezTo>
                  <a:cubicBezTo>
                    <a:pt x="1665205" y="7496450"/>
                    <a:pt x="1630280" y="7469419"/>
                    <a:pt x="1594557" y="7469179"/>
                  </a:cubicBezTo>
                  <a:close/>
                  <a:moveTo>
                    <a:pt x="1600708" y="6536788"/>
                  </a:moveTo>
                  <a:cubicBezTo>
                    <a:pt x="1532337" y="6536329"/>
                    <a:pt x="1505320" y="6620461"/>
                    <a:pt x="1548491" y="6660620"/>
                  </a:cubicBezTo>
                  <a:cubicBezTo>
                    <a:pt x="1601846" y="6710268"/>
                    <a:pt x="1674909" y="6666373"/>
                    <a:pt x="1672932" y="6610012"/>
                  </a:cubicBezTo>
                  <a:cubicBezTo>
                    <a:pt x="1671355" y="6564140"/>
                    <a:pt x="1636531" y="6537028"/>
                    <a:pt x="1600708" y="6536788"/>
                  </a:cubicBezTo>
                  <a:close/>
                  <a:moveTo>
                    <a:pt x="1625308" y="2807206"/>
                  </a:moveTo>
                  <a:cubicBezTo>
                    <a:pt x="1557097" y="2806746"/>
                    <a:pt x="1529801" y="2890759"/>
                    <a:pt x="1573092" y="2931037"/>
                  </a:cubicBezTo>
                  <a:cubicBezTo>
                    <a:pt x="1626447" y="2980685"/>
                    <a:pt x="1699510" y="2936791"/>
                    <a:pt x="1697533" y="2880410"/>
                  </a:cubicBezTo>
                  <a:cubicBezTo>
                    <a:pt x="1695956" y="2834557"/>
                    <a:pt x="1661131" y="2807445"/>
                    <a:pt x="1625308" y="2807206"/>
                  </a:cubicBezTo>
                  <a:close/>
                  <a:moveTo>
                    <a:pt x="1619158" y="3739596"/>
                  </a:moveTo>
                  <a:cubicBezTo>
                    <a:pt x="1550967" y="3739137"/>
                    <a:pt x="1523650" y="3823150"/>
                    <a:pt x="1566941" y="3863428"/>
                  </a:cubicBezTo>
                  <a:cubicBezTo>
                    <a:pt x="1620256" y="3913056"/>
                    <a:pt x="1693360" y="3869321"/>
                    <a:pt x="1691383" y="3812820"/>
                  </a:cubicBezTo>
                  <a:cubicBezTo>
                    <a:pt x="1689806" y="3766868"/>
                    <a:pt x="1654901" y="3739836"/>
                    <a:pt x="1619158" y="3739596"/>
                  </a:cubicBezTo>
                  <a:close/>
                  <a:moveTo>
                    <a:pt x="1613008" y="4671987"/>
                  </a:moveTo>
                  <a:cubicBezTo>
                    <a:pt x="1544817" y="4671527"/>
                    <a:pt x="1517500" y="4755560"/>
                    <a:pt x="1560791" y="4795818"/>
                  </a:cubicBezTo>
                  <a:cubicBezTo>
                    <a:pt x="1614086" y="4845427"/>
                    <a:pt x="1687170" y="4801752"/>
                    <a:pt x="1685233" y="4745211"/>
                  </a:cubicBezTo>
                  <a:cubicBezTo>
                    <a:pt x="1683655" y="4699258"/>
                    <a:pt x="1648751" y="4672227"/>
                    <a:pt x="1613008" y="4671987"/>
                  </a:cubicBezTo>
                  <a:close/>
                  <a:moveTo>
                    <a:pt x="849185" y="5599383"/>
                  </a:moveTo>
                  <a:cubicBezTo>
                    <a:pt x="780994" y="5598923"/>
                    <a:pt x="753678" y="5682956"/>
                    <a:pt x="796949" y="5723214"/>
                  </a:cubicBezTo>
                  <a:cubicBezTo>
                    <a:pt x="850244" y="5772822"/>
                    <a:pt x="923327" y="5729148"/>
                    <a:pt x="921390" y="5672607"/>
                  </a:cubicBezTo>
                  <a:cubicBezTo>
                    <a:pt x="919833" y="5626654"/>
                    <a:pt x="884928" y="5599622"/>
                    <a:pt x="849185" y="5599383"/>
                  </a:cubicBezTo>
                  <a:close/>
                  <a:moveTo>
                    <a:pt x="861486" y="3734601"/>
                  </a:moveTo>
                  <a:cubicBezTo>
                    <a:pt x="793115" y="3734142"/>
                    <a:pt x="766098" y="3818275"/>
                    <a:pt x="809269" y="3858433"/>
                  </a:cubicBezTo>
                  <a:cubicBezTo>
                    <a:pt x="862624" y="3908081"/>
                    <a:pt x="935687" y="3864187"/>
                    <a:pt x="933711" y="3807805"/>
                  </a:cubicBezTo>
                  <a:cubicBezTo>
                    <a:pt x="932133" y="3761873"/>
                    <a:pt x="897229" y="3734821"/>
                    <a:pt x="861486" y="3734601"/>
                  </a:cubicBezTo>
                  <a:close/>
                  <a:moveTo>
                    <a:pt x="855335" y="4666992"/>
                  </a:moveTo>
                  <a:cubicBezTo>
                    <a:pt x="787144" y="4666532"/>
                    <a:pt x="759828" y="4750545"/>
                    <a:pt x="803119" y="4790823"/>
                  </a:cubicBezTo>
                  <a:cubicBezTo>
                    <a:pt x="856434" y="4840452"/>
                    <a:pt x="929537" y="4796718"/>
                    <a:pt x="927560" y="4740196"/>
                  </a:cubicBezTo>
                  <a:cubicBezTo>
                    <a:pt x="925983" y="4694264"/>
                    <a:pt x="891079" y="4667232"/>
                    <a:pt x="855335" y="4666992"/>
                  </a:cubicBezTo>
                  <a:close/>
                  <a:moveTo>
                    <a:pt x="867656" y="2802191"/>
                  </a:moveTo>
                  <a:cubicBezTo>
                    <a:pt x="799285" y="2801731"/>
                    <a:pt x="772268" y="2885864"/>
                    <a:pt x="815439" y="2926022"/>
                  </a:cubicBezTo>
                  <a:cubicBezTo>
                    <a:pt x="868794" y="2975670"/>
                    <a:pt x="941858" y="2931776"/>
                    <a:pt x="939881" y="2875395"/>
                  </a:cubicBezTo>
                  <a:cubicBezTo>
                    <a:pt x="938283" y="2829542"/>
                    <a:pt x="903459" y="2802431"/>
                    <a:pt x="867656" y="2802191"/>
                  </a:cubicBezTo>
                  <a:close/>
                  <a:moveTo>
                    <a:pt x="873806" y="1869800"/>
                  </a:moveTo>
                  <a:cubicBezTo>
                    <a:pt x="805615" y="1869341"/>
                    <a:pt x="778298" y="1953353"/>
                    <a:pt x="821569" y="1993631"/>
                  </a:cubicBezTo>
                  <a:cubicBezTo>
                    <a:pt x="874904" y="2043260"/>
                    <a:pt x="947948" y="1999505"/>
                    <a:pt x="946031" y="1943004"/>
                  </a:cubicBezTo>
                  <a:cubicBezTo>
                    <a:pt x="944433" y="1897072"/>
                    <a:pt x="909529" y="1870040"/>
                    <a:pt x="873806" y="1869800"/>
                  </a:cubicBezTo>
                  <a:close/>
                  <a:moveTo>
                    <a:pt x="886106" y="5019"/>
                  </a:moveTo>
                  <a:cubicBezTo>
                    <a:pt x="817895" y="4559"/>
                    <a:pt x="790599" y="88572"/>
                    <a:pt x="833890" y="128850"/>
                  </a:cubicBezTo>
                  <a:cubicBezTo>
                    <a:pt x="887185" y="178459"/>
                    <a:pt x="960268" y="134784"/>
                    <a:pt x="958331" y="78223"/>
                  </a:cubicBezTo>
                  <a:cubicBezTo>
                    <a:pt x="956754" y="32291"/>
                    <a:pt x="921849" y="5239"/>
                    <a:pt x="886106" y="5019"/>
                  </a:cubicBezTo>
                  <a:close/>
                  <a:moveTo>
                    <a:pt x="879956" y="937410"/>
                  </a:moveTo>
                  <a:cubicBezTo>
                    <a:pt x="811765" y="936950"/>
                    <a:pt x="784429" y="1020963"/>
                    <a:pt x="827740" y="1061241"/>
                  </a:cubicBezTo>
                  <a:cubicBezTo>
                    <a:pt x="881035" y="1110849"/>
                    <a:pt x="954118" y="1067175"/>
                    <a:pt x="952181" y="1010633"/>
                  </a:cubicBezTo>
                  <a:cubicBezTo>
                    <a:pt x="950604" y="964681"/>
                    <a:pt x="915699" y="937649"/>
                    <a:pt x="879956" y="937410"/>
                  </a:cubicBezTo>
                  <a:close/>
                  <a:moveTo>
                    <a:pt x="7674348" y="4712025"/>
                  </a:moveTo>
                  <a:cubicBezTo>
                    <a:pt x="7606437" y="4711586"/>
                    <a:pt x="7578641" y="4795399"/>
                    <a:pt x="7622112" y="4835857"/>
                  </a:cubicBezTo>
                  <a:cubicBezTo>
                    <a:pt x="7675406" y="4885465"/>
                    <a:pt x="7748530" y="4841790"/>
                    <a:pt x="7746553" y="4785229"/>
                  </a:cubicBezTo>
                  <a:cubicBezTo>
                    <a:pt x="7744976" y="4739297"/>
                    <a:pt x="7710071" y="4712265"/>
                    <a:pt x="7674348" y="4712025"/>
                  </a:cubicBezTo>
                  <a:close/>
                  <a:moveTo>
                    <a:pt x="6941277" y="977448"/>
                  </a:moveTo>
                  <a:cubicBezTo>
                    <a:pt x="6873025" y="977008"/>
                    <a:pt x="6845809" y="1061021"/>
                    <a:pt x="6889060" y="1101279"/>
                  </a:cubicBezTo>
                  <a:cubicBezTo>
                    <a:pt x="6942075" y="1150628"/>
                    <a:pt x="7015458" y="1107513"/>
                    <a:pt x="7013521" y="1050672"/>
                  </a:cubicBezTo>
                  <a:cubicBezTo>
                    <a:pt x="7011904" y="1004700"/>
                    <a:pt x="6977020" y="977688"/>
                    <a:pt x="6941277" y="977448"/>
                  </a:cubicBezTo>
                  <a:close/>
                  <a:moveTo>
                    <a:pt x="6947426" y="45057"/>
                  </a:moveTo>
                  <a:cubicBezTo>
                    <a:pt x="6879195" y="44598"/>
                    <a:pt x="6851939" y="128650"/>
                    <a:pt x="6895210" y="168889"/>
                  </a:cubicBezTo>
                  <a:cubicBezTo>
                    <a:pt x="6948505" y="218497"/>
                    <a:pt x="7021589" y="174822"/>
                    <a:pt x="7019651" y="118281"/>
                  </a:cubicBezTo>
                  <a:cubicBezTo>
                    <a:pt x="7018074" y="72329"/>
                    <a:pt x="6983170" y="45277"/>
                    <a:pt x="6947426" y="45057"/>
                  </a:cubicBezTo>
                  <a:close/>
                  <a:moveTo>
                    <a:pt x="6935126" y="1909838"/>
                  </a:moveTo>
                  <a:cubicBezTo>
                    <a:pt x="6866915" y="1909379"/>
                    <a:pt x="6839618" y="1993392"/>
                    <a:pt x="6882909" y="2033670"/>
                  </a:cubicBezTo>
                  <a:cubicBezTo>
                    <a:pt x="6936205" y="2083278"/>
                    <a:pt x="7009328" y="2039564"/>
                    <a:pt x="7007351" y="1983042"/>
                  </a:cubicBezTo>
                  <a:cubicBezTo>
                    <a:pt x="7005774" y="1937110"/>
                    <a:pt x="6970869" y="1910078"/>
                    <a:pt x="6935126" y="1909838"/>
                  </a:cubicBezTo>
                  <a:close/>
                  <a:moveTo>
                    <a:pt x="6928976" y="2842229"/>
                  </a:moveTo>
                  <a:cubicBezTo>
                    <a:pt x="6860605" y="2841770"/>
                    <a:pt x="6833588" y="2925902"/>
                    <a:pt x="6876759" y="2966061"/>
                  </a:cubicBezTo>
                  <a:cubicBezTo>
                    <a:pt x="6930074" y="3015689"/>
                    <a:pt x="7003178" y="2971954"/>
                    <a:pt x="7001201" y="2915453"/>
                  </a:cubicBezTo>
                  <a:cubicBezTo>
                    <a:pt x="6999623" y="2869501"/>
                    <a:pt x="6964719" y="2842469"/>
                    <a:pt x="6928976" y="2842229"/>
                  </a:cubicBezTo>
                  <a:close/>
                  <a:moveTo>
                    <a:pt x="7662028" y="6576827"/>
                  </a:moveTo>
                  <a:cubicBezTo>
                    <a:pt x="7593816" y="6576367"/>
                    <a:pt x="7566540" y="6660399"/>
                    <a:pt x="7609811" y="6700658"/>
                  </a:cubicBezTo>
                  <a:cubicBezTo>
                    <a:pt x="7663126" y="6750286"/>
                    <a:pt x="7736230" y="6706552"/>
                    <a:pt x="7734253" y="6650031"/>
                  </a:cubicBezTo>
                  <a:cubicBezTo>
                    <a:pt x="7732675" y="6604098"/>
                    <a:pt x="7697771" y="6577066"/>
                    <a:pt x="7662028" y="6576827"/>
                  </a:cubicBezTo>
                  <a:close/>
                  <a:moveTo>
                    <a:pt x="7649728" y="8441608"/>
                  </a:moveTo>
                  <a:cubicBezTo>
                    <a:pt x="7581556" y="8441148"/>
                    <a:pt x="7554200" y="8525161"/>
                    <a:pt x="7597510" y="8565439"/>
                  </a:cubicBezTo>
                  <a:cubicBezTo>
                    <a:pt x="7650866" y="8615127"/>
                    <a:pt x="7723889" y="8571193"/>
                    <a:pt x="7721953" y="8514832"/>
                  </a:cubicBezTo>
                  <a:cubicBezTo>
                    <a:pt x="7720375" y="8468879"/>
                    <a:pt x="7685470" y="8441847"/>
                    <a:pt x="7649728" y="8441608"/>
                  </a:cubicBezTo>
                  <a:close/>
                  <a:moveTo>
                    <a:pt x="7655877" y="7509217"/>
                  </a:moveTo>
                  <a:cubicBezTo>
                    <a:pt x="7587666" y="7508758"/>
                    <a:pt x="7560370" y="7592790"/>
                    <a:pt x="7603661" y="7633048"/>
                  </a:cubicBezTo>
                  <a:cubicBezTo>
                    <a:pt x="7656956" y="7682657"/>
                    <a:pt x="7730040" y="7638982"/>
                    <a:pt x="7728102" y="7582421"/>
                  </a:cubicBezTo>
                  <a:cubicBezTo>
                    <a:pt x="7726525" y="7536489"/>
                    <a:pt x="7691621" y="7509457"/>
                    <a:pt x="7655877" y="7509217"/>
                  </a:cubicBezTo>
                  <a:close/>
                  <a:moveTo>
                    <a:pt x="6904355" y="6571812"/>
                  </a:moveTo>
                  <a:cubicBezTo>
                    <a:pt x="6836024" y="6571352"/>
                    <a:pt x="6808947" y="6655445"/>
                    <a:pt x="6852139" y="6695643"/>
                  </a:cubicBezTo>
                  <a:cubicBezTo>
                    <a:pt x="6905494" y="6745292"/>
                    <a:pt x="6978557" y="6701397"/>
                    <a:pt x="6976580" y="6645016"/>
                  </a:cubicBezTo>
                  <a:cubicBezTo>
                    <a:pt x="6975003" y="6599164"/>
                    <a:pt x="6940178" y="6572051"/>
                    <a:pt x="6904355" y="6571812"/>
                  </a:cubicBezTo>
                  <a:close/>
                  <a:moveTo>
                    <a:pt x="7668178" y="5644436"/>
                  </a:moveTo>
                  <a:cubicBezTo>
                    <a:pt x="7599987" y="5643976"/>
                    <a:pt x="7572670" y="5727989"/>
                    <a:pt x="7615961" y="5768267"/>
                  </a:cubicBezTo>
                  <a:cubicBezTo>
                    <a:pt x="7669316" y="5817915"/>
                    <a:pt x="7742380" y="5774021"/>
                    <a:pt x="7740403" y="5717640"/>
                  </a:cubicBezTo>
                  <a:cubicBezTo>
                    <a:pt x="7738826" y="5671767"/>
                    <a:pt x="7704001" y="5644656"/>
                    <a:pt x="7668178" y="5644436"/>
                  </a:cubicBezTo>
                  <a:close/>
                  <a:moveTo>
                    <a:pt x="6898205" y="7504202"/>
                  </a:moveTo>
                  <a:cubicBezTo>
                    <a:pt x="6829994" y="7503743"/>
                    <a:pt x="6802697" y="7587776"/>
                    <a:pt x="6845988" y="7628034"/>
                  </a:cubicBezTo>
                  <a:cubicBezTo>
                    <a:pt x="6899304" y="7677662"/>
                    <a:pt x="6972407" y="7633928"/>
                    <a:pt x="6970430" y="7577426"/>
                  </a:cubicBezTo>
                  <a:cubicBezTo>
                    <a:pt x="6968852" y="7531494"/>
                    <a:pt x="6933948" y="7504442"/>
                    <a:pt x="6898205" y="7504202"/>
                  </a:cubicBezTo>
                  <a:close/>
                  <a:moveTo>
                    <a:pt x="6892055" y="8436613"/>
                  </a:moveTo>
                  <a:cubicBezTo>
                    <a:pt x="6823843" y="8436153"/>
                    <a:pt x="6796547" y="8520186"/>
                    <a:pt x="6839838" y="8560444"/>
                  </a:cubicBezTo>
                  <a:cubicBezTo>
                    <a:pt x="6893133" y="8610052"/>
                    <a:pt x="6966217" y="8566378"/>
                    <a:pt x="6964280" y="8509817"/>
                  </a:cubicBezTo>
                  <a:cubicBezTo>
                    <a:pt x="6962702" y="8463884"/>
                    <a:pt x="6927798" y="8436852"/>
                    <a:pt x="6892055" y="8436613"/>
                  </a:cubicBezTo>
                  <a:close/>
                  <a:moveTo>
                    <a:pt x="6922826" y="3774640"/>
                  </a:moveTo>
                  <a:cubicBezTo>
                    <a:pt x="6854635" y="3774180"/>
                    <a:pt x="6827318" y="3858193"/>
                    <a:pt x="6870609" y="3898471"/>
                  </a:cubicBezTo>
                  <a:cubicBezTo>
                    <a:pt x="6923904" y="3948079"/>
                    <a:pt x="6996988" y="3904405"/>
                    <a:pt x="6995051" y="3847844"/>
                  </a:cubicBezTo>
                  <a:cubicBezTo>
                    <a:pt x="6993473" y="3801912"/>
                    <a:pt x="6958549" y="3774860"/>
                    <a:pt x="6922826" y="3774640"/>
                  </a:cubicBezTo>
                  <a:close/>
                  <a:moveTo>
                    <a:pt x="6910525" y="5639421"/>
                  </a:moveTo>
                  <a:cubicBezTo>
                    <a:pt x="6842314" y="5638961"/>
                    <a:pt x="6814998" y="5722974"/>
                    <a:pt x="6858289" y="5763252"/>
                  </a:cubicBezTo>
                  <a:cubicBezTo>
                    <a:pt x="6911584" y="5812861"/>
                    <a:pt x="6984707" y="5769186"/>
                    <a:pt x="6982730" y="5712645"/>
                  </a:cubicBezTo>
                  <a:cubicBezTo>
                    <a:pt x="6981153" y="5666693"/>
                    <a:pt x="6946248" y="5639661"/>
                    <a:pt x="6910525" y="5639421"/>
                  </a:cubicBezTo>
                  <a:close/>
                  <a:moveTo>
                    <a:pt x="6916676" y="4707031"/>
                  </a:moveTo>
                  <a:cubicBezTo>
                    <a:pt x="6848564" y="4706591"/>
                    <a:pt x="6821108" y="4790544"/>
                    <a:pt x="6864439" y="4830862"/>
                  </a:cubicBezTo>
                  <a:cubicBezTo>
                    <a:pt x="6917774" y="4880490"/>
                    <a:pt x="6990817" y="4836736"/>
                    <a:pt x="6988901" y="4780255"/>
                  </a:cubicBezTo>
                  <a:cubicBezTo>
                    <a:pt x="6987303" y="4734203"/>
                    <a:pt x="6952099" y="4707251"/>
                    <a:pt x="6916676" y="4707031"/>
                  </a:cubicBezTo>
                  <a:close/>
                  <a:moveTo>
                    <a:pt x="7705099" y="50052"/>
                  </a:moveTo>
                  <a:cubicBezTo>
                    <a:pt x="7637008" y="49593"/>
                    <a:pt x="7609511" y="133525"/>
                    <a:pt x="7652862" y="173883"/>
                  </a:cubicBezTo>
                  <a:cubicBezTo>
                    <a:pt x="7706157" y="223492"/>
                    <a:pt x="7779261" y="179817"/>
                    <a:pt x="7777324" y="123256"/>
                  </a:cubicBezTo>
                  <a:cubicBezTo>
                    <a:pt x="7775727" y="77324"/>
                    <a:pt x="7740842" y="50292"/>
                    <a:pt x="7705099" y="50052"/>
                  </a:cubicBezTo>
                  <a:close/>
                  <a:moveTo>
                    <a:pt x="8432000" y="4717040"/>
                  </a:moveTo>
                  <a:cubicBezTo>
                    <a:pt x="8363629" y="4716581"/>
                    <a:pt x="8336613" y="4800713"/>
                    <a:pt x="8379784" y="4840871"/>
                  </a:cubicBezTo>
                  <a:cubicBezTo>
                    <a:pt x="8433139" y="4890520"/>
                    <a:pt x="8506202" y="4846625"/>
                    <a:pt x="8504225" y="4790264"/>
                  </a:cubicBezTo>
                  <a:cubicBezTo>
                    <a:pt x="8502648" y="4744392"/>
                    <a:pt x="8467824" y="4717280"/>
                    <a:pt x="8432000" y="4717040"/>
                  </a:cubicBezTo>
                  <a:close/>
                  <a:moveTo>
                    <a:pt x="8438150" y="3784650"/>
                  </a:moveTo>
                  <a:cubicBezTo>
                    <a:pt x="8369940" y="3784190"/>
                    <a:pt x="8342643" y="3868203"/>
                    <a:pt x="8385914" y="3908481"/>
                  </a:cubicBezTo>
                  <a:cubicBezTo>
                    <a:pt x="8439249" y="3958109"/>
                    <a:pt x="8512292" y="3914354"/>
                    <a:pt x="8510375" y="3857853"/>
                  </a:cubicBezTo>
                  <a:cubicBezTo>
                    <a:pt x="8508778" y="3811921"/>
                    <a:pt x="8473894" y="3784869"/>
                    <a:pt x="8438150" y="3784650"/>
                  </a:cubicBezTo>
                  <a:close/>
                  <a:moveTo>
                    <a:pt x="8425850" y="5649431"/>
                  </a:moveTo>
                  <a:cubicBezTo>
                    <a:pt x="8357639" y="5648971"/>
                    <a:pt x="8330343" y="5732984"/>
                    <a:pt x="8373634" y="5773262"/>
                  </a:cubicBezTo>
                  <a:cubicBezTo>
                    <a:pt x="8426988" y="5822910"/>
                    <a:pt x="8500052" y="5779016"/>
                    <a:pt x="8498075" y="5722635"/>
                  </a:cubicBezTo>
                  <a:cubicBezTo>
                    <a:pt x="8496498" y="5676702"/>
                    <a:pt x="8461593" y="5649670"/>
                    <a:pt x="8425850" y="5649431"/>
                  </a:cubicBezTo>
                  <a:close/>
                  <a:moveTo>
                    <a:pt x="8419700" y="6581821"/>
                  </a:moveTo>
                  <a:cubicBezTo>
                    <a:pt x="8351509" y="6581362"/>
                    <a:pt x="8324192" y="6665375"/>
                    <a:pt x="8367484" y="6705653"/>
                  </a:cubicBezTo>
                  <a:cubicBezTo>
                    <a:pt x="8420778" y="6755261"/>
                    <a:pt x="8493862" y="6711586"/>
                    <a:pt x="8491925" y="6655046"/>
                  </a:cubicBezTo>
                  <a:cubicBezTo>
                    <a:pt x="8490347" y="6609093"/>
                    <a:pt x="8455423" y="6582061"/>
                    <a:pt x="8419700" y="6581821"/>
                  </a:cubicBezTo>
                  <a:close/>
                  <a:moveTo>
                    <a:pt x="8456601" y="987458"/>
                  </a:moveTo>
                  <a:cubicBezTo>
                    <a:pt x="8388390" y="986998"/>
                    <a:pt x="8361094" y="1071011"/>
                    <a:pt x="8404385" y="1111289"/>
                  </a:cubicBezTo>
                  <a:cubicBezTo>
                    <a:pt x="8457699" y="1160917"/>
                    <a:pt x="8530803" y="1117183"/>
                    <a:pt x="8528826" y="1060661"/>
                  </a:cubicBezTo>
                  <a:cubicBezTo>
                    <a:pt x="8527248" y="1014729"/>
                    <a:pt x="8492344" y="987697"/>
                    <a:pt x="8456601" y="987458"/>
                  </a:cubicBezTo>
                  <a:close/>
                  <a:moveTo>
                    <a:pt x="8444301" y="2852239"/>
                  </a:moveTo>
                  <a:cubicBezTo>
                    <a:pt x="8376110" y="2851779"/>
                    <a:pt x="8348793" y="2935812"/>
                    <a:pt x="8392084" y="2976070"/>
                  </a:cubicBezTo>
                  <a:cubicBezTo>
                    <a:pt x="8445379" y="3025678"/>
                    <a:pt x="8518462" y="2982004"/>
                    <a:pt x="8516526" y="2925463"/>
                  </a:cubicBezTo>
                  <a:cubicBezTo>
                    <a:pt x="8514948" y="2879511"/>
                    <a:pt x="8480044" y="2852478"/>
                    <a:pt x="8444301" y="2852239"/>
                  </a:cubicBezTo>
                  <a:close/>
                  <a:moveTo>
                    <a:pt x="8450451" y="1919848"/>
                  </a:moveTo>
                  <a:cubicBezTo>
                    <a:pt x="8382120" y="1919389"/>
                    <a:pt x="8355043" y="2003481"/>
                    <a:pt x="8398214" y="2043679"/>
                  </a:cubicBezTo>
                  <a:cubicBezTo>
                    <a:pt x="8451509" y="2093288"/>
                    <a:pt x="8524593" y="2049613"/>
                    <a:pt x="8522656" y="1993052"/>
                  </a:cubicBezTo>
                  <a:cubicBezTo>
                    <a:pt x="8521099" y="1947120"/>
                    <a:pt x="8486194" y="1920088"/>
                    <a:pt x="8450451" y="1919848"/>
                  </a:cubicBezTo>
                  <a:close/>
                  <a:moveTo>
                    <a:pt x="7692799" y="1914853"/>
                  </a:moveTo>
                  <a:cubicBezTo>
                    <a:pt x="7624468" y="1914394"/>
                    <a:pt x="7597391" y="1998486"/>
                    <a:pt x="7640582" y="2038685"/>
                  </a:cubicBezTo>
                  <a:cubicBezTo>
                    <a:pt x="7693937" y="2088353"/>
                    <a:pt x="7767000" y="2044479"/>
                    <a:pt x="7765024" y="1988057"/>
                  </a:cubicBezTo>
                  <a:cubicBezTo>
                    <a:pt x="7763426" y="1942125"/>
                    <a:pt x="7728522" y="1915073"/>
                    <a:pt x="7692799" y="1914853"/>
                  </a:cubicBezTo>
                  <a:close/>
                  <a:moveTo>
                    <a:pt x="8413550" y="7514212"/>
                  </a:moveTo>
                  <a:cubicBezTo>
                    <a:pt x="8345319" y="7513752"/>
                    <a:pt x="8318062" y="7597805"/>
                    <a:pt x="8361333" y="7638043"/>
                  </a:cubicBezTo>
                  <a:cubicBezTo>
                    <a:pt x="8414628" y="7687652"/>
                    <a:pt x="8487712" y="7643977"/>
                    <a:pt x="8485775" y="7587436"/>
                  </a:cubicBezTo>
                  <a:cubicBezTo>
                    <a:pt x="8484197" y="7541484"/>
                    <a:pt x="8449273" y="7514452"/>
                    <a:pt x="8413550" y="7514212"/>
                  </a:cubicBezTo>
                  <a:close/>
                  <a:moveTo>
                    <a:pt x="7686649" y="2847244"/>
                  </a:moveTo>
                  <a:cubicBezTo>
                    <a:pt x="7618437" y="2846785"/>
                    <a:pt x="7591161" y="2930817"/>
                    <a:pt x="7634431" y="2971075"/>
                  </a:cubicBezTo>
                  <a:cubicBezTo>
                    <a:pt x="7687727" y="3020684"/>
                    <a:pt x="7760810" y="2977009"/>
                    <a:pt x="7758874" y="2920448"/>
                  </a:cubicBezTo>
                  <a:cubicBezTo>
                    <a:pt x="7757276" y="2874516"/>
                    <a:pt x="7722372" y="2847484"/>
                    <a:pt x="7686649" y="2847244"/>
                  </a:cubicBezTo>
                  <a:close/>
                  <a:moveTo>
                    <a:pt x="7698949" y="982443"/>
                  </a:moveTo>
                  <a:cubicBezTo>
                    <a:pt x="7630737" y="982003"/>
                    <a:pt x="7603441" y="1065996"/>
                    <a:pt x="7646712" y="1106274"/>
                  </a:cubicBezTo>
                  <a:cubicBezTo>
                    <a:pt x="7700067" y="1155922"/>
                    <a:pt x="7773131" y="1112028"/>
                    <a:pt x="7771154" y="1055647"/>
                  </a:cubicBezTo>
                  <a:cubicBezTo>
                    <a:pt x="7769596" y="1009794"/>
                    <a:pt x="7734752" y="982683"/>
                    <a:pt x="7698949" y="982443"/>
                  </a:cubicBezTo>
                  <a:close/>
                  <a:moveTo>
                    <a:pt x="7680498" y="3779635"/>
                  </a:moveTo>
                  <a:cubicBezTo>
                    <a:pt x="7612327" y="3779175"/>
                    <a:pt x="7584971" y="3863188"/>
                    <a:pt x="7628262" y="3903466"/>
                  </a:cubicBezTo>
                  <a:cubicBezTo>
                    <a:pt x="7681596" y="3953094"/>
                    <a:pt x="7754640" y="3909340"/>
                    <a:pt x="7752723" y="3852859"/>
                  </a:cubicBezTo>
                  <a:cubicBezTo>
                    <a:pt x="7751106" y="3806826"/>
                    <a:pt x="7715922" y="3779875"/>
                    <a:pt x="7680498" y="3779635"/>
                  </a:cubicBezTo>
                  <a:close/>
                  <a:moveTo>
                    <a:pt x="8407380" y="8446623"/>
                  </a:moveTo>
                  <a:cubicBezTo>
                    <a:pt x="8339149" y="8446163"/>
                    <a:pt x="8311892" y="8530195"/>
                    <a:pt x="8355163" y="8570454"/>
                  </a:cubicBezTo>
                  <a:cubicBezTo>
                    <a:pt x="8408179" y="8619802"/>
                    <a:pt x="8481362" y="8576867"/>
                    <a:pt x="8479625" y="8519826"/>
                  </a:cubicBezTo>
                  <a:cubicBezTo>
                    <a:pt x="8477847" y="8473694"/>
                    <a:pt x="8442903" y="8446842"/>
                    <a:pt x="8407380" y="8446623"/>
                  </a:cubicBezTo>
                  <a:close/>
                  <a:moveTo>
                    <a:pt x="6189774" y="40042"/>
                  </a:moveTo>
                  <a:cubicBezTo>
                    <a:pt x="6121583" y="39583"/>
                    <a:pt x="6094246" y="123616"/>
                    <a:pt x="6137557" y="163874"/>
                  </a:cubicBezTo>
                  <a:cubicBezTo>
                    <a:pt x="6190853" y="213482"/>
                    <a:pt x="6263936" y="169808"/>
                    <a:pt x="6261999" y="113246"/>
                  </a:cubicBezTo>
                  <a:cubicBezTo>
                    <a:pt x="6260402" y="67314"/>
                    <a:pt x="6225497" y="40282"/>
                    <a:pt x="6189774" y="40042"/>
                  </a:cubicBezTo>
                  <a:close/>
                  <a:moveTo>
                    <a:pt x="5407481" y="3764630"/>
                  </a:moveTo>
                  <a:cubicBezTo>
                    <a:pt x="5339270" y="3764171"/>
                    <a:pt x="5311973" y="3848183"/>
                    <a:pt x="5355264" y="3888462"/>
                  </a:cubicBezTo>
                  <a:cubicBezTo>
                    <a:pt x="5408559" y="3938070"/>
                    <a:pt x="5481683" y="3894375"/>
                    <a:pt x="5479706" y="3837834"/>
                  </a:cubicBezTo>
                  <a:cubicBezTo>
                    <a:pt x="5478128" y="3791882"/>
                    <a:pt x="5443224" y="3764850"/>
                    <a:pt x="5407481" y="3764630"/>
                  </a:cubicBezTo>
                  <a:close/>
                  <a:moveTo>
                    <a:pt x="4674429" y="30033"/>
                  </a:moveTo>
                  <a:cubicBezTo>
                    <a:pt x="4606098" y="29573"/>
                    <a:pt x="4579021" y="113666"/>
                    <a:pt x="4622212" y="153864"/>
                  </a:cubicBezTo>
                  <a:cubicBezTo>
                    <a:pt x="4675567" y="203513"/>
                    <a:pt x="4748631" y="159618"/>
                    <a:pt x="4746654" y="103257"/>
                  </a:cubicBezTo>
                  <a:cubicBezTo>
                    <a:pt x="4745076" y="57305"/>
                    <a:pt x="4710172" y="30273"/>
                    <a:pt x="4674429" y="30033"/>
                  </a:cubicBezTo>
                  <a:close/>
                  <a:moveTo>
                    <a:pt x="6183624" y="972433"/>
                  </a:moveTo>
                  <a:cubicBezTo>
                    <a:pt x="6115373" y="971994"/>
                    <a:pt x="6088156" y="1056026"/>
                    <a:pt x="6131407" y="1096284"/>
                  </a:cubicBezTo>
                  <a:cubicBezTo>
                    <a:pt x="6184682" y="1145893"/>
                    <a:pt x="6257786" y="1102238"/>
                    <a:pt x="6255849" y="1045657"/>
                  </a:cubicBezTo>
                  <a:cubicBezTo>
                    <a:pt x="6254251" y="999705"/>
                    <a:pt x="6219347" y="972673"/>
                    <a:pt x="6183624" y="972433"/>
                  </a:cubicBezTo>
                  <a:close/>
                  <a:moveTo>
                    <a:pt x="5395180" y="5629411"/>
                  </a:moveTo>
                  <a:cubicBezTo>
                    <a:pt x="5326989" y="5628952"/>
                    <a:pt x="5299653" y="5712965"/>
                    <a:pt x="5342964" y="5753243"/>
                  </a:cubicBezTo>
                  <a:cubicBezTo>
                    <a:pt x="5396259" y="5802851"/>
                    <a:pt x="5469343" y="5759176"/>
                    <a:pt x="5467405" y="5702615"/>
                  </a:cubicBezTo>
                  <a:cubicBezTo>
                    <a:pt x="5465828" y="5656683"/>
                    <a:pt x="5430924" y="5629652"/>
                    <a:pt x="5395180" y="5629411"/>
                  </a:cubicBezTo>
                  <a:close/>
                  <a:moveTo>
                    <a:pt x="5389031" y="6561802"/>
                  </a:moveTo>
                  <a:cubicBezTo>
                    <a:pt x="5320839" y="6561343"/>
                    <a:pt x="5293522" y="6645355"/>
                    <a:pt x="5336794" y="6685633"/>
                  </a:cubicBezTo>
                  <a:cubicBezTo>
                    <a:pt x="5390129" y="6735262"/>
                    <a:pt x="5463172" y="6691507"/>
                    <a:pt x="5461255" y="6635006"/>
                  </a:cubicBezTo>
                  <a:cubicBezTo>
                    <a:pt x="5459658" y="6588994"/>
                    <a:pt x="5424474" y="6562042"/>
                    <a:pt x="5389031" y="6561802"/>
                  </a:cubicBezTo>
                  <a:close/>
                  <a:moveTo>
                    <a:pt x="5376730" y="8426603"/>
                  </a:moveTo>
                  <a:cubicBezTo>
                    <a:pt x="5308519" y="8426144"/>
                    <a:pt x="5281222" y="8510156"/>
                    <a:pt x="5324513" y="8550434"/>
                  </a:cubicBezTo>
                  <a:cubicBezTo>
                    <a:pt x="5377828" y="8600063"/>
                    <a:pt x="5450931" y="8556268"/>
                    <a:pt x="5448955" y="8499807"/>
                  </a:cubicBezTo>
                  <a:cubicBezTo>
                    <a:pt x="5447377" y="8453875"/>
                    <a:pt x="5412473" y="8426843"/>
                    <a:pt x="5376730" y="8426603"/>
                  </a:cubicBezTo>
                  <a:close/>
                  <a:moveTo>
                    <a:pt x="4655979" y="2827225"/>
                  </a:moveTo>
                  <a:cubicBezTo>
                    <a:pt x="4587887" y="2826765"/>
                    <a:pt x="4560391" y="2910698"/>
                    <a:pt x="4603742" y="2951056"/>
                  </a:cubicBezTo>
                  <a:cubicBezTo>
                    <a:pt x="4657037" y="3000665"/>
                    <a:pt x="4730120" y="2956990"/>
                    <a:pt x="4728203" y="2900429"/>
                  </a:cubicBezTo>
                  <a:cubicBezTo>
                    <a:pt x="4726606" y="2854497"/>
                    <a:pt x="4691721" y="2827464"/>
                    <a:pt x="4655979" y="2827225"/>
                  </a:cubicBezTo>
                  <a:close/>
                  <a:moveTo>
                    <a:pt x="5382880" y="7494193"/>
                  </a:moveTo>
                  <a:cubicBezTo>
                    <a:pt x="5314669" y="7493733"/>
                    <a:pt x="5287372" y="7577746"/>
                    <a:pt x="5330663" y="7618024"/>
                  </a:cubicBezTo>
                  <a:cubicBezTo>
                    <a:pt x="5383978" y="7667652"/>
                    <a:pt x="5457082" y="7623858"/>
                    <a:pt x="5455105" y="7567397"/>
                  </a:cubicBezTo>
                  <a:cubicBezTo>
                    <a:pt x="5453527" y="7521545"/>
                    <a:pt x="5418703" y="7494433"/>
                    <a:pt x="5382880" y="7494193"/>
                  </a:cubicBezTo>
                  <a:close/>
                  <a:moveTo>
                    <a:pt x="4662129" y="1894834"/>
                  </a:moveTo>
                  <a:cubicBezTo>
                    <a:pt x="4593918" y="1894375"/>
                    <a:pt x="4566621" y="1978407"/>
                    <a:pt x="4609912" y="2018665"/>
                  </a:cubicBezTo>
                  <a:cubicBezTo>
                    <a:pt x="4663207" y="2068274"/>
                    <a:pt x="4736290" y="2024599"/>
                    <a:pt x="4734354" y="1968058"/>
                  </a:cubicBezTo>
                  <a:cubicBezTo>
                    <a:pt x="4732776" y="1922106"/>
                    <a:pt x="4697872" y="1895054"/>
                    <a:pt x="4662129" y="1894834"/>
                  </a:cubicBezTo>
                  <a:close/>
                  <a:moveTo>
                    <a:pt x="4625228" y="7489198"/>
                  </a:moveTo>
                  <a:cubicBezTo>
                    <a:pt x="4557036" y="7488739"/>
                    <a:pt x="4529700" y="7572751"/>
                    <a:pt x="4572991" y="7613029"/>
                  </a:cubicBezTo>
                  <a:cubicBezTo>
                    <a:pt x="4626286" y="7662637"/>
                    <a:pt x="4699409" y="7618963"/>
                    <a:pt x="4697433" y="7562402"/>
                  </a:cubicBezTo>
                  <a:cubicBezTo>
                    <a:pt x="4695855" y="7516470"/>
                    <a:pt x="4660951" y="7489438"/>
                    <a:pt x="4625228" y="7489198"/>
                  </a:cubicBezTo>
                  <a:close/>
                  <a:moveTo>
                    <a:pt x="4649828" y="3759615"/>
                  </a:moveTo>
                  <a:cubicBezTo>
                    <a:pt x="4581617" y="3759156"/>
                    <a:pt x="4554321" y="3843169"/>
                    <a:pt x="4597612" y="3883447"/>
                  </a:cubicBezTo>
                  <a:cubicBezTo>
                    <a:pt x="4650926" y="3933075"/>
                    <a:pt x="4724030" y="3889281"/>
                    <a:pt x="4722053" y="3832839"/>
                  </a:cubicBezTo>
                  <a:cubicBezTo>
                    <a:pt x="4720476" y="3786967"/>
                    <a:pt x="4685651" y="3759855"/>
                    <a:pt x="4649828" y="3759615"/>
                  </a:cubicBezTo>
                  <a:close/>
                  <a:moveTo>
                    <a:pt x="4619058" y="8421588"/>
                  </a:moveTo>
                  <a:cubicBezTo>
                    <a:pt x="4550846" y="8421129"/>
                    <a:pt x="4523549" y="8505141"/>
                    <a:pt x="4566840" y="8545419"/>
                  </a:cubicBezTo>
                  <a:cubicBezTo>
                    <a:pt x="4620156" y="8595048"/>
                    <a:pt x="4693259" y="8551254"/>
                    <a:pt x="4691282" y="8494812"/>
                  </a:cubicBezTo>
                  <a:cubicBezTo>
                    <a:pt x="4689705" y="8448940"/>
                    <a:pt x="4654880" y="8421828"/>
                    <a:pt x="4619058" y="8421588"/>
                  </a:cubicBezTo>
                  <a:close/>
                  <a:moveTo>
                    <a:pt x="4631378" y="6556807"/>
                  </a:moveTo>
                  <a:cubicBezTo>
                    <a:pt x="4563187" y="6556348"/>
                    <a:pt x="4535850" y="6640360"/>
                    <a:pt x="4579161" y="6680638"/>
                  </a:cubicBezTo>
                  <a:cubicBezTo>
                    <a:pt x="4632456" y="6730247"/>
                    <a:pt x="4705540" y="6686573"/>
                    <a:pt x="4703603" y="6630031"/>
                  </a:cubicBezTo>
                  <a:cubicBezTo>
                    <a:pt x="4701985" y="6583979"/>
                    <a:pt x="4666801" y="6557027"/>
                    <a:pt x="4631378" y="6556807"/>
                  </a:cubicBezTo>
                  <a:close/>
                  <a:moveTo>
                    <a:pt x="4643678" y="4692006"/>
                  </a:moveTo>
                  <a:cubicBezTo>
                    <a:pt x="4575467" y="4691547"/>
                    <a:pt x="4548170" y="4775559"/>
                    <a:pt x="4591461" y="4815838"/>
                  </a:cubicBezTo>
                  <a:cubicBezTo>
                    <a:pt x="4644756" y="4865446"/>
                    <a:pt x="4717880" y="4821751"/>
                    <a:pt x="4715903" y="4765230"/>
                  </a:cubicBezTo>
                  <a:cubicBezTo>
                    <a:pt x="4714306" y="4719278"/>
                    <a:pt x="4679401" y="4692246"/>
                    <a:pt x="4643678" y="4692006"/>
                  </a:cubicBezTo>
                  <a:close/>
                  <a:moveTo>
                    <a:pt x="4637528" y="5624417"/>
                  </a:moveTo>
                  <a:cubicBezTo>
                    <a:pt x="4569197" y="5623957"/>
                    <a:pt x="4542120" y="5708050"/>
                    <a:pt x="4585311" y="5748248"/>
                  </a:cubicBezTo>
                  <a:cubicBezTo>
                    <a:pt x="4638606" y="5797856"/>
                    <a:pt x="4711690" y="5754182"/>
                    <a:pt x="4709753" y="5697621"/>
                  </a:cubicBezTo>
                  <a:cubicBezTo>
                    <a:pt x="4708155" y="5651669"/>
                    <a:pt x="4673251" y="5624637"/>
                    <a:pt x="4637528" y="5624417"/>
                  </a:cubicBezTo>
                  <a:close/>
                  <a:moveTo>
                    <a:pt x="4668279" y="962424"/>
                  </a:moveTo>
                  <a:cubicBezTo>
                    <a:pt x="4600088" y="961964"/>
                    <a:pt x="4572771" y="1045977"/>
                    <a:pt x="4616042" y="1086255"/>
                  </a:cubicBezTo>
                  <a:cubicBezTo>
                    <a:pt x="4669357" y="1135863"/>
                    <a:pt x="4742461" y="1092149"/>
                    <a:pt x="4740484" y="1035647"/>
                  </a:cubicBezTo>
                  <a:cubicBezTo>
                    <a:pt x="4738926" y="989695"/>
                    <a:pt x="4704022" y="962663"/>
                    <a:pt x="4668279" y="962424"/>
                  </a:cubicBezTo>
                  <a:close/>
                  <a:moveTo>
                    <a:pt x="6159003" y="4702016"/>
                  </a:moveTo>
                  <a:cubicBezTo>
                    <a:pt x="6090812" y="4701556"/>
                    <a:pt x="6063476" y="4785569"/>
                    <a:pt x="6106786" y="4825847"/>
                  </a:cubicBezTo>
                  <a:cubicBezTo>
                    <a:pt x="6160081" y="4875455"/>
                    <a:pt x="6233165" y="4831781"/>
                    <a:pt x="6231228" y="4775220"/>
                  </a:cubicBezTo>
                  <a:cubicBezTo>
                    <a:pt x="6229651" y="4729288"/>
                    <a:pt x="6194746" y="4702256"/>
                    <a:pt x="6159003" y="4702016"/>
                  </a:cubicBezTo>
                  <a:close/>
                  <a:moveTo>
                    <a:pt x="6152853" y="5634406"/>
                  </a:moveTo>
                  <a:cubicBezTo>
                    <a:pt x="6084661" y="5633947"/>
                    <a:pt x="6057345" y="5717959"/>
                    <a:pt x="6100616" y="5758237"/>
                  </a:cubicBezTo>
                  <a:cubicBezTo>
                    <a:pt x="6153951" y="5807866"/>
                    <a:pt x="6226995" y="5764111"/>
                    <a:pt x="6225078" y="5707630"/>
                  </a:cubicBezTo>
                  <a:cubicBezTo>
                    <a:pt x="6223481" y="5661598"/>
                    <a:pt x="6188296" y="5634646"/>
                    <a:pt x="6152853" y="5634406"/>
                  </a:cubicBezTo>
                  <a:close/>
                  <a:moveTo>
                    <a:pt x="6140553" y="7499208"/>
                  </a:moveTo>
                  <a:cubicBezTo>
                    <a:pt x="6072221" y="7498748"/>
                    <a:pt x="6045145" y="7582841"/>
                    <a:pt x="6088336" y="7623039"/>
                  </a:cubicBezTo>
                  <a:cubicBezTo>
                    <a:pt x="6141691" y="7672687"/>
                    <a:pt x="6214754" y="7628793"/>
                    <a:pt x="6212778" y="7572411"/>
                  </a:cubicBezTo>
                  <a:cubicBezTo>
                    <a:pt x="6211180" y="7526479"/>
                    <a:pt x="6176276" y="7499447"/>
                    <a:pt x="6140553" y="7499208"/>
                  </a:cubicBezTo>
                  <a:close/>
                  <a:moveTo>
                    <a:pt x="6146703" y="6566817"/>
                  </a:moveTo>
                  <a:cubicBezTo>
                    <a:pt x="6078491" y="6566357"/>
                    <a:pt x="6051195" y="6650370"/>
                    <a:pt x="6094466" y="6690648"/>
                  </a:cubicBezTo>
                  <a:cubicBezTo>
                    <a:pt x="6147781" y="6740277"/>
                    <a:pt x="6220885" y="6696482"/>
                    <a:pt x="6218908" y="6640041"/>
                  </a:cubicBezTo>
                  <a:cubicBezTo>
                    <a:pt x="6217330" y="6594088"/>
                    <a:pt x="6182446" y="6567057"/>
                    <a:pt x="6146703" y="6566817"/>
                  </a:cubicBezTo>
                  <a:close/>
                  <a:moveTo>
                    <a:pt x="6177454" y="1904844"/>
                  </a:moveTo>
                  <a:cubicBezTo>
                    <a:pt x="6109343" y="1904384"/>
                    <a:pt x="6081886" y="1988337"/>
                    <a:pt x="6125237" y="2028675"/>
                  </a:cubicBezTo>
                  <a:cubicBezTo>
                    <a:pt x="6178252" y="2078024"/>
                    <a:pt x="6251635" y="2034909"/>
                    <a:pt x="6249699" y="1978068"/>
                  </a:cubicBezTo>
                  <a:cubicBezTo>
                    <a:pt x="6248101" y="1932096"/>
                    <a:pt x="6213197" y="1905063"/>
                    <a:pt x="6177454" y="1904844"/>
                  </a:cubicBezTo>
                  <a:close/>
                  <a:moveTo>
                    <a:pt x="5401331" y="4697021"/>
                  </a:moveTo>
                  <a:cubicBezTo>
                    <a:pt x="5333000" y="4696562"/>
                    <a:pt x="5305923" y="4780654"/>
                    <a:pt x="5349114" y="4820852"/>
                  </a:cubicBezTo>
                  <a:cubicBezTo>
                    <a:pt x="5402409" y="4870460"/>
                    <a:pt x="5475492" y="4826786"/>
                    <a:pt x="5473556" y="4770225"/>
                  </a:cubicBezTo>
                  <a:cubicBezTo>
                    <a:pt x="5471978" y="4724293"/>
                    <a:pt x="5437073" y="4697261"/>
                    <a:pt x="5401331" y="4697021"/>
                  </a:cubicBezTo>
                  <a:close/>
                  <a:moveTo>
                    <a:pt x="6165153" y="3769625"/>
                  </a:moveTo>
                  <a:cubicBezTo>
                    <a:pt x="6096783" y="3769165"/>
                    <a:pt x="6069766" y="3853298"/>
                    <a:pt x="6112917" y="3893456"/>
                  </a:cubicBezTo>
                  <a:cubicBezTo>
                    <a:pt x="6166212" y="3943065"/>
                    <a:pt x="6239295" y="3899390"/>
                    <a:pt x="6237358" y="3842849"/>
                  </a:cubicBezTo>
                  <a:cubicBezTo>
                    <a:pt x="6235801" y="3796897"/>
                    <a:pt x="6200896" y="3769865"/>
                    <a:pt x="6165153" y="3769625"/>
                  </a:cubicBezTo>
                  <a:close/>
                  <a:moveTo>
                    <a:pt x="6171304" y="2837235"/>
                  </a:moveTo>
                  <a:cubicBezTo>
                    <a:pt x="6102973" y="2836775"/>
                    <a:pt x="6075895" y="2920867"/>
                    <a:pt x="6119087" y="2961066"/>
                  </a:cubicBezTo>
                  <a:cubicBezTo>
                    <a:pt x="6172442" y="3010714"/>
                    <a:pt x="6245506" y="2966820"/>
                    <a:pt x="6243529" y="2910438"/>
                  </a:cubicBezTo>
                  <a:cubicBezTo>
                    <a:pt x="6241951" y="2864506"/>
                    <a:pt x="6207047" y="2837474"/>
                    <a:pt x="6171304" y="2837235"/>
                  </a:cubicBezTo>
                  <a:close/>
                  <a:moveTo>
                    <a:pt x="5413651" y="2832220"/>
                  </a:moveTo>
                  <a:cubicBezTo>
                    <a:pt x="5345440" y="2831760"/>
                    <a:pt x="5318143" y="2915773"/>
                    <a:pt x="5361414" y="2956051"/>
                  </a:cubicBezTo>
                  <a:cubicBezTo>
                    <a:pt x="5414430" y="3005400"/>
                    <a:pt x="5487813" y="2962284"/>
                    <a:pt x="5485876" y="2905443"/>
                  </a:cubicBezTo>
                  <a:cubicBezTo>
                    <a:pt x="5484279" y="2859491"/>
                    <a:pt x="5449394" y="2832459"/>
                    <a:pt x="5413651" y="2832220"/>
                  </a:cubicBezTo>
                  <a:close/>
                  <a:moveTo>
                    <a:pt x="6134403" y="8431598"/>
                  </a:moveTo>
                  <a:cubicBezTo>
                    <a:pt x="6066211" y="8431139"/>
                    <a:pt x="6038894" y="8515151"/>
                    <a:pt x="6082185" y="8555429"/>
                  </a:cubicBezTo>
                  <a:cubicBezTo>
                    <a:pt x="6135501" y="8605058"/>
                    <a:pt x="6208604" y="8561323"/>
                    <a:pt x="6206627" y="8504822"/>
                  </a:cubicBezTo>
                  <a:cubicBezTo>
                    <a:pt x="6205030" y="8458869"/>
                    <a:pt x="6170125" y="8431837"/>
                    <a:pt x="6134403" y="8431598"/>
                  </a:cubicBezTo>
                  <a:close/>
                  <a:moveTo>
                    <a:pt x="5419801" y="1899829"/>
                  </a:moveTo>
                  <a:cubicBezTo>
                    <a:pt x="5351690" y="1899370"/>
                    <a:pt x="5324214" y="1983322"/>
                    <a:pt x="5367564" y="2023660"/>
                  </a:cubicBezTo>
                  <a:cubicBezTo>
                    <a:pt x="5420899" y="2073329"/>
                    <a:pt x="5493943" y="2029454"/>
                    <a:pt x="5492006" y="1973033"/>
                  </a:cubicBezTo>
                  <a:cubicBezTo>
                    <a:pt x="5490429" y="1927001"/>
                    <a:pt x="5455465" y="1900069"/>
                    <a:pt x="5419801" y="1899829"/>
                  </a:cubicBezTo>
                  <a:close/>
                  <a:moveTo>
                    <a:pt x="3916777" y="25038"/>
                  </a:moveTo>
                  <a:cubicBezTo>
                    <a:pt x="3848445" y="24579"/>
                    <a:pt x="3821369" y="108671"/>
                    <a:pt x="3864560" y="148869"/>
                  </a:cubicBezTo>
                  <a:cubicBezTo>
                    <a:pt x="3917915" y="198518"/>
                    <a:pt x="3990978" y="154623"/>
                    <a:pt x="3989002" y="98242"/>
                  </a:cubicBezTo>
                  <a:cubicBezTo>
                    <a:pt x="3987404" y="52370"/>
                    <a:pt x="3952579" y="25258"/>
                    <a:pt x="3916777" y="25038"/>
                  </a:cubicBezTo>
                  <a:close/>
                  <a:moveTo>
                    <a:pt x="5432102" y="35048"/>
                  </a:moveTo>
                  <a:cubicBezTo>
                    <a:pt x="5363770" y="34588"/>
                    <a:pt x="5336694" y="118681"/>
                    <a:pt x="5379885" y="158879"/>
                  </a:cubicBezTo>
                  <a:cubicBezTo>
                    <a:pt x="5433200" y="208507"/>
                    <a:pt x="5506303" y="164773"/>
                    <a:pt x="5504327" y="108252"/>
                  </a:cubicBezTo>
                  <a:cubicBezTo>
                    <a:pt x="5502749" y="62319"/>
                    <a:pt x="5467845" y="35267"/>
                    <a:pt x="5432102" y="35048"/>
                  </a:cubicBezTo>
                  <a:close/>
                  <a:moveTo>
                    <a:pt x="5425952" y="967438"/>
                  </a:moveTo>
                  <a:cubicBezTo>
                    <a:pt x="5357800" y="966999"/>
                    <a:pt x="5330404" y="1050972"/>
                    <a:pt x="5373734" y="1091290"/>
                  </a:cubicBezTo>
                  <a:cubicBezTo>
                    <a:pt x="5427030" y="1140898"/>
                    <a:pt x="5500113" y="1097224"/>
                    <a:pt x="5498177" y="1040662"/>
                  </a:cubicBezTo>
                  <a:cubicBezTo>
                    <a:pt x="5496599" y="994710"/>
                    <a:pt x="5461675" y="967678"/>
                    <a:pt x="5425952" y="967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1" name="Google Shape;2461;p29"/>
          <p:cNvSpPr txBox="1"/>
          <p:nvPr/>
        </p:nvSpPr>
        <p:spPr>
          <a:xfrm>
            <a:off x="6283976" y="856509"/>
            <a:ext cx="28407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Objectives</a:t>
            </a:r>
            <a:endParaRPr sz="3200" b="1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462" name="Google Shape;2462;p29"/>
          <p:cNvGrpSpPr/>
          <p:nvPr/>
        </p:nvGrpSpPr>
        <p:grpSpPr>
          <a:xfrm>
            <a:off x="341516" y="295961"/>
            <a:ext cx="5416729" cy="833549"/>
            <a:chOff x="-3048889" y="-863078"/>
            <a:chExt cx="14444609" cy="2222796"/>
          </a:xfrm>
        </p:grpSpPr>
        <p:sp>
          <p:nvSpPr>
            <p:cNvPr id="2463" name="Google Shape;2463;p29"/>
            <p:cNvSpPr txBox="1"/>
            <p:nvPr/>
          </p:nvSpPr>
          <p:spPr>
            <a:xfrm>
              <a:off x="0" y="867276"/>
              <a:ext cx="59898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64" name="Google Shape;2464;p29"/>
            <p:cNvSpPr txBox="1"/>
            <p:nvPr/>
          </p:nvSpPr>
          <p:spPr>
            <a:xfrm>
              <a:off x="-3048889" y="-863078"/>
              <a:ext cx="14444609" cy="17235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What are the top 5 countries represented in the top 250 accounts/channels for Instagram and YouTube? Any changes over time?</a:t>
              </a:r>
            </a:p>
          </p:txBody>
        </p:sp>
      </p:grpSp>
      <p:grpSp>
        <p:nvGrpSpPr>
          <p:cNvPr id="2465" name="Google Shape;2465;p29"/>
          <p:cNvGrpSpPr/>
          <p:nvPr/>
        </p:nvGrpSpPr>
        <p:grpSpPr>
          <a:xfrm rot="-332580">
            <a:off x="6455060" y="4343728"/>
            <a:ext cx="1509936" cy="802727"/>
            <a:chOff x="12908898" y="8687228"/>
            <a:chExt cx="3019642" cy="1605331"/>
          </a:xfrm>
        </p:grpSpPr>
        <p:sp>
          <p:nvSpPr>
            <p:cNvPr id="2466" name="Google Shape;2466;p29"/>
            <p:cNvSpPr/>
            <p:nvPr/>
          </p:nvSpPr>
          <p:spPr>
            <a:xfrm>
              <a:off x="12908898" y="8687228"/>
              <a:ext cx="3019642" cy="1605331"/>
            </a:xfrm>
            <a:custGeom>
              <a:avLst/>
              <a:gdLst/>
              <a:ahLst/>
              <a:cxnLst/>
              <a:rect l="l" t="t" r="r" b="b"/>
              <a:pathLst>
                <a:path w="3019642" h="1605331" extrusionOk="0">
                  <a:moveTo>
                    <a:pt x="101835" y="1489898"/>
                  </a:moveTo>
                  <a:cubicBezTo>
                    <a:pt x="165833" y="1554006"/>
                    <a:pt x="254605" y="1592591"/>
                    <a:pt x="345750" y="1592591"/>
                  </a:cubicBezTo>
                  <a:cubicBezTo>
                    <a:pt x="346390" y="1592591"/>
                    <a:pt x="667209" y="1592591"/>
                    <a:pt x="669474" y="1592585"/>
                  </a:cubicBezTo>
                  <a:cubicBezTo>
                    <a:pt x="669474" y="1592585"/>
                    <a:pt x="836877" y="1591332"/>
                    <a:pt x="836877" y="1591326"/>
                  </a:cubicBezTo>
                  <a:cubicBezTo>
                    <a:pt x="870679" y="1591326"/>
                    <a:pt x="903913" y="1586614"/>
                    <a:pt x="935692" y="1577430"/>
                  </a:cubicBezTo>
                  <a:cubicBezTo>
                    <a:pt x="968926" y="1588066"/>
                    <a:pt x="1004383" y="1593867"/>
                    <a:pt x="1041005" y="1593867"/>
                  </a:cubicBezTo>
                  <a:lnTo>
                    <a:pt x="1307604" y="1593867"/>
                  </a:lnTo>
                  <a:cubicBezTo>
                    <a:pt x="1334533" y="1593867"/>
                    <a:pt x="1360575" y="1590770"/>
                    <a:pt x="1385432" y="1585035"/>
                  </a:cubicBezTo>
                  <a:cubicBezTo>
                    <a:pt x="1410296" y="1590770"/>
                    <a:pt x="1436331" y="1593867"/>
                    <a:pt x="1463261" y="1593867"/>
                  </a:cubicBezTo>
                  <a:lnTo>
                    <a:pt x="1640574" y="1593867"/>
                  </a:lnTo>
                  <a:cubicBezTo>
                    <a:pt x="1690404" y="1593867"/>
                    <a:pt x="1738157" y="1583317"/>
                    <a:pt x="1781435" y="1564169"/>
                  </a:cubicBezTo>
                  <a:cubicBezTo>
                    <a:pt x="1816294" y="1579614"/>
                    <a:pt x="1854377" y="1589542"/>
                    <a:pt x="1894249" y="1591713"/>
                  </a:cubicBezTo>
                  <a:cubicBezTo>
                    <a:pt x="1927562" y="1594260"/>
                    <a:pt x="1965090" y="1593764"/>
                    <a:pt x="2106162" y="1592597"/>
                  </a:cubicBezTo>
                  <a:cubicBezTo>
                    <a:pt x="2151468" y="1592597"/>
                    <a:pt x="2197119" y="1583891"/>
                    <a:pt x="2240367" y="1565936"/>
                  </a:cubicBezTo>
                  <a:cubicBezTo>
                    <a:pt x="2244504" y="1564218"/>
                    <a:pt x="2248604" y="1562421"/>
                    <a:pt x="2252669" y="1560546"/>
                  </a:cubicBezTo>
                  <a:cubicBezTo>
                    <a:pt x="2320394" y="1588398"/>
                    <a:pt x="2396102" y="1605331"/>
                    <a:pt x="2474885" y="1605331"/>
                  </a:cubicBezTo>
                  <a:cubicBezTo>
                    <a:pt x="2560999" y="1605331"/>
                    <a:pt x="2681978" y="1593994"/>
                    <a:pt x="2795161" y="1523921"/>
                  </a:cubicBezTo>
                  <a:cubicBezTo>
                    <a:pt x="2874432" y="1474846"/>
                    <a:pt x="2935719" y="1405638"/>
                    <a:pt x="2977366" y="1322201"/>
                  </a:cubicBezTo>
                  <a:cubicBezTo>
                    <a:pt x="2988829" y="1299237"/>
                    <a:pt x="3014520" y="1243151"/>
                    <a:pt x="3014520" y="1166979"/>
                  </a:cubicBezTo>
                  <a:cubicBezTo>
                    <a:pt x="3014520" y="1133107"/>
                    <a:pt x="3009507" y="1101129"/>
                    <a:pt x="3000847" y="1071498"/>
                  </a:cubicBezTo>
                  <a:cubicBezTo>
                    <a:pt x="3009640" y="1045829"/>
                    <a:pt x="3015504" y="1018333"/>
                    <a:pt x="3017268" y="989440"/>
                  </a:cubicBezTo>
                  <a:cubicBezTo>
                    <a:pt x="3019786" y="959615"/>
                    <a:pt x="3019641" y="933469"/>
                    <a:pt x="3019641" y="921648"/>
                  </a:cubicBezTo>
                  <a:cubicBezTo>
                    <a:pt x="3019641" y="771683"/>
                    <a:pt x="2983822" y="617272"/>
                    <a:pt x="2884832" y="493992"/>
                  </a:cubicBezTo>
                  <a:cubicBezTo>
                    <a:pt x="2836669" y="434010"/>
                    <a:pt x="2776409" y="385461"/>
                    <a:pt x="2706522" y="351928"/>
                  </a:cubicBezTo>
                  <a:cubicBezTo>
                    <a:pt x="2631834" y="316090"/>
                    <a:pt x="2552937" y="300603"/>
                    <a:pt x="2476153" y="300603"/>
                  </a:cubicBezTo>
                  <a:cubicBezTo>
                    <a:pt x="2378709" y="300603"/>
                    <a:pt x="2289804" y="325231"/>
                    <a:pt x="2212779" y="366864"/>
                  </a:cubicBezTo>
                  <a:cubicBezTo>
                    <a:pt x="2193979" y="355140"/>
                    <a:pt x="2173778" y="345043"/>
                    <a:pt x="2152332" y="336919"/>
                  </a:cubicBezTo>
                  <a:cubicBezTo>
                    <a:pt x="2113197" y="322091"/>
                    <a:pt x="2070494" y="314081"/>
                    <a:pt x="2026225" y="314632"/>
                  </a:cubicBezTo>
                  <a:cubicBezTo>
                    <a:pt x="2001120" y="314414"/>
                    <a:pt x="1885280" y="313404"/>
                    <a:pt x="1882925" y="313392"/>
                  </a:cubicBezTo>
                  <a:cubicBezTo>
                    <a:pt x="1879803" y="313392"/>
                    <a:pt x="1876680" y="313434"/>
                    <a:pt x="1873564" y="313519"/>
                  </a:cubicBezTo>
                  <a:cubicBezTo>
                    <a:pt x="1852384" y="259798"/>
                    <a:pt x="1818939" y="213100"/>
                    <a:pt x="1776730" y="176530"/>
                  </a:cubicBezTo>
                  <a:cubicBezTo>
                    <a:pt x="1716156" y="124043"/>
                    <a:pt x="1645720" y="99028"/>
                    <a:pt x="1579771" y="92398"/>
                  </a:cubicBezTo>
                  <a:lnTo>
                    <a:pt x="1578974" y="92325"/>
                  </a:lnTo>
                  <a:cubicBezTo>
                    <a:pt x="1574112" y="91877"/>
                    <a:pt x="1569232" y="91551"/>
                    <a:pt x="1564352" y="91339"/>
                  </a:cubicBezTo>
                  <a:cubicBezTo>
                    <a:pt x="1526444" y="89706"/>
                    <a:pt x="1506466" y="89736"/>
                    <a:pt x="1458163" y="89736"/>
                  </a:cubicBezTo>
                  <a:cubicBezTo>
                    <a:pt x="1437811" y="89736"/>
                    <a:pt x="1417869" y="91527"/>
                    <a:pt x="1398519" y="94914"/>
                  </a:cubicBezTo>
                  <a:cubicBezTo>
                    <a:pt x="1336846" y="44297"/>
                    <a:pt x="1260099" y="10703"/>
                    <a:pt x="1174812" y="2131"/>
                  </a:cubicBezTo>
                  <a:cubicBezTo>
                    <a:pt x="1008918" y="-14542"/>
                    <a:pt x="855919" y="67999"/>
                    <a:pt x="774546" y="201648"/>
                  </a:cubicBezTo>
                  <a:cubicBezTo>
                    <a:pt x="771538" y="198394"/>
                    <a:pt x="768476" y="195206"/>
                    <a:pt x="765360" y="192090"/>
                  </a:cubicBezTo>
                  <a:cubicBezTo>
                    <a:pt x="704731" y="131357"/>
                    <a:pt x="617965" y="89736"/>
                    <a:pt x="519228" y="89736"/>
                  </a:cubicBezTo>
                  <a:cubicBezTo>
                    <a:pt x="456927" y="89736"/>
                    <a:pt x="419018" y="90311"/>
                    <a:pt x="392651" y="90710"/>
                  </a:cubicBezTo>
                  <a:cubicBezTo>
                    <a:pt x="377873" y="90934"/>
                    <a:pt x="369484" y="91055"/>
                    <a:pt x="362327" y="91055"/>
                  </a:cubicBezTo>
                  <a:cubicBezTo>
                    <a:pt x="314714" y="91055"/>
                    <a:pt x="268730" y="100861"/>
                    <a:pt x="226818" y="118738"/>
                  </a:cubicBezTo>
                  <a:cubicBezTo>
                    <a:pt x="182604" y="137595"/>
                    <a:pt x="144067" y="164921"/>
                    <a:pt x="112633" y="197680"/>
                  </a:cubicBezTo>
                  <a:cubicBezTo>
                    <a:pt x="51853" y="261038"/>
                    <a:pt x="15304" y="347221"/>
                    <a:pt x="15304" y="439968"/>
                  </a:cubicBezTo>
                  <a:cubicBezTo>
                    <a:pt x="15304" y="522341"/>
                    <a:pt x="43743" y="598506"/>
                    <a:pt x="92003" y="658349"/>
                  </a:cubicBezTo>
                  <a:cubicBezTo>
                    <a:pt x="92619" y="691059"/>
                    <a:pt x="93500" y="731229"/>
                    <a:pt x="94763" y="780945"/>
                  </a:cubicBezTo>
                  <a:cubicBezTo>
                    <a:pt x="95572" y="797588"/>
                    <a:pt x="99232" y="907008"/>
                    <a:pt x="101490" y="996881"/>
                  </a:cubicBezTo>
                  <a:cubicBezTo>
                    <a:pt x="101466" y="996906"/>
                    <a:pt x="101442" y="996930"/>
                    <a:pt x="101418" y="996954"/>
                  </a:cubicBezTo>
                  <a:cubicBezTo>
                    <a:pt x="14283" y="1084238"/>
                    <a:pt x="0" y="1189224"/>
                    <a:pt x="0" y="1242413"/>
                  </a:cubicBezTo>
                  <a:cubicBezTo>
                    <a:pt x="0" y="1343411"/>
                    <a:pt x="41834" y="1429788"/>
                    <a:pt x="101835" y="14898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67" name="Google Shape;2467;p29"/>
            <p:cNvGrpSpPr/>
            <p:nvPr/>
          </p:nvGrpSpPr>
          <p:grpSpPr>
            <a:xfrm>
              <a:off x="13212559" y="8994081"/>
              <a:ext cx="2412316" cy="994289"/>
              <a:chOff x="13212559" y="8994081"/>
              <a:chExt cx="2412316" cy="994289"/>
            </a:xfrm>
          </p:grpSpPr>
          <p:sp>
            <p:nvSpPr>
              <p:cNvPr id="2468" name="Google Shape;2468;p29"/>
              <p:cNvSpPr/>
              <p:nvPr/>
            </p:nvSpPr>
            <p:spPr>
              <a:xfrm>
                <a:off x="13212559" y="9081159"/>
                <a:ext cx="580703" cy="894477"/>
              </a:xfrm>
              <a:custGeom>
                <a:avLst/>
                <a:gdLst/>
                <a:ahLst/>
                <a:cxnLst/>
                <a:rect l="l" t="t" r="r" b="b"/>
                <a:pathLst>
                  <a:path w="580703" h="894477" extrusionOk="0">
                    <a:moveTo>
                      <a:pt x="580382" y="765384"/>
                    </a:moveTo>
                    <a:cubicBezTo>
                      <a:pt x="580382" y="789697"/>
                      <a:pt x="577834" y="816503"/>
                      <a:pt x="577834" y="851023"/>
                    </a:cubicBezTo>
                    <a:cubicBezTo>
                      <a:pt x="577834" y="865082"/>
                      <a:pt x="567633" y="893207"/>
                      <a:pt x="533191" y="893207"/>
                    </a:cubicBezTo>
                    <a:lnTo>
                      <a:pt x="363541" y="894478"/>
                    </a:lnTo>
                    <a:lnTo>
                      <a:pt x="42088" y="894478"/>
                    </a:lnTo>
                    <a:cubicBezTo>
                      <a:pt x="29333" y="894478"/>
                      <a:pt x="0" y="881682"/>
                      <a:pt x="0" y="848488"/>
                    </a:cubicBezTo>
                    <a:cubicBezTo>
                      <a:pt x="0" y="838234"/>
                      <a:pt x="6371" y="806304"/>
                      <a:pt x="44642" y="806304"/>
                    </a:cubicBezTo>
                    <a:lnTo>
                      <a:pt x="103308" y="806304"/>
                    </a:lnTo>
                    <a:lnTo>
                      <a:pt x="103308" y="705335"/>
                    </a:lnTo>
                    <a:cubicBezTo>
                      <a:pt x="103308" y="629956"/>
                      <a:pt x="95656" y="397414"/>
                      <a:pt x="94376" y="371830"/>
                    </a:cubicBezTo>
                    <a:cubicBezTo>
                      <a:pt x="90547" y="217261"/>
                      <a:pt x="90547" y="159747"/>
                      <a:pt x="90547" y="131622"/>
                    </a:cubicBezTo>
                    <a:cubicBezTo>
                      <a:pt x="90547" y="117563"/>
                      <a:pt x="91827" y="103497"/>
                      <a:pt x="91827" y="89438"/>
                    </a:cubicBezTo>
                    <a:lnTo>
                      <a:pt x="58660" y="89438"/>
                    </a:lnTo>
                    <a:cubicBezTo>
                      <a:pt x="38253" y="89438"/>
                      <a:pt x="15298" y="74108"/>
                      <a:pt x="15298" y="46038"/>
                    </a:cubicBezTo>
                    <a:cubicBezTo>
                      <a:pt x="15298" y="21724"/>
                      <a:pt x="34430" y="1319"/>
                      <a:pt x="58660" y="1319"/>
                    </a:cubicBezTo>
                    <a:cubicBezTo>
                      <a:pt x="86718" y="1319"/>
                      <a:pt x="122447" y="0"/>
                      <a:pt x="215561" y="0"/>
                    </a:cubicBezTo>
                    <a:cubicBezTo>
                      <a:pt x="239796" y="0"/>
                      <a:pt x="260203" y="20460"/>
                      <a:pt x="260203" y="44719"/>
                    </a:cubicBezTo>
                    <a:cubicBezTo>
                      <a:pt x="260203" y="66443"/>
                      <a:pt x="241071" y="88174"/>
                      <a:pt x="215561" y="88174"/>
                    </a:cubicBezTo>
                    <a:lnTo>
                      <a:pt x="179850" y="88174"/>
                    </a:lnTo>
                    <a:cubicBezTo>
                      <a:pt x="179850" y="106093"/>
                      <a:pt x="181118" y="112487"/>
                      <a:pt x="179850" y="130358"/>
                    </a:cubicBezTo>
                    <a:cubicBezTo>
                      <a:pt x="178570" y="182742"/>
                      <a:pt x="178570" y="208277"/>
                      <a:pt x="183679" y="370565"/>
                    </a:cubicBezTo>
                    <a:cubicBezTo>
                      <a:pt x="184947" y="392290"/>
                      <a:pt x="191331" y="696406"/>
                      <a:pt x="191331" y="706612"/>
                    </a:cubicBezTo>
                    <a:lnTo>
                      <a:pt x="191331" y="806310"/>
                    </a:lnTo>
                    <a:lnTo>
                      <a:pt x="366084" y="806310"/>
                    </a:lnTo>
                    <a:lnTo>
                      <a:pt x="478330" y="806310"/>
                    </a:lnTo>
                    <a:lnTo>
                      <a:pt x="489823" y="806310"/>
                    </a:lnTo>
                    <a:lnTo>
                      <a:pt x="491091" y="766715"/>
                    </a:lnTo>
                    <a:cubicBezTo>
                      <a:pt x="492372" y="724531"/>
                      <a:pt x="491091" y="693871"/>
                      <a:pt x="491091" y="646557"/>
                    </a:cubicBezTo>
                    <a:cubicBezTo>
                      <a:pt x="491091" y="617167"/>
                      <a:pt x="516607" y="601838"/>
                      <a:pt x="535734" y="601838"/>
                    </a:cubicBezTo>
                    <a:cubicBezTo>
                      <a:pt x="556140" y="601838"/>
                      <a:pt x="577834" y="621027"/>
                      <a:pt x="579114" y="645292"/>
                    </a:cubicBezTo>
                    <a:cubicBezTo>
                      <a:pt x="581663" y="704065"/>
                      <a:pt x="580382" y="738584"/>
                      <a:pt x="580382" y="765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9" name="Google Shape;2469;p29"/>
              <p:cNvSpPr/>
              <p:nvPr/>
            </p:nvSpPr>
            <p:spPr>
              <a:xfrm>
                <a:off x="13906541" y="8994081"/>
                <a:ext cx="354603" cy="982819"/>
              </a:xfrm>
              <a:custGeom>
                <a:avLst/>
                <a:gdLst/>
                <a:ahLst/>
                <a:cxnLst/>
                <a:rect l="l" t="t" r="r" b="b"/>
                <a:pathLst>
                  <a:path w="354603" h="982819" extrusionOk="0">
                    <a:moveTo>
                      <a:pt x="354603" y="938100"/>
                    </a:moveTo>
                    <a:cubicBezTo>
                      <a:pt x="354603" y="962365"/>
                      <a:pt x="334196" y="982819"/>
                      <a:pt x="309961" y="982819"/>
                    </a:cubicBezTo>
                    <a:lnTo>
                      <a:pt x="43362" y="982819"/>
                    </a:lnTo>
                    <a:cubicBezTo>
                      <a:pt x="19126" y="982819"/>
                      <a:pt x="0" y="962359"/>
                      <a:pt x="0" y="939365"/>
                    </a:cubicBezTo>
                    <a:cubicBezTo>
                      <a:pt x="0" y="913835"/>
                      <a:pt x="20407" y="893375"/>
                      <a:pt x="44642" y="893375"/>
                    </a:cubicBezTo>
                    <a:lnTo>
                      <a:pt x="127562" y="893375"/>
                    </a:lnTo>
                    <a:lnTo>
                      <a:pt x="130111" y="549664"/>
                    </a:lnTo>
                    <a:cubicBezTo>
                      <a:pt x="130111" y="443571"/>
                      <a:pt x="127562" y="415501"/>
                      <a:pt x="126288" y="401442"/>
                    </a:cubicBezTo>
                    <a:cubicBezTo>
                      <a:pt x="107155" y="401442"/>
                      <a:pt x="73993" y="401442"/>
                      <a:pt x="49758" y="400171"/>
                    </a:cubicBezTo>
                    <a:cubicBezTo>
                      <a:pt x="25522" y="398852"/>
                      <a:pt x="6377" y="379711"/>
                      <a:pt x="6377" y="355452"/>
                    </a:cubicBezTo>
                    <a:cubicBezTo>
                      <a:pt x="6377" y="329868"/>
                      <a:pt x="26784" y="310733"/>
                      <a:pt x="51020" y="310733"/>
                    </a:cubicBezTo>
                    <a:lnTo>
                      <a:pt x="168382" y="310733"/>
                    </a:lnTo>
                    <a:cubicBezTo>
                      <a:pt x="192617" y="310733"/>
                      <a:pt x="211744" y="329868"/>
                      <a:pt x="213024" y="352863"/>
                    </a:cubicBezTo>
                    <a:lnTo>
                      <a:pt x="215573" y="382252"/>
                    </a:lnTo>
                    <a:cubicBezTo>
                      <a:pt x="216853" y="400171"/>
                      <a:pt x="219395" y="414182"/>
                      <a:pt x="219395" y="548345"/>
                    </a:cubicBezTo>
                    <a:lnTo>
                      <a:pt x="216847" y="893375"/>
                    </a:lnTo>
                    <a:lnTo>
                      <a:pt x="309961" y="893375"/>
                    </a:lnTo>
                    <a:cubicBezTo>
                      <a:pt x="334196" y="893381"/>
                      <a:pt x="354603" y="912516"/>
                      <a:pt x="354603" y="938100"/>
                    </a:cubicBezTo>
                    <a:close/>
                    <a:moveTo>
                      <a:pt x="21681" y="130526"/>
                    </a:moveTo>
                    <a:cubicBezTo>
                      <a:pt x="12749" y="69207"/>
                      <a:pt x="56117" y="11693"/>
                      <a:pt x="118624" y="1487"/>
                    </a:cubicBezTo>
                    <a:cubicBezTo>
                      <a:pt x="181131" y="-8713"/>
                      <a:pt x="239802" y="34681"/>
                      <a:pt x="250009" y="97325"/>
                    </a:cubicBezTo>
                    <a:cubicBezTo>
                      <a:pt x="258929" y="158645"/>
                      <a:pt x="216841" y="217429"/>
                      <a:pt x="155614" y="227629"/>
                    </a:cubicBezTo>
                    <a:cubicBezTo>
                      <a:pt x="124995" y="232759"/>
                      <a:pt x="95650" y="227629"/>
                      <a:pt x="72695" y="211029"/>
                    </a:cubicBezTo>
                    <a:cubicBezTo>
                      <a:pt x="45917" y="193170"/>
                      <a:pt x="28053" y="163775"/>
                      <a:pt x="21681" y="130526"/>
                    </a:cubicBezTo>
                    <a:close/>
                    <a:moveTo>
                      <a:pt x="94388" y="119056"/>
                    </a:moveTo>
                    <a:cubicBezTo>
                      <a:pt x="98211" y="142051"/>
                      <a:pt x="117343" y="156110"/>
                      <a:pt x="140311" y="152250"/>
                    </a:cubicBezTo>
                    <a:cubicBezTo>
                      <a:pt x="164547" y="148445"/>
                      <a:pt x="178570" y="130526"/>
                      <a:pt x="176021" y="107531"/>
                    </a:cubicBezTo>
                    <a:cubicBezTo>
                      <a:pt x="172198" y="85807"/>
                      <a:pt x="153054" y="74337"/>
                      <a:pt x="128818" y="78142"/>
                    </a:cubicBezTo>
                    <a:cubicBezTo>
                      <a:pt x="105863" y="80731"/>
                      <a:pt x="91827" y="98596"/>
                      <a:pt x="94388" y="1190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0" name="Google Shape;2470;p29"/>
              <p:cNvSpPr/>
              <p:nvPr/>
            </p:nvSpPr>
            <p:spPr>
              <a:xfrm>
                <a:off x="14322430" y="9081159"/>
                <a:ext cx="737276" cy="895741"/>
              </a:xfrm>
              <a:custGeom>
                <a:avLst/>
                <a:gdLst/>
                <a:ahLst/>
                <a:cxnLst/>
                <a:rect l="l" t="t" r="r" b="b"/>
                <a:pathLst>
                  <a:path w="737276" h="895741" extrusionOk="0">
                    <a:moveTo>
                      <a:pt x="737277" y="849752"/>
                    </a:moveTo>
                    <a:cubicBezTo>
                      <a:pt x="737277" y="875282"/>
                      <a:pt x="718144" y="894471"/>
                      <a:pt x="692635" y="894471"/>
                    </a:cubicBezTo>
                    <a:cubicBezTo>
                      <a:pt x="538288" y="895742"/>
                      <a:pt x="520430" y="895742"/>
                      <a:pt x="503846" y="894471"/>
                    </a:cubicBezTo>
                    <a:cubicBezTo>
                      <a:pt x="480891" y="893201"/>
                      <a:pt x="461746" y="872747"/>
                      <a:pt x="461746" y="849752"/>
                    </a:cubicBezTo>
                    <a:cubicBezTo>
                      <a:pt x="461746" y="825439"/>
                      <a:pt x="482153" y="805033"/>
                      <a:pt x="506389" y="805033"/>
                    </a:cubicBezTo>
                    <a:lnTo>
                      <a:pt x="530637" y="805033"/>
                    </a:lnTo>
                    <a:cubicBezTo>
                      <a:pt x="528076" y="802444"/>
                      <a:pt x="525533" y="798639"/>
                      <a:pt x="522973" y="794779"/>
                    </a:cubicBezTo>
                    <a:cubicBezTo>
                      <a:pt x="497469" y="756455"/>
                      <a:pt x="471959" y="716860"/>
                      <a:pt x="447723" y="686200"/>
                    </a:cubicBezTo>
                    <a:cubicBezTo>
                      <a:pt x="429859" y="661886"/>
                      <a:pt x="406904" y="626151"/>
                      <a:pt x="373736" y="590361"/>
                    </a:cubicBezTo>
                    <a:cubicBezTo>
                      <a:pt x="349500" y="600561"/>
                      <a:pt x="323984" y="608226"/>
                      <a:pt x="295925" y="614627"/>
                    </a:cubicBezTo>
                    <a:cubicBezTo>
                      <a:pt x="262758" y="621021"/>
                      <a:pt x="227047" y="626151"/>
                      <a:pt x="190051" y="628686"/>
                    </a:cubicBezTo>
                    <a:lnTo>
                      <a:pt x="187502" y="806304"/>
                    </a:lnTo>
                    <a:lnTo>
                      <a:pt x="227041" y="806304"/>
                    </a:lnTo>
                    <a:cubicBezTo>
                      <a:pt x="252557" y="806304"/>
                      <a:pt x="271684" y="826764"/>
                      <a:pt x="271684" y="851023"/>
                    </a:cubicBezTo>
                    <a:cubicBezTo>
                      <a:pt x="271684" y="875288"/>
                      <a:pt x="252551" y="895742"/>
                      <a:pt x="227041" y="895742"/>
                    </a:cubicBezTo>
                    <a:lnTo>
                      <a:pt x="49728" y="895742"/>
                    </a:lnTo>
                    <a:cubicBezTo>
                      <a:pt x="25492" y="895742"/>
                      <a:pt x="5085" y="875282"/>
                      <a:pt x="5085" y="851023"/>
                    </a:cubicBezTo>
                    <a:cubicBezTo>
                      <a:pt x="5085" y="826758"/>
                      <a:pt x="25492" y="806304"/>
                      <a:pt x="49728" y="806304"/>
                    </a:cubicBezTo>
                    <a:lnTo>
                      <a:pt x="98199" y="806304"/>
                    </a:lnTo>
                    <a:cubicBezTo>
                      <a:pt x="99479" y="539248"/>
                      <a:pt x="100760" y="499653"/>
                      <a:pt x="102028" y="454928"/>
                    </a:cubicBezTo>
                    <a:cubicBezTo>
                      <a:pt x="103308" y="403808"/>
                      <a:pt x="103308" y="352695"/>
                      <a:pt x="103308" y="301575"/>
                    </a:cubicBezTo>
                    <a:cubicBezTo>
                      <a:pt x="102028" y="204466"/>
                      <a:pt x="99479" y="141876"/>
                      <a:pt x="95656" y="89438"/>
                    </a:cubicBezTo>
                    <a:lnTo>
                      <a:pt x="44642" y="89438"/>
                    </a:lnTo>
                    <a:cubicBezTo>
                      <a:pt x="20395" y="89438"/>
                      <a:pt x="0" y="70303"/>
                      <a:pt x="0" y="44719"/>
                    </a:cubicBezTo>
                    <a:cubicBezTo>
                      <a:pt x="0" y="20454"/>
                      <a:pt x="20395" y="0"/>
                      <a:pt x="44642" y="0"/>
                    </a:cubicBezTo>
                    <a:cubicBezTo>
                      <a:pt x="93114" y="0"/>
                      <a:pt x="107137" y="0"/>
                      <a:pt x="137756" y="1319"/>
                    </a:cubicBezTo>
                    <a:cubicBezTo>
                      <a:pt x="153060" y="2589"/>
                      <a:pt x="173467" y="12789"/>
                      <a:pt x="179844" y="38373"/>
                    </a:cubicBezTo>
                    <a:lnTo>
                      <a:pt x="183667" y="74108"/>
                    </a:lnTo>
                    <a:cubicBezTo>
                      <a:pt x="184947" y="90757"/>
                      <a:pt x="186228" y="111162"/>
                      <a:pt x="187508" y="140558"/>
                    </a:cubicBezTo>
                    <a:lnTo>
                      <a:pt x="192599" y="301575"/>
                    </a:lnTo>
                    <a:cubicBezTo>
                      <a:pt x="192599" y="353959"/>
                      <a:pt x="192599" y="405079"/>
                      <a:pt x="191331" y="456198"/>
                    </a:cubicBezTo>
                    <a:lnTo>
                      <a:pt x="190051" y="539242"/>
                    </a:lnTo>
                    <a:cubicBezTo>
                      <a:pt x="253825" y="534112"/>
                      <a:pt x="330368" y="520052"/>
                      <a:pt x="389039" y="481728"/>
                    </a:cubicBezTo>
                    <a:cubicBezTo>
                      <a:pt x="424750" y="458733"/>
                      <a:pt x="450266" y="420409"/>
                      <a:pt x="468130" y="365484"/>
                    </a:cubicBezTo>
                    <a:cubicBezTo>
                      <a:pt x="474501" y="348835"/>
                      <a:pt x="478330" y="330964"/>
                      <a:pt x="483433" y="313100"/>
                    </a:cubicBezTo>
                    <a:lnTo>
                      <a:pt x="470678" y="313100"/>
                    </a:lnTo>
                    <a:cubicBezTo>
                      <a:pt x="446443" y="313100"/>
                      <a:pt x="426036" y="293910"/>
                      <a:pt x="424756" y="269645"/>
                    </a:cubicBezTo>
                    <a:cubicBezTo>
                      <a:pt x="424756" y="244061"/>
                      <a:pt x="443900" y="223656"/>
                      <a:pt x="469398" y="223656"/>
                    </a:cubicBezTo>
                    <a:lnTo>
                      <a:pt x="614824" y="224926"/>
                    </a:lnTo>
                    <a:cubicBezTo>
                      <a:pt x="639060" y="223656"/>
                      <a:pt x="659467" y="244061"/>
                      <a:pt x="659467" y="268381"/>
                    </a:cubicBezTo>
                    <a:cubicBezTo>
                      <a:pt x="660747" y="292646"/>
                      <a:pt x="640334" y="313100"/>
                      <a:pt x="616105" y="314370"/>
                    </a:cubicBezTo>
                    <a:cubicBezTo>
                      <a:pt x="608441" y="314370"/>
                      <a:pt x="593137" y="314370"/>
                      <a:pt x="575285" y="313100"/>
                    </a:cubicBezTo>
                    <a:cubicBezTo>
                      <a:pt x="568902" y="339900"/>
                      <a:pt x="561250" y="366754"/>
                      <a:pt x="553598" y="393554"/>
                    </a:cubicBezTo>
                    <a:cubicBezTo>
                      <a:pt x="530643" y="462593"/>
                      <a:pt x="496195" y="512387"/>
                      <a:pt x="451552" y="546907"/>
                    </a:cubicBezTo>
                    <a:cubicBezTo>
                      <a:pt x="474507" y="575032"/>
                      <a:pt x="502566" y="608226"/>
                      <a:pt x="520430" y="632546"/>
                    </a:cubicBezTo>
                    <a:cubicBezTo>
                      <a:pt x="544666" y="665740"/>
                      <a:pt x="571462" y="705335"/>
                      <a:pt x="596960" y="744985"/>
                    </a:cubicBezTo>
                    <a:lnTo>
                      <a:pt x="639060" y="806304"/>
                    </a:lnTo>
                    <a:cubicBezTo>
                      <a:pt x="654364" y="806304"/>
                      <a:pt x="673496" y="806304"/>
                      <a:pt x="692635" y="805033"/>
                    </a:cubicBezTo>
                    <a:cubicBezTo>
                      <a:pt x="718151" y="805033"/>
                      <a:pt x="737277" y="825439"/>
                      <a:pt x="737277" y="84975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1" name="Google Shape;2471;p29"/>
              <p:cNvSpPr/>
              <p:nvPr/>
            </p:nvSpPr>
            <p:spPr>
              <a:xfrm>
                <a:off x="15096783" y="9292025"/>
                <a:ext cx="528093" cy="696345"/>
              </a:xfrm>
              <a:custGeom>
                <a:avLst/>
                <a:gdLst/>
                <a:ahLst/>
                <a:cxnLst/>
                <a:rect l="l" t="t" r="r" b="b"/>
                <a:pathLst>
                  <a:path w="528093" h="696345" extrusionOk="0">
                    <a:moveTo>
                      <a:pt x="528094" y="316851"/>
                    </a:moveTo>
                    <a:cubicBezTo>
                      <a:pt x="528094" y="329646"/>
                      <a:pt x="528094" y="343705"/>
                      <a:pt x="526802" y="359035"/>
                    </a:cubicBezTo>
                    <a:cubicBezTo>
                      <a:pt x="525533" y="379495"/>
                      <a:pt x="506407" y="398630"/>
                      <a:pt x="485982" y="399949"/>
                    </a:cubicBezTo>
                    <a:cubicBezTo>
                      <a:pt x="419677" y="401219"/>
                      <a:pt x="312522" y="402483"/>
                      <a:pt x="248722" y="402483"/>
                    </a:cubicBezTo>
                    <a:lnTo>
                      <a:pt x="91833" y="402483"/>
                    </a:lnTo>
                    <a:cubicBezTo>
                      <a:pt x="94394" y="526447"/>
                      <a:pt x="182417" y="609490"/>
                      <a:pt x="287012" y="609490"/>
                    </a:cubicBezTo>
                    <a:cubicBezTo>
                      <a:pt x="395429" y="609490"/>
                      <a:pt x="426036" y="574971"/>
                      <a:pt x="440077" y="544311"/>
                    </a:cubicBezTo>
                    <a:cubicBezTo>
                      <a:pt x="446461" y="528982"/>
                      <a:pt x="463033" y="518782"/>
                      <a:pt x="479629" y="518782"/>
                    </a:cubicBezTo>
                    <a:cubicBezTo>
                      <a:pt x="505145" y="518782"/>
                      <a:pt x="522979" y="543047"/>
                      <a:pt x="522979" y="562182"/>
                    </a:cubicBezTo>
                    <a:cubicBezTo>
                      <a:pt x="522979" y="569847"/>
                      <a:pt x="520448" y="576242"/>
                      <a:pt x="517888" y="581372"/>
                    </a:cubicBezTo>
                    <a:cubicBezTo>
                      <a:pt x="473245" y="670816"/>
                      <a:pt x="391606" y="696345"/>
                      <a:pt x="287012" y="696345"/>
                    </a:cubicBezTo>
                    <a:cubicBezTo>
                      <a:pt x="204080" y="696345"/>
                      <a:pt x="116087" y="654216"/>
                      <a:pt x="63787" y="589037"/>
                    </a:cubicBezTo>
                    <a:cubicBezTo>
                      <a:pt x="35710" y="553247"/>
                      <a:pt x="0" y="481728"/>
                      <a:pt x="0" y="360305"/>
                    </a:cubicBezTo>
                    <a:cubicBezTo>
                      <a:pt x="0" y="169947"/>
                      <a:pt x="113527" y="0"/>
                      <a:pt x="288280" y="0"/>
                    </a:cubicBezTo>
                    <a:cubicBezTo>
                      <a:pt x="427328" y="-6"/>
                      <a:pt x="528094" y="107309"/>
                      <a:pt x="528094" y="316851"/>
                    </a:cubicBezTo>
                    <a:close/>
                    <a:moveTo>
                      <a:pt x="89273" y="314316"/>
                    </a:moveTo>
                    <a:lnTo>
                      <a:pt x="438803" y="314316"/>
                    </a:lnTo>
                    <a:cubicBezTo>
                      <a:pt x="440071" y="181423"/>
                      <a:pt x="394161" y="88174"/>
                      <a:pt x="290834" y="88174"/>
                    </a:cubicBezTo>
                    <a:cubicBezTo>
                      <a:pt x="177296" y="88174"/>
                      <a:pt x="100778" y="187818"/>
                      <a:pt x="89273" y="3143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72" name="Google Shape;2472;p29"/>
          <p:cNvGrpSpPr/>
          <p:nvPr/>
        </p:nvGrpSpPr>
        <p:grpSpPr>
          <a:xfrm>
            <a:off x="8049657" y="2205244"/>
            <a:ext cx="1301363" cy="1306263"/>
            <a:chOff x="16099314" y="4410488"/>
            <a:chExt cx="2602727" cy="2612526"/>
          </a:xfrm>
        </p:grpSpPr>
        <p:sp>
          <p:nvSpPr>
            <p:cNvPr id="2473" name="Google Shape;2473;p29"/>
            <p:cNvSpPr/>
            <p:nvPr/>
          </p:nvSpPr>
          <p:spPr>
            <a:xfrm>
              <a:off x="16099319" y="4410488"/>
              <a:ext cx="2602722" cy="2612526"/>
            </a:xfrm>
            <a:custGeom>
              <a:avLst/>
              <a:gdLst/>
              <a:ahLst/>
              <a:cxnLst/>
              <a:rect l="l" t="t" r="r" b="b"/>
              <a:pathLst>
                <a:path w="2602722" h="2612526" extrusionOk="0">
                  <a:moveTo>
                    <a:pt x="2600034" y="1218176"/>
                  </a:moveTo>
                  <a:cubicBezTo>
                    <a:pt x="2599360" y="1207652"/>
                    <a:pt x="2598503" y="1197134"/>
                    <a:pt x="2597526" y="1186674"/>
                  </a:cubicBezTo>
                  <a:cubicBezTo>
                    <a:pt x="2597035" y="1181475"/>
                    <a:pt x="2596486" y="1176213"/>
                    <a:pt x="2595937" y="1170952"/>
                  </a:cubicBezTo>
                  <a:cubicBezTo>
                    <a:pt x="2586454" y="1081400"/>
                    <a:pt x="2566944" y="993746"/>
                    <a:pt x="2538744" y="909273"/>
                  </a:cubicBezTo>
                  <a:cubicBezTo>
                    <a:pt x="2538561" y="908844"/>
                    <a:pt x="2538436" y="908479"/>
                    <a:pt x="2538316" y="908050"/>
                  </a:cubicBezTo>
                  <a:cubicBezTo>
                    <a:pt x="2533483" y="893493"/>
                    <a:pt x="2528346" y="879057"/>
                    <a:pt x="2522902" y="864683"/>
                  </a:cubicBezTo>
                  <a:cubicBezTo>
                    <a:pt x="2516966" y="848960"/>
                    <a:pt x="2510790" y="833427"/>
                    <a:pt x="2504306" y="817950"/>
                  </a:cubicBezTo>
                  <a:cubicBezTo>
                    <a:pt x="2500638" y="809266"/>
                    <a:pt x="2496902" y="800640"/>
                    <a:pt x="2493052" y="792076"/>
                  </a:cubicBezTo>
                  <a:cubicBezTo>
                    <a:pt x="2493052" y="792013"/>
                    <a:pt x="2492989" y="791956"/>
                    <a:pt x="2492989" y="791893"/>
                  </a:cubicBezTo>
                  <a:cubicBezTo>
                    <a:pt x="2286110" y="328471"/>
                    <a:pt x="1811621" y="-12670"/>
                    <a:pt x="1285081" y="361"/>
                  </a:cubicBezTo>
                  <a:cubicBezTo>
                    <a:pt x="1202688" y="-313"/>
                    <a:pt x="1120843" y="7702"/>
                    <a:pt x="1040833" y="23665"/>
                  </a:cubicBezTo>
                  <a:cubicBezTo>
                    <a:pt x="1032269" y="25378"/>
                    <a:pt x="1023705" y="27150"/>
                    <a:pt x="1015204" y="29046"/>
                  </a:cubicBezTo>
                  <a:cubicBezTo>
                    <a:pt x="993609" y="33817"/>
                    <a:pt x="972139" y="39141"/>
                    <a:pt x="950853" y="45071"/>
                  </a:cubicBezTo>
                  <a:cubicBezTo>
                    <a:pt x="946939" y="46174"/>
                    <a:pt x="943083" y="47334"/>
                    <a:pt x="939170" y="48436"/>
                  </a:cubicBezTo>
                  <a:cubicBezTo>
                    <a:pt x="685438" y="121477"/>
                    <a:pt x="455689" y="274094"/>
                    <a:pt x="289983" y="479745"/>
                  </a:cubicBezTo>
                  <a:cubicBezTo>
                    <a:pt x="285150" y="485739"/>
                    <a:pt x="280379" y="491737"/>
                    <a:pt x="275729" y="497793"/>
                  </a:cubicBezTo>
                  <a:cubicBezTo>
                    <a:pt x="271387" y="503300"/>
                    <a:pt x="267165" y="508864"/>
                    <a:pt x="263006" y="514429"/>
                  </a:cubicBezTo>
                  <a:cubicBezTo>
                    <a:pt x="261538" y="516326"/>
                    <a:pt x="260132" y="518222"/>
                    <a:pt x="258784" y="520119"/>
                  </a:cubicBezTo>
                  <a:cubicBezTo>
                    <a:pt x="255727" y="524158"/>
                    <a:pt x="252791" y="528254"/>
                    <a:pt x="249855" y="532293"/>
                  </a:cubicBezTo>
                  <a:cubicBezTo>
                    <a:pt x="248324" y="534373"/>
                    <a:pt x="246798" y="536453"/>
                    <a:pt x="245387" y="538532"/>
                  </a:cubicBezTo>
                  <a:cubicBezTo>
                    <a:pt x="242268" y="542874"/>
                    <a:pt x="239148" y="547279"/>
                    <a:pt x="236092" y="551683"/>
                  </a:cubicBezTo>
                  <a:cubicBezTo>
                    <a:pt x="235726" y="552232"/>
                    <a:pt x="235298" y="552786"/>
                    <a:pt x="234932" y="553397"/>
                  </a:cubicBezTo>
                  <a:cubicBezTo>
                    <a:pt x="188502" y="620502"/>
                    <a:pt x="148620" y="692435"/>
                    <a:pt x="116450" y="768286"/>
                  </a:cubicBezTo>
                  <a:cubicBezTo>
                    <a:pt x="-148349" y="1338445"/>
                    <a:pt x="57908" y="2018094"/>
                    <a:pt x="538333" y="2369267"/>
                  </a:cubicBezTo>
                  <a:cubicBezTo>
                    <a:pt x="538824" y="2369632"/>
                    <a:pt x="539310" y="2370003"/>
                    <a:pt x="539801" y="2370369"/>
                  </a:cubicBezTo>
                  <a:cubicBezTo>
                    <a:pt x="547205" y="2375814"/>
                    <a:pt x="554724" y="2381133"/>
                    <a:pt x="562248" y="2386337"/>
                  </a:cubicBezTo>
                  <a:cubicBezTo>
                    <a:pt x="566041" y="2388965"/>
                    <a:pt x="569834" y="2391536"/>
                    <a:pt x="573622" y="2394164"/>
                  </a:cubicBezTo>
                  <a:cubicBezTo>
                    <a:pt x="577416" y="2396735"/>
                    <a:pt x="581209" y="2399300"/>
                    <a:pt x="585060" y="2401808"/>
                  </a:cubicBezTo>
                  <a:cubicBezTo>
                    <a:pt x="591482" y="2406030"/>
                    <a:pt x="597903" y="2410252"/>
                    <a:pt x="604387" y="2414411"/>
                  </a:cubicBezTo>
                  <a:cubicBezTo>
                    <a:pt x="608243" y="2416799"/>
                    <a:pt x="612094" y="2419244"/>
                    <a:pt x="615950" y="2421626"/>
                  </a:cubicBezTo>
                  <a:cubicBezTo>
                    <a:pt x="620355" y="2424380"/>
                    <a:pt x="624822" y="2427071"/>
                    <a:pt x="629284" y="2429762"/>
                  </a:cubicBezTo>
                  <a:cubicBezTo>
                    <a:pt x="633809" y="2432453"/>
                    <a:pt x="638277" y="2435144"/>
                    <a:pt x="642802" y="2437777"/>
                  </a:cubicBezTo>
                  <a:cubicBezTo>
                    <a:pt x="754800" y="2503414"/>
                    <a:pt x="879035" y="2552226"/>
                    <a:pt x="1013427" y="2579814"/>
                  </a:cubicBezTo>
                  <a:cubicBezTo>
                    <a:pt x="1055635" y="2589600"/>
                    <a:pt x="1097843" y="2597124"/>
                    <a:pt x="1139862" y="2602449"/>
                  </a:cubicBezTo>
                  <a:cubicBezTo>
                    <a:pt x="1145369" y="2603185"/>
                    <a:pt x="1150934" y="2603854"/>
                    <a:pt x="1156441" y="2604465"/>
                  </a:cubicBezTo>
                  <a:cubicBezTo>
                    <a:pt x="1162314" y="2605202"/>
                    <a:pt x="1168124" y="2605813"/>
                    <a:pt x="1173935" y="2606362"/>
                  </a:cubicBezTo>
                  <a:cubicBezTo>
                    <a:pt x="1174363" y="2606362"/>
                    <a:pt x="1174791" y="2606425"/>
                    <a:pt x="1175157" y="2606425"/>
                  </a:cubicBezTo>
                  <a:cubicBezTo>
                    <a:pt x="1179990" y="2606973"/>
                    <a:pt x="1184823" y="2607402"/>
                    <a:pt x="1189594" y="2607773"/>
                  </a:cubicBezTo>
                  <a:cubicBezTo>
                    <a:pt x="1194610" y="2608264"/>
                    <a:pt x="1199563" y="2608630"/>
                    <a:pt x="1204522" y="2608995"/>
                  </a:cubicBezTo>
                  <a:cubicBezTo>
                    <a:pt x="1207458" y="2609241"/>
                    <a:pt x="1210457" y="2609487"/>
                    <a:pt x="1213394" y="2609669"/>
                  </a:cubicBezTo>
                  <a:cubicBezTo>
                    <a:pt x="1218164" y="2609978"/>
                    <a:pt x="1222877" y="2610281"/>
                    <a:pt x="1227585" y="2610526"/>
                  </a:cubicBezTo>
                  <a:cubicBezTo>
                    <a:pt x="1230767" y="2610709"/>
                    <a:pt x="1233949" y="2610892"/>
                    <a:pt x="1237068" y="2611018"/>
                  </a:cubicBezTo>
                  <a:cubicBezTo>
                    <a:pt x="1245324" y="2611446"/>
                    <a:pt x="1253647" y="2611754"/>
                    <a:pt x="1261903" y="2611995"/>
                  </a:cubicBezTo>
                  <a:cubicBezTo>
                    <a:pt x="1688556" y="2624414"/>
                    <a:pt x="2090375" y="2418272"/>
                    <a:pt x="2340434" y="2088877"/>
                  </a:cubicBezTo>
                  <a:cubicBezTo>
                    <a:pt x="2343250" y="2085209"/>
                    <a:pt x="2345999" y="2081473"/>
                    <a:pt x="2348815" y="2077742"/>
                  </a:cubicBezTo>
                  <a:cubicBezTo>
                    <a:pt x="2351631" y="2074074"/>
                    <a:pt x="2354322" y="2070338"/>
                    <a:pt x="2357013" y="2066550"/>
                  </a:cubicBezTo>
                  <a:cubicBezTo>
                    <a:pt x="2359767" y="2062820"/>
                    <a:pt x="2362458" y="2059026"/>
                    <a:pt x="2365149" y="2055233"/>
                  </a:cubicBezTo>
                  <a:cubicBezTo>
                    <a:pt x="2367839" y="2051440"/>
                    <a:pt x="2370530" y="2047646"/>
                    <a:pt x="2373164" y="2043858"/>
                  </a:cubicBezTo>
                  <a:cubicBezTo>
                    <a:pt x="2383807" y="2028627"/>
                    <a:pt x="2394022" y="2013151"/>
                    <a:pt x="2403934" y="1997429"/>
                  </a:cubicBezTo>
                  <a:cubicBezTo>
                    <a:pt x="2515509" y="1821137"/>
                    <a:pt x="2585790" y="1615919"/>
                    <a:pt x="2598816" y="1393872"/>
                  </a:cubicBezTo>
                  <a:cubicBezTo>
                    <a:pt x="2599856" y="1380903"/>
                    <a:pt x="2600713" y="1367935"/>
                    <a:pt x="2601324" y="1354966"/>
                  </a:cubicBezTo>
                  <a:cubicBezTo>
                    <a:pt x="2601570" y="1350196"/>
                    <a:pt x="2601753" y="1345426"/>
                    <a:pt x="2601936" y="1340592"/>
                  </a:cubicBezTo>
                  <a:cubicBezTo>
                    <a:pt x="2602119" y="1335822"/>
                    <a:pt x="2602244" y="1331052"/>
                    <a:pt x="2602364" y="1326281"/>
                  </a:cubicBezTo>
                  <a:cubicBezTo>
                    <a:pt x="2602427" y="1323345"/>
                    <a:pt x="2602484" y="1320408"/>
                    <a:pt x="2602547" y="1317472"/>
                  </a:cubicBezTo>
                  <a:cubicBezTo>
                    <a:pt x="2602610" y="1314901"/>
                    <a:pt x="2602667" y="1312336"/>
                    <a:pt x="2602667" y="1309828"/>
                  </a:cubicBezTo>
                  <a:cubicBezTo>
                    <a:pt x="2602965" y="1279099"/>
                    <a:pt x="2602051" y="1248580"/>
                    <a:pt x="2600034" y="12181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4" name="Google Shape;2474;p29"/>
            <p:cNvSpPr/>
            <p:nvPr/>
          </p:nvSpPr>
          <p:spPr>
            <a:xfrm>
              <a:off x="16099314" y="4890223"/>
              <a:ext cx="767532" cy="1958026"/>
            </a:xfrm>
            <a:custGeom>
              <a:avLst/>
              <a:gdLst/>
              <a:ahLst/>
              <a:cxnLst/>
              <a:rect l="l" t="t" r="r" b="b"/>
              <a:pathLst>
                <a:path w="767532" h="1958026" extrusionOk="0">
                  <a:moveTo>
                    <a:pt x="767532" y="1079827"/>
                  </a:moveTo>
                  <a:cubicBezTo>
                    <a:pt x="766858" y="1118607"/>
                    <a:pt x="763864" y="1158856"/>
                    <a:pt x="763065" y="1198984"/>
                  </a:cubicBezTo>
                  <a:cubicBezTo>
                    <a:pt x="709237" y="1220516"/>
                    <a:pt x="634791" y="1223327"/>
                    <a:pt x="589526" y="1244065"/>
                  </a:cubicBezTo>
                  <a:cubicBezTo>
                    <a:pt x="558087" y="1293551"/>
                    <a:pt x="557288" y="1359736"/>
                    <a:pt x="552335" y="1414113"/>
                  </a:cubicBezTo>
                  <a:cubicBezTo>
                    <a:pt x="586224" y="1454790"/>
                    <a:pt x="644028" y="1466964"/>
                    <a:pt x="675285" y="1509657"/>
                  </a:cubicBezTo>
                  <a:cubicBezTo>
                    <a:pt x="709905" y="1574923"/>
                    <a:pt x="682688" y="1654631"/>
                    <a:pt x="676690" y="1724301"/>
                  </a:cubicBezTo>
                  <a:cubicBezTo>
                    <a:pt x="664824" y="1802107"/>
                    <a:pt x="651364" y="1879730"/>
                    <a:pt x="642801" y="1958026"/>
                  </a:cubicBezTo>
                  <a:cubicBezTo>
                    <a:pt x="638276" y="1955398"/>
                    <a:pt x="633808" y="1952707"/>
                    <a:pt x="629283" y="1950011"/>
                  </a:cubicBezTo>
                  <a:cubicBezTo>
                    <a:pt x="624816" y="1947320"/>
                    <a:pt x="620354" y="1944629"/>
                    <a:pt x="615949" y="1941876"/>
                  </a:cubicBezTo>
                  <a:cubicBezTo>
                    <a:pt x="612093" y="1939488"/>
                    <a:pt x="608242" y="1937043"/>
                    <a:pt x="604386" y="1934660"/>
                  </a:cubicBezTo>
                  <a:cubicBezTo>
                    <a:pt x="597902" y="1930501"/>
                    <a:pt x="591481" y="1926279"/>
                    <a:pt x="585059" y="1922057"/>
                  </a:cubicBezTo>
                  <a:cubicBezTo>
                    <a:pt x="581203" y="1919549"/>
                    <a:pt x="577415" y="1916979"/>
                    <a:pt x="573621" y="1914413"/>
                  </a:cubicBezTo>
                  <a:cubicBezTo>
                    <a:pt x="569828" y="1911785"/>
                    <a:pt x="566035" y="1909214"/>
                    <a:pt x="562247" y="1906586"/>
                  </a:cubicBezTo>
                  <a:cubicBezTo>
                    <a:pt x="554723" y="1901387"/>
                    <a:pt x="547199" y="1896063"/>
                    <a:pt x="539800" y="1890618"/>
                  </a:cubicBezTo>
                  <a:cubicBezTo>
                    <a:pt x="539309" y="1890253"/>
                    <a:pt x="538823" y="1889887"/>
                    <a:pt x="538332" y="1889516"/>
                  </a:cubicBezTo>
                  <a:cubicBezTo>
                    <a:pt x="57913" y="1538348"/>
                    <a:pt x="-148350" y="858699"/>
                    <a:pt x="116449" y="288541"/>
                  </a:cubicBezTo>
                  <a:cubicBezTo>
                    <a:pt x="148624" y="212689"/>
                    <a:pt x="188507" y="140757"/>
                    <a:pt x="234931" y="73652"/>
                  </a:cubicBezTo>
                  <a:cubicBezTo>
                    <a:pt x="235297" y="73040"/>
                    <a:pt x="235725" y="72492"/>
                    <a:pt x="236091" y="71938"/>
                  </a:cubicBezTo>
                  <a:cubicBezTo>
                    <a:pt x="239148" y="67533"/>
                    <a:pt x="242267" y="63129"/>
                    <a:pt x="245386" y="58787"/>
                  </a:cubicBezTo>
                  <a:cubicBezTo>
                    <a:pt x="246792" y="56707"/>
                    <a:pt x="248323" y="54627"/>
                    <a:pt x="249854" y="52548"/>
                  </a:cubicBezTo>
                  <a:cubicBezTo>
                    <a:pt x="252790" y="48509"/>
                    <a:pt x="255726" y="44413"/>
                    <a:pt x="258783" y="40374"/>
                  </a:cubicBezTo>
                  <a:cubicBezTo>
                    <a:pt x="260131" y="38477"/>
                    <a:pt x="261537" y="36580"/>
                    <a:pt x="263005" y="34684"/>
                  </a:cubicBezTo>
                  <a:cubicBezTo>
                    <a:pt x="267164" y="29119"/>
                    <a:pt x="271386" y="23549"/>
                    <a:pt x="275728" y="18047"/>
                  </a:cubicBezTo>
                  <a:cubicBezTo>
                    <a:pt x="280378" y="11991"/>
                    <a:pt x="285149" y="5998"/>
                    <a:pt x="289982" y="0"/>
                  </a:cubicBezTo>
                  <a:cubicBezTo>
                    <a:pt x="300625" y="7158"/>
                    <a:pt x="310229" y="16579"/>
                    <a:pt x="319769" y="24343"/>
                  </a:cubicBezTo>
                  <a:cubicBezTo>
                    <a:pt x="352311" y="53217"/>
                    <a:pt x="386320" y="80188"/>
                    <a:pt x="419536" y="108267"/>
                  </a:cubicBezTo>
                  <a:cubicBezTo>
                    <a:pt x="437092" y="141300"/>
                    <a:pt x="454219" y="174944"/>
                    <a:pt x="464863" y="210850"/>
                  </a:cubicBezTo>
                  <a:cubicBezTo>
                    <a:pt x="486087" y="296546"/>
                    <a:pt x="452385" y="382737"/>
                    <a:pt x="444125" y="467821"/>
                  </a:cubicBezTo>
                  <a:cubicBezTo>
                    <a:pt x="446450" y="486783"/>
                    <a:pt x="454037" y="505259"/>
                    <a:pt x="450672" y="524649"/>
                  </a:cubicBezTo>
                  <a:cubicBezTo>
                    <a:pt x="438989" y="591383"/>
                    <a:pt x="398740" y="666440"/>
                    <a:pt x="448164" y="727546"/>
                  </a:cubicBezTo>
                  <a:cubicBezTo>
                    <a:pt x="479545" y="767857"/>
                    <a:pt x="524073" y="795137"/>
                    <a:pt x="565606" y="823885"/>
                  </a:cubicBezTo>
                  <a:cubicBezTo>
                    <a:pt x="591298" y="843766"/>
                    <a:pt x="633197" y="852633"/>
                    <a:pt x="640846" y="888236"/>
                  </a:cubicBezTo>
                  <a:cubicBezTo>
                    <a:pt x="645742" y="930381"/>
                    <a:pt x="657791" y="973080"/>
                    <a:pt x="692658" y="1000663"/>
                  </a:cubicBezTo>
                  <a:cubicBezTo>
                    <a:pt x="717252" y="1026793"/>
                    <a:pt x="762150" y="1040493"/>
                    <a:pt x="767532" y="10798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p29"/>
            <p:cNvSpPr/>
            <p:nvPr/>
          </p:nvSpPr>
          <p:spPr>
            <a:xfrm>
              <a:off x="17164288" y="5581450"/>
              <a:ext cx="1537751" cy="1441548"/>
            </a:xfrm>
            <a:custGeom>
              <a:avLst/>
              <a:gdLst/>
              <a:ahLst/>
              <a:cxnLst/>
              <a:rect l="l" t="t" r="r" b="b"/>
              <a:pathLst>
                <a:path w="1537751" h="1441548" extrusionOk="0">
                  <a:moveTo>
                    <a:pt x="1535065" y="47213"/>
                  </a:moveTo>
                  <a:cubicBezTo>
                    <a:pt x="1537082" y="77612"/>
                    <a:pt x="1538002" y="108137"/>
                    <a:pt x="1537693" y="138844"/>
                  </a:cubicBezTo>
                  <a:cubicBezTo>
                    <a:pt x="1537693" y="141352"/>
                    <a:pt x="1537631" y="143923"/>
                    <a:pt x="1537573" y="146489"/>
                  </a:cubicBezTo>
                  <a:cubicBezTo>
                    <a:pt x="1537511" y="149425"/>
                    <a:pt x="1537453" y="152361"/>
                    <a:pt x="1537390" y="155298"/>
                  </a:cubicBezTo>
                  <a:cubicBezTo>
                    <a:pt x="1537270" y="160068"/>
                    <a:pt x="1537145" y="164839"/>
                    <a:pt x="1536962" y="169609"/>
                  </a:cubicBezTo>
                  <a:cubicBezTo>
                    <a:pt x="1536779" y="174442"/>
                    <a:pt x="1536596" y="179213"/>
                    <a:pt x="1536351" y="183983"/>
                  </a:cubicBezTo>
                  <a:cubicBezTo>
                    <a:pt x="1535739" y="196952"/>
                    <a:pt x="1534882" y="209920"/>
                    <a:pt x="1533843" y="222889"/>
                  </a:cubicBezTo>
                  <a:cubicBezTo>
                    <a:pt x="1520811" y="444931"/>
                    <a:pt x="1450530" y="650153"/>
                    <a:pt x="1338960" y="826446"/>
                  </a:cubicBezTo>
                  <a:cubicBezTo>
                    <a:pt x="1329048" y="842167"/>
                    <a:pt x="1318833" y="857644"/>
                    <a:pt x="1308190" y="872875"/>
                  </a:cubicBezTo>
                  <a:cubicBezTo>
                    <a:pt x="1305562" y="876668"/>
                    <a:pt x="1302871" y="880462"/>
                    <a:pt x="1300175" y="884255"/>
                  </a:cubicBezTo>
                  <a:cubicBezTo>
                    <a:pt x="1297479" y="888048"/>
                    <a:pt x="1294793" y="891842"/>
                    <a:pt x="1292039" y="895572"/>
                  </a:cubicBezTo>
                  <a:cubicBezTo>
                    <a:pt x="1289349" y="899366"/>
                    <a:pt x="1286658" y="903096"/>
                    <a:pt x="1283841" y="906764"/>
                  </a:cubicBezTo>
                  <a:cubicBezTo>
                    <a:pt x="1281025" y="910495"/>
                    <a:pt x="1278277" y="914226"/>
                    <a:pt x="1275460" y="917899"/>
                  </a:cubicBezTo>
                  <a:cubicBezTo>
                    <a:pt x="1025402" y="1247294"/>
                    <a:pt x="623583" y="1453436"/>
                    <a:pt x="196929" y="1441017"/>
                  </a:cubicBezTo>
                  <a:cubicBezTo>
                    <a:pt x="188674" y="1440771"/>
                    <a:pt x="180350" y="1440468"/>
                    <a:pt x="172095" y="1440040"/>
                  </a:cubicBezTo>
                  <a:cubicBezTo>
                    <a:pt x="168975" y="1439919"/>
                    <a:pt x="165793" y="1439731"/>
                    <a:pt x="162611" y="1439548"/>
                  </a:cubicBezTo>
                  <a:cubicBezTo>
                    <a:pt x="157904" y="1439303"/>
                    <a:pt x="153191" y="1439000"/>
                    <a:pt x="148420" y="1438692"/>
                  </a:cubicBezTo>
                  <a:cubicBezTo>
                    <a:pt x="145484" y="1438509"/>
                    <a:pt x="142485" y="1438263"/>
                    <a:pt x="139548" y="1438018"/>
                  </a:cubicBezTo>
                  <a:cubicBezTo>
                    <a:pt x="134595" y="1437652"/>
                    <a:pt x="129636" y="1437281"/>
                    <a:pt x="124620" y="1436795"/>
                  </a:cubicBezTo>
                  <a:cubicBezTo>
                    <a:pt x="119850" y="1436429"/>
                    <a:pt x="115017" y="1436001"/>
                    <a:pt x="110183" y="1435447"/>
                  </a:cubicBezTo>
                  <a:cubicBezTo>
                    <a:pt x="109818" y="1435447"/>
                    <a:pt x="109389" y="1435384"/>
                    <a:pt x="108961" y="1435384"/>
                  </a:cubicBezTo>
                  <a:cubicBezTo>
                    <a:pt x="103151" y="1434835"/>
                    <a:pt x="97340" y="1434224"/>
                    <a:pt x="91468" y="1433487"/>
                  </a:cubicBezTo>
                  <a:cubicBezTo>
                    <a:pt x="85960" y="1432876"/>
                    <a:pt x="80396" y="1432202"/>
                    <a:pt x="74889" y="1431470"/>
                  </a:cubicBezTo>
                  <a:cubicBezTo>
                    <a:pt x="61429" y="1392748"/>
                    <a:pt x="47426" y="1354339"/>
                    <a:pt x="31824" y="1316410"/>
                  </a:cubicBezTo>
                  <a:cubicBezTo>
                    <a:pt x="19895" y="1283932"/>
                    <a:pt x="-2980" y="1252122"/>
                    <a:pt x="322" y="1216216"/>
                  </a:cubicBezTo>
                  <a:cubicBezTo>
                    <a:pt x="17142" y="1134434"/>
                    <a:pt x="157590" y="1038090"/>
                    <a:pt x="139606" y="954594"/>
                  </a:cubicBezTo>
                  <a:cubicBezTo>
                    <a:pt x="109692" y="877886"/>
                    <a:pt x="51888" y="814825"/>
                    <a:pt x="25951" y="736037"/>
                  </a:cubicBezTo>
                  <a:cubicBezTo>
                    <a:pt x="-414" y="665019"/>
                    <a:pt x="11149" y="582014"/>
                    <a:pt x="69502" y="530386"/>
                  </a:cubicBezTo>
                  <a:cubicBezTo>
                    <a:pt x="123821" y="474844"/>
                    <a:pt x="176426" y="416183"/>
                    <a:pt x="240777" y="371958"/>
                  </a:cubicBezTo>
                  <a:cubicBezTo>
                    <a:pt x="381038" y="273477"/>
                    <a:pt x="362442" y="421627"/>
                    <a:pt x="451016" y="417714"/>
                  </a:cubicBezTo>
                  <a:cubicBezTo>
                    <a:pt x="559712" y="412943"/>
                    <a:pt x="668654" y="403031"/>
                    <a:pt x="776561" y="394102"/>
                  </a:cubicBezTo>
                  <a:cubicBezTo>
                    <a:pt x="838890" y="409333"/>
                    <a:pt x="852898" y="486041"/>
                    <a:pt x="884525" y="533505"/>
                  </a:cubicBezTo>
                  <a:cubicBezTo>
                    <a:pt x="940616" y="537361"/>
                    <a:pt x="994997" y="552650"/>
                    <a:pt x="1049682" y="564704"/>
                  </a:cubicBezTo>
                  <a:cubicBezTo>
                    <a:pt x="1075254" y="569537"/>
                    <a:pt x="1102596" y="572348"/>
                    <a:pt x="1123146" y="590029"/>
                  </a:cubicBezTo>
                  <a:cubicBezTo>
                    <a:pt x="1144678" y="609785"/>
                    <a:pt x="1148164" y="640555"/>
                    <a:pt x="1154893" y="668143"/>
                  </a:cubicBezTo>
                  <a:cubicBezTo>
                    <a:pt x="1223466" y="605814"/>
                    <a:pt x="1303169" y="554980"/>
                    <a:pt x="1363053" y="484087"/>
                  </a:cubicBezTo>
                  <a:cubicBezTo>
                    <a:pt x="1346719" y="407379"/>
                    <a:pt x="1327026" y="323334"/>
                    <a:pt x="1344702" y="245711"/>
                  </a:cubicBezTo>
                  <a:cubicBezTo>
                    <a:pt x="1401587" y="170900"/>
                    <a:pt x="1463859" y="103372"/>
                    <a:pt x="1510717" y="22447"/>
                  </a:cubicBezTo>
                  <a:cubicBezTo>
                    <a:pt x="1515367" y="11866"/>
                    <a:pt x="1522583" y="4462"/>
                    <a:pt x="1530964" y="0"/>
                  </a:cubicBezTo>
                  <a:cubicBezTo>
                    <a:pt x="1531512" y="5262"/>
                    <a:pt x="1532066" y="10523"/>
                    <a:pt x="1532552" y="15722"/>
                  </a:cubicBezTo>
                  <a:cubicBezTo>
                    <a:pt x="1533534" y="26172"/>
                    <a:pt x="1534391" y="36695"/>
                    <a:pt x="1535065" y="472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6" name="Google Shape;2476;p29"/>
            <p:cNvSpPr/>
            <p:nvPr/>
          </p:nvSpPr>
          <p:spPr>
            <a:xfrm>
              <a:off x="16819156" y="4410493"/>
              <a:ext cx="1818900" cy="1268450"/>
            </a:xfrm>
            <a:custGeom>
              <a:avLst/>
              <a:gdLst/>
              <a:ahLst/>
              <a:cxnLst/>
              <a:rect l="l" t="t" r="r" b="b"/>
              <a:pathLst>
                <a:path w="1818900" h="1268450" extrusionOk="0">
                  <a:moveTo>
                    <a:pt x="1818472" y="908045"/>
                  </a:moveTo>
                  <a:cubicBezTo>
                    <a:pt x="1818592" y="908473"/>
                    <a:pt x="1818718" y="908839"/>
                    <a:pt x="1818901" y="909268"/>
                  </a:cubicBezTo>
                  <a:cubicBezTo>
                    <a:pt x="1730509" y="911467"/>
                    <a:pt x="1642980" y="857702"/>
                    <a:pt x="1552571" y="868466"/>
                  </a:cubicBezTo>
                  <a:cubicBezTo>
                    <a:pt x="1571042" y="915872"/>
                    <a:pt x="1561684" y="979978"/>
                    <a:pt x="1508775" y="999305"/>
                  </a:cubicBezTo>
                  <a:cubicBezTo>
                    <a:pt x="1476725" y="1017901"/>
                    <a:pt x="1447361" y="1040959"/>
                    <a:pt x="1413962" y="1057538"/>
                  </a:cubicBezTo>
                  <a:cubicBezTo>
                    <a:pt x="1397874" y="1166359"/>
                    <a:pt x="1405278" y="1305825"/>
                    <a:pt x="1250027" y="1259213"/>
                  </a:cubicBezTo>
                  <a:cubicBezTo>
                    <a:pt x="1209351" y="1250221"/>
                    <a:pt x="1186659" y="1213640"/>
                    <a:pt x="1164207" y="1181956"/>
                  </a:cubicBezTo>
                  <a:cubicBezTo>
                    <a:pt x="1127198" y="1137365"/>
                    <a:pt x="1109584" y="1071666"/>
                    <a:pt x="1061687" y="1038331"/>
                  </a:cubicBezTo>
                  <a:cubicBezTo>
                    <a:pt x="1060464" y="1038268"/>
                    <a:pt x="1059299" y="1038210"/>
                    <a:pt x="1058076" y="1038148"/>
                  </a:cubicBezTo>
                  <a:cubicBezTo>
                    <a:pt x="1057465" y="997163"/>
                    <a:pt x="1083642" y="959177"/>
                    <a:pt x="1079117" y="917952"/>
                  </a:cubicBezTo>
                  <a:cubicBezTo>
                    <a:pt x="1069576" y="868100"/>
                    <a:pt x="1053306" y="819528"/>
                    <a:pt x="1047736" y="768945"/>
                  </a:cubicBezTo>
                  <a:cubicBezTo>
                    <a:pt x="1088841" y="703737"/>
                    <a:pt x="1189036" y="624954"/>
                    <a:pt x="1158391" y="538825"/>
                  </a:cubicBezTo>
                  <a:cubicBezTo>
                    <a:pt x="1148176" y="511911"/>
                    <a:pt x="1133066" y="469886"/>
                    <a:pt x="1097159" y="475942"/>
                  </a:cubicBezTo>
                  <a:cubicBezTo>
                    <a:pt x="1030974" y="491664"/>
                    <a:pt x="973964" y="531421"/>
                    <a:pt x="909555" y="551365"/>
                  </a:cubicBezTo>
                  <a:cubicBezTo>
                    <a:pt x="874689" y="563111"/>
                    <a:pt x="839760" y="553382"/>
                    <a:pt x="805264" y="546960"/>
                  </a:cubicBezTo>
                  <a:cubicBezTo>
                    <a:pt x="794804" y="546040"/>
                    <a:pt x="785017" y="550079"/>
                    <a:pt x="776333" y="555404"/>
                  </a:cubicBezTo>
                  <a:cubicBezTo>
                    <a:pt x="718283" y="586968"/>
                    <a:pt x="671796" y="634803"/>
                    <a:pt x="634542" y="688877"/>
                  </a:cubicBezTo>
                  <a:cubicBezTo>
                    <a:pt x="620414" y="707775"/>
                    <a:pt x="609462" y="728879"/>
                    <a:pt x="597659" y="749372"/>
                  </a:cubicBezTo>
                  <a:cubicBezTo>
                    <a:pt x="573190" y="760689"/>
                    <a:pt x="548293" y="768945"/>
                    <a:pt x="522847" y="758730"/>
                  </a:cubicBezTo>
                  <a:cubicBezTo>
                    <a:pt x="496544" y="746190"/>
                    <a:pt x="477274" y="723743"/>
                    <a:pt x="453177" y="707958"/>
                  </a:cubicBezTo>
                  <a:cubicBezTo>
                    <a:pt x="410723" y="694075"/>
                    <a:pt x="361363" y="708690"/>
                    <a:pt x="319949" y="688077"/>
                  </a:cubicBezTo>
                  <a:cubicBezTo>
                    <a:pt x="285631" y="685506"/>
                    <a:pt x="258660" y="666545"/>
                    <a:pt x="231929" y="646726"/>
                  </a:cubicBezTo>
                  <a:cubicBezTo>
                    <a:pt x="172776" y="613511"/>
                    <a:pt x="102740" y="610575"/>
                    <a:pt x="36801" y="616019"/>
                  </a:cubicBezTo>
                  <a:cubicBezTo>
                    <a:pt x="-328" y="611980"/>
                    <a:pt x="1751" y="567510"/>
                    <a:pt x="2180" y="539311"/>
                  </a:cubicBezTo>
                  <a:cubicBezTo>
                    <a:pt x="2974" y="519983"/>
                    <a:pt x="-1488" y="503895"/>
                    <a:pt x="529" y="485848"/>
                  </a:cubicBezTo>
                  <a:cubicBezTo>
                    <a:pt x="14474" y="434894"/>
                    <a:pt x="115834" y="435871"/>
                    <a:pt x="159322" y="419726"/>
                  </a:cubicBezTo>
                  <a:cubicBezTo>
                    <a:pt x="233825" y="405106"/>
                    <a:pt x="225873" y="356231"/>
                    <a:pt x="241104" y="297450"/>
                  </a:cubicBezTo>
                  <a:cubicBezTo>
                    <a:pt x="250707" y="271456"/>
                    <a:pt x="274136" y="256162"/>
                    <a:pt x="295972" y="240565"/>
                  </a:cubicBezTo>
                  <a:cubicBezTo>
                    <a:pt x="240550" y="197992"/>
                    <a:pt x="211865" y="132909"/>
                    <a:pt x="218715" y="59445"/>
                  </a:cubicBezTo>
                  <a:cubicBezTo>
                    <a:pt x="219080" y="55835"/>
                    <a:pt x="219263" y="52167"/>
                    <a:pt x="219326" y="48436"/>
                  </a:cubicBezTo>
                  <a:cubicBezTo>
                    <a:pt x="223239" y="47334"/>
                    <a:pt x="227095" y="46174"/>
                    <a:pt x="231009" y="45071"/>
                  </a:cubicBezTo>
                  <a:cubicBezTo>
                    <a:pt x="252296" y="39136"/>
                    <a:pt x="273765" y="33817"/>
                    <a:pt x="295360" y="29046"/>
                  </a:cubicBezTo>
                  <a:cubicBezTo>
                    <a:pt x="303861" y="27150"/>
                    <a:pt x="312425" y="25378"/>
                    <a:pt x="320989" y="23665"/>
                  </a:cubicBezTo>
                  <a:cubicBezTo>
                    <a:pt x="401000" y="7697"/>
                    <a:pt x="482844" y="-313"/>
                    <a:pt x="565237" y="361"/>
                  </a:cubicBezTo>
                  <a:cubicBezTo>
                    <a:pt x="1091783" y="-12670"/>
                    <a:pt x="1566271" y="328471"/>
                    <a:pt x="1773145" y="791888"/>
                  </a:cubicBezTo>
                  <a:cubicBezTo>
                    <a:pt x="1773145" y="791950"/>
                    <a:pt x="1773208" y="792008"/>
                    <a:pt x="1773208" y="792071"/>
                  </a:cubicBezTo>
                  <a:cubicBezTo>
                    <a:pt x="1777064" y="800634"/>
                    <a:pt x="1780795" y="809261"/>
                    <a:pt x="1784463" y="817945"/>
                  </a:cubicBezTo>
                  <a:cubicBezTo>
                    <a:pt x="1790947" y="833421"/>
                    <a:pt x="1797123" y="848955"/>
                    <a:pt x="1803058" y="864677"/>
                  </a:cubicBezTo>
                  <a:cubicBezTo>
                    <a:pt x="1808503" y="879051"/>
                    <a:pt x="1813639" y="893488"/>
                    <a:pt x="1818472" y="908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7" name="Google Shape;2477;p29"/>
          <p:cNvGrpSpPr/>
          <p:nvPr/>
        </p:nvGrpSpPr>
        <p:grpSpPr>
          <a:xfrm rot="-906382">
            <a:off x="5303124" y="2856289"/>
            <a:ext cx="1572011" cy="720869"/>
            <a:chOff x="8640311" y="6117599"/>
            <a:chExt cx="3680416" cy="1703612"/>
          </a:xfrm>
        </p:grpSpPr>
        <p:sp>
          <p:nvSpPr>
            <p:cNvPr id="2478" name="Google Shape;2478;p29"/>
            <p:cNvSpPr/>
            <p:nvPr/>
          </p:nvSpPr>
          <p:spPr>
            <a:xfrm>
              <a:off x="11115740" y="6117599"/>
              <a:ext cx="1115933" cy="690366"/>
            </a:xfrm>
            <a:custGeom>
              <a:avLst/>
              <a:gdLst/>
              <a:ahLst/>
              <a:cxnLst/>
              <a:rect l="l" t="t" r="r" b="b"/>
              <a:pathLst>
                <a:path w="1115933" h="690366" extrusionOk="0">
                  <a:moveTo>
                    <a:pt x="1111545" y="628191"/>
                  </a:moveTo>
                  <a:cubicBezTo>
                    <a:pt x="1111854" y="635560"/>
                    <a:pt x="1111235" y="643232"/>
                    <a:pt x="1109086" y="650601"/>
                  </a:cubicBezTo>
                  <a:cubicBezTo>
                    <a:pt x="1096484" y="694202"/>
                    <a:pt x="1048860" y="698497"/>
                    <a:pt x="1013521" y="680080"/>
                  </a:cubicBezTo>
                  <a:cubicBezTo>
                    <a:pt x="990173" y="667798"/>
                    <a:pt x="970195" y="648454"/>
                    <a:pt x="949916" y="631876"/>
                  </a:cubicBezTo>
                  <a:cubicBezTo>
                    <a:pt x="926259" y="612223"/>
                    <a:pt x="902594" y="592879"/>
                    <a:pt x="878936" y="573234"/>
                  </a:cubicBezTo>
                  <a:cubicBezTo>
                    <a:pt x="834080" y="535775"/>
                    <a:pt x="788296" y="498934"/>
                    <a:pt x="742813" y="461783"/>
                  </a:cubicBezTo>
                  <a:cubicBezTo>
                    <a:pt x="659850" y="393926"/>
                    <a:pt x="576585" y="326385"/>
                    <a:pt x="493312" y="258836"/>
                  </a:cubicBezTo>
                  <a:cubicBezTo>
                    <a:pt x="452445" y="225680"/>
                    <a:pt x="412807" y="190060"/>
                    <a:pt x="370100" y="159360"/>
                  </a:cubicBezTo>
                  <a:cubicBezTo>
                    <a:pt x="324316" y="126814"/>
                    <a:pt x="278230" y="144929"/>
                    <a:pt x="233057" y="169186"/>
                  </a:cubicBezTo>
                  <a:cubicBezTo>
                    <a:pt x="189731" y="192215"/>
                    <a:pt x="147325" y="220458"/>
                    <a:pt x="101850" y="239191"/>
                  </a:cubicBezTo>
                  <a:cubicBezTo>
                    <a:pt x="67741" y="253622"/>
                    <a:pt x="21964" y="251165"/>
                    <a:pt x="4445" y="212787"/>
                  </a:cubicBezTo>
                  <a:cubicBezTo>
                    <a:pt x="-14295" y="171952"/>
                    <a:pt x="30561" y="140634"/>
                    <a:pt x="58216" y="119143"/>
                  </a:cubicBezTo>
                  <a:cubicBezTo>
                    <a:pt x="93857" y="91201"/>
                    <a:pt x="132574" y="66334"/>
                    <a:pt x="173442" y="46681"/>
                  </a:cubicBezTo>
                  <a:cubicBezTo>
                    <a:pt x="213690" y="27028"/>
                    <a:pt x="258245" y="7994"/>
                    <a:pt x="302800" y="1242"/>
                  </a:cubicBezTo>
                  <a:cubicBezTo>
                    <a:pt x="351963" y="-6128"/>
                    <a:pt x="386382" y="20585"/>
                    <a:pt x="424481" y="47600"/>
                  </a:cubicBezTo>
                  <a:cubicBezTo>
                    <a:pt x="504368" y="104712"/>
                    <a:pt x="584262" y="162125"/>
                    <a:pt x="661999" y="222297"/>
                  </a:cubicBezTo>
                  <a:cubicBezTo>
                    <a:pt x="803959" y="331600"/>
                    <a:pt x="941003" y="447963"/>
                    <a:pt x="1070361" y="572006"/>
                  </a:cubicBezTo>
                  <a:cubicBezTo>
                    <a:pt x="1087872" y="577529"/>
                    <a:pt x="1100474" y="590732"/>
                    <a:pt x="1106620" y="606699"/>
                  </a:cubicBezTo>
                  <a:cubicBezTo>
                    <a:pt x="1108770" y="608538"/>
                    <a:pt x="1110617" y="610384"/>
                    <a:pt x="1112766" y="612223"/>
                  </a:cubicBezTo>
                  <a:cubicBezTo>
                    <a:pt x="1118000" y="617754"/>
                    <a:pt x="1116152" y="624506"/>
                    <a:pt x="1111545" y="6281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29"/>
            <p:cNvSpPr/>
            <p:nvPr/>
          </p:nvSpPr>
          <p:spPr>
            <a:xfrm>
              <a:off x="8640311" y="6164674"/>
              <a:ext cx="784701" cy="723273"/>
            </a:xfrm>
            <a:custGeom>
              <a:avLst/>
              <a:gdLst/>
              <a:ahLst/>
              <a:cxnLst/>
              <a:rect l="l" t="t" r="r" b="b"/>
              <a:pathLst>
                <a:path w="784701" h="723273" extrusionOk="0">
                  <a:moveTo>
                    <a:pt x="781829" y="593553"/>
                  </a:moveTo>
                  <a:cubicBezTo>
                    <a:pt x="788895" y="640221"/>
                    <a:pt x="766776" y="691191"/>
                    <a:pt x="725909" y="719743"/>
                  </a:cubicBezTo>
                  <a:cubicBezTo>
                    <a:pt x="717003" y="725885"/>
                    <a:pt x="700404" y="723737"/>
                    <a:pt x="693338" y="715448"/>
                  </a:cubicBezTo>
                  <a:cubicBezTo>
                    <a:pt x="574115" y="574820"/>
                    <a:pt x="453354" y="435428"/>
                    <a:pt x="333211" y="295425"/>
                  </a:cubicBezTo>
                  <a:cubicBezTo>
                    <a:pt x="307706" y="265336"/>
                    <a:pt x="282819" y="234327"/>
                    <a:pt x="255783" y="205775"/>
                  </a:cubicBezTo>
                  <a:cubicBezTo>
                    <a:pt x="234275" y="182746"/>
                    <a:pt x="201085" y="150200"/>
                    <a:pt x="168212" y="171390"/>
                  </a:cubicBezTo>
                  <a:cubicBezTo>
                    <a:pt x="146092" y="185820"/>
                    <a:pt x="134102" y="212225"/>
                    <a:pt x="111364" y="226655"/>
                  </a:cubicBezTo>
                  <a:cubicBezTo>
                    <a:pt x="93544" y="238019"/>
                    <a:pt x="72036" y="243543"/>
                    <a:pt x="51138" y="241704"/>
                  </a:cubicBezTo>
                  <a:cubicBezTo>
                    <a:pt x="-3862" y="236791"/>
                    <a:pt x="-11855" y="178149"/>
                    <a:pt x="14570" y="138542"/>
                  </a:cubicBezTo>
                  <a:cubicBezTo>
                    <a:pt x="48680" y="88183"/>
                    <a:pt x="99999" y="37212"/>
                    <a:pt x="156530" y="13264"/>
                  </a:cubicBezTo>
                  <a:cubicBezTo>
                    <a:pt x="298490" y="-46297"/>
                    <a:pt x="388520" y="108747"/>
                    <a:pt x="467487" y="200244"/>
                  </a:cubicBezTo>
                  <a:cubicBezTo>
                    <a:pt x="564892" y="312922"/>
                    <a:pt x="665374" y="424071"/>
                    <a:pt x="758164" y="540744"/>
                  </a:cubicBezTo>
                  <a:cubicBezTo>
                    <a:pt x="759393" y="542281"/>
                    <a:pt x="760623" y="543811"/>
                    <a:pt x="761852" y="545039"/>
                  </a:cubicBezTo>
                  <a:cubicBezTo>
                    <a:pt x="767689" y="552718"/>
                    <a:pt x="773835" y="559779"/>
                    <a:pt x="779672" y="567458"/>
                  </a:cubicBezTo>
                  <a:cubicBezTo>
                    <a:pt x="786128" y="576048"/>
                    <a:pt x="785826" y="585875"/>
                    <a:pt x="781829" y="5935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0" name="Google Shape;2480;p29"/>
            <p:cNvSpPr/>
            <p:nvPr/>
          </p:nvSpPr>
          <p:spPr>
            <a:xfrm>
              <a:off x="9315172" y="6676895"/>
              <a:ext cx="1309204" cy="1105517"/>
            </a:xfrm>
            <a:custGeom>
              <a:avLst/>
              <a:gdLst/>
              <a:ahLst/>
              <a:cxnLst/>
              <a:rect l="l" t="t" r="r" b="b"/>
              <a:pathLst>
                <a:path w="1309204" h="1105517" extrusionOk="0">
                  <a:moveTo>
                    <a:pt x="1308771" y="483342"/>
                  </a:moveTo>
                  <a:lnTo>
                    <a:pt x="1308771" y="479591"/>
                  </a:lnTo>
                  <a:cubicBezTo>
                    <a:pt x="1307976" y="414801"/>
                    <a:pt x="1302426" y="345149"/>
                    <a:pt x="1291319" y="260500"/>
                  </a:cubicBezTo>
                  <a:cubicBezTo>
                    <a:pt x="1285665" y="216576"/>
                    <a:pt x="1278629" y="161913"/>
                    <a:pt x="1250223" y="115231"/>
                  </a:cubicBezTo>
                  <a:cubicBezTo>
                    <a:pt x="1220037" y="65577"/>
                    <a:pt x="1159561" y="31215"/>
                    <a:pt x="1084348" y="20962"/>
                  </a:cubicBezTo>
                  <a:cubicBezTo>
                    <a:pt x="998933" y="9208"/>
                    <a:pt x="912157" y="5281"/>
                    <a:pt x="830533" y="2251"/>
                  </a:cubicBezTo>
                  <a:cubicBezTo>
                    <a:pt x="788525" y="750"/>
                    <a:pt x="745973" y="0"/>
                    <a:pt x="704068" y="0"/>
                  </a:cubicBezTo>
                  <a:cubicBezTo>
                    <a:pt x="581113" y="0"/>
                    <a:pt x="457518" y="6480"/>
                    <a:pt x="336676" y="19307"/>
                  </a:cubicBezTo>
                  <a:cubicBezTo>
                    <a:pt x="242392" y="29383"/>
                    <a:pt x="66903" y="48183"/>
                    <a:pt x="21811" y="209853"/>
                  </a:cubicBezTo>
                  <a:cubicBezTo>
                    <a:pt x="-12770" y="334315"/>
                    <a:pt x="943" y="470471"/>
                    <a:pt x="14251" y="562070"/>
                  </a:cubicBezTo>
                  <a:cubicBezTo>
                    <a:pt x="33367" y="693637"/>
                    <a:pt x="71997" y="805448"/>
                    <a:pt x="129087" y="894436"/>
                  </a:cubicBezTo>
                  <a:cubicBezTo>
                    <a:pt x="251092" y="1084953"/>
                    <a:pt x="533157" y="1105518"/>
                    <a:pt x="648773" y="1105518"/>
                  </a:cubicBezTo>
                  <a:cubicBezTo>
                    <a:pt x="675162" y="1105518"/>
                    <a:pt x="701484" y="1104496"/>
                    <a:pt x="727004" y="1102547"/>
                  </a:cubicBezTo>
                  <a:cubicBezTo>
                    <a:pt x="936875" y="1086417"/>
                    <a:pt x="1078548" y="1030975"/>
                    <a:pt x="1172803" y="928166"/>
                  </a:cubicBezTo>
                  <a:cubicBezTo>
                    <a:pt x="1213898" y="883669"/>
                    <a:pt x="1245704" y="830124"/>
                    <a:pt x="1267057" y="769857"/>
                  </a:cubicBezTo>
                  <a:cubicBezTo>
                    <a:pt x="1268920" y="765032"/>
                    <a:pt x="1270760" y="759810"/>
                    <a:pt x="1271769" y="756125"/>
                  </a:cubicBezTo>
                  <a:cubicBezTo>
                    <a:pt x="1295411" y="687282"/>
                    <a:pt x="1307630" y="607980"/>
                    <a:pt x="1309066" y="514072"/>
                  </a:cubicBezTo>
                  <a:cubicBezTo>
                    <a:pt x="1309389" y="503613"/>
                    <a:pt x="1309088" y="492816"/>
                    <a:pt x="1308771" y="4833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1" name="Google Shape;2481;p29"/>
            <p:cNvSpPr/>
            <p:nvPr/>
          </p:nvSpPr>
          <p:spPr>
            <a:xfrm>
              <a:off x="10984872" y="6676895"/>
              <a:ext cx="1309204" cy="1105517"/>
            </a:xfrm>
            <a:custGeom>
              <a:avLst/>
              <a:gdLst/>
              <a:ahLst/>
              <a:cxnLst/>
              <a:rect l="l" t="t" r="r" b="b"/>
              <a:pathLst>
                <a:path w="1309204" h="1105517" extrusionOk="0">
                  <a:moveTo>
                    <a:pt x="434" y="483342"/>
                  </a:moveTo>
                  <a:lnTo>
                    <a:pt x="434" y="479591"/>
                  </a:lnTo>
                  <a:cubicBezTo>
                    <a:pt x="1229" y="414801"/>
                    <a:pt x="6779" y="345149"/>
                    <a:pt x="17886" y="260500"/>
                  </a:cubicBezTo>
                  <a:cubicBezTo>
                    <a:pt x="23539" y="216576"/>
                    <a:pt x="30576" y="161913"/>
                    <a:pt x="58981" y="115231"/>
                  </a:cubicBezTo>
                  <a:cubicBezTo>
                    <a:pt x="89168" y="65577"/>
                    <a:pt x="149644" y="31215"/>
                    <a:pt x="224857" y="20962"/>
                  </a:cubicBezTo>
                  <a:cubicBezTo>
                    <a:pt x="310271" y="9208"/>
                    <a:pt x="397047" y="5281"/>
                    <a:pt x="478671" y="2251"/>
                  </a:cubicBezTo>
                  <a:cubicBezTo>
                    <a:pt x="520679" y="750"/>
                    <a:pt x="563232" y="0"/>
                    <a:pt x="605137" y="0"/>
                  </a:cubicBezTo>
                  <a:cubicBezTo>
                    <a:pt x="728092" y="0"/>
                    <a:pt x="851687" y="6480"/>
                    <a:pt x="972529" y="19307"/>
                  </a:cubicBezTo>
                  <a:cubicBezTo>
                    <a:pt x="1066813" y="29383"/>
                    <a:pt x="1242302" y="48183"/>
                    <a:pt x="1287394" y="209853"/>
                  </a:cubicBezTo>
                  <a:cubicBezTo>
                    <a:pt x="1321975" y="334315"/>
                    <a:pt x="1308262" y="470471"/>
                    <a:pt x="1294953" y="562070"/>
                  </a:cubicBezTo>
                  <a:cubicBezTo>
                    <a:pt x="1275837" y="693637"/>
                    <a:pt x="1237208" y="805448"/>
                    <a:pt x="1180118" y="894436"/>
                  </a:cubicBezTo>
                  <a:cubicBezTo>
                    <a:pt x="1058112" y="1084953"/>
                    <a:pt x="776047" y="1105518"/>
                    <a:pt x="660431" y="1105518"/>
                  </a:cubicBezTo>
                  <a:cubicBezTo>
                    <a:pt x="634043" y="1105518"/>
                    <a:pt x="607721" y="1104496"/>
                    <a:pt x="582201" y="1102547"/>
                  </a:cubicBezTo>
                  <a:cubicBezTo>
                    <a:pt x="372330" y="1086417"/>
                    <a:pt x="230657" y="1030975"/>
                    <a:pt x="136402" y="928166"/>
                  </a:cubicBezTo>
                  <a:cubicBezTo>
                    <a:pt x="95307" y="883669"/>
                    <a:pt x="63501" y="830124"/>
                    <a:pt x="42147" y="769857"/>
                  </a:cubicBezTo>
                  <a:cubicBezTo>
                    <a:pt x="40285" y="765032"/>
                    <a:pt x="38445" y="759810"/>
                    <a:pt x="37436" y="756125"/>
                  </a:cubicBezTo>
                  <a:cubicBezTo>
                    <a:pt x="13793" y="687282"/>
                    <a:pt x="1574" y="607980"/>
                    <a:pt x="139" y="514072"/>
                  </a:cubicBezTo>
                  <a:cubicBezTo>
                    <a:pt x="-185" y="503613"/>
                    <a:pt x="117" y="492816"/>
                    <a:pt x="434" y="4833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2" name="Google Shape;2482;p29"/>
            <p:cNvSpPr/>
            <p:nvPr/>
          </p:nvSpPr>
          <p:spPr>
            <a:xfrm>
              <a:off x="9288541" y="6612038"/>
              <a:ext cx="3032186" cy="1209173"/>
            </a:xfrm>
            <a:custGeom>
              <a:avLst/>
              <a:gdLst/>
              <a:ahLst/>
              <a:cxnLst/>
              <a:rect l="l" t="t" r="r" b="b"/>
              <a:pathLst>
                <a:path w="3032186" h="1209173" extrusionOk="0">
                  <a:moveTo>
                    <a:pt x="1516080" y="314288"/>
                  </a:moveTo>
                  <a:cubicBezTo>
                    <a:pt x="1477207" y="314442"/>
                    <a:pt x="1438342" y="324423"/>
                    <a:pt x="1407309" y="343759"/>
                  </a:cubicBezTo>
                  <a:cubicBezTo>
                    <a:pt x="1398704" y="349283"/>
                    <a:pt x="1389179" y="355424"/>
                    <a:pt x="1380884" y="362794"/>
                  </a:cubicBezTo>
                  <a:cubicBezTo>
                    <a:pt x="1379345" y="336081"/>
                    <a:pt x="1377196" y="309375"/>
                    <a:pt x="1374737" y="282661"/>
                  </a:cubicBezTo>
                  <a:cubicBezTo>
                    <a:pt x="1367362" y="205294"/>
                    <a:pt x="1351080" y="135289"/>
                    <a:pt x="1282868" y="91379"/>
                  </a:cubicBezTo>
                  <a:cubicBezTo>
                    <a:pt x="1223260" y="53310"/>
                    <a:pt x="1151051" y="38261"/>
                    <a:pt x="1081911" y="27516"/>
                  </a:cubicBezTo>
                  <a:cubicBezTo>
                    <a:pt x="836708" y="-10554"/>
                    <a:pt x="585367" y="-9024"/>
                    <a:pt x="340775" y="31509"/>
                  </a:cubicBezTo>
                  <a:cubicBezTo>
                    <a:pt x="237842" y="48705"/>
                    <a:pt x="117390" y="54229"/>
                    <a:pt x="55014" y="148491"/>
                  </a:cubicBezTo>
                  <a:cubicBezTo>
                    <a:pt x="6463" y="221872"/>
                    <a:pt x="4313" y="317053"/>
                    <a:pt x="1244" y="402099"/>
                  </a:cubicBezTo>
                  <a:cubicBezTo>
                    <a:pt x="-6132" y="600133"/>
                    <a:pt x="16915" y="817202"/>
                    <a:pt x="134908" y="983308"/>
                  </a:cubicBezTo>
                  <a:cubicBezTo>
                    <a:pt x="238151" y="1128223"/>
                    <a:pt x="411762" y="1181959"/>
                    <a:pt x="580140" y="1201604"/>
                  </a:cubicBezTo>
                  <a:cubicBezTo>
                    <a:pt x="773413" y="1224023"/>
                    <a:pt x="960237" y="1198537"/>
                    <a:pt x="1130772" y="1099671"/>
                  </a:cubicBezTo>
                  <a:cubicBezTo>
                    <a:pt x="1221420" y="1047171"/>
                    <a:pt x="1285326" y="989449"/>
                    <a:pt x="1326502" y="891811"/>
                  </a:cubicBezTo>
                  <a:cubicBezTo>
                    <a:pt x="1365529" y="799395"/>
                    <a:pt x="1377505" y="697153"/>
                    <a:pt x="1382120" y="597677"/>
                  </a:cubicBezTo>
                  <a:cubicBezTo>
                    <a:pt x="1383659" y="564822"/>
                    <a:pt x="1384270" y="531974"/>
                    <a:pt x="1384888" y="498818"/>
                  </a:cubicBezTo>
                  <a:cubicBezTo>
                    <a:pt x="1391954" y="495743"/>
                    <a:pt x="1397181" y="489602"/>
                    <a:pt x="1402709" y="484696"/>
                  </a:cubicBezTo>
                  <a:cubicBezTo>
                    <a:pt x="1408237" y="480092"/>
                    <a:pt x="1413772" y="475797"/>
                    <a:pt x="1419609" y="472104"/>
                  </a:cubicBezTo>
                  <a:cubicBezTo>
                    <a:pt x="1448493" y="453070"/>
                    <a:pt x="1482293" y="443861"/>
                    <a:pt x="1516094" y="444163"/>
                  </a:cubicBezTo>
                  <a:cubicBezTo>
                    <a:pt x="1549895" y="443854"/>
                    <a:pt x="1583696" y="453062"/>
                    <a:pt x="1612579" y="472104"/>
                  </a:cubicBezTo>
                  <a:cubicBezTo>
                    <a:pt x="1618416" y="475789"/>
                    <a:pt x="1623944" y="480085"/>
                    <a:pt x="1629480" y="484696"/>
                  </a:cubicBezTo>
                  <a:cubicBezTo>
                    <a:pt x="1635008" y="489609"/>
                    <a:pt x="1640234" y="495751"/>
                    <a:pt x="1647300" y="498818"/>
                  </a:cubicBezTo>
                  <a:cubicBezTo>
                    <a:pt x="1647911" y="531974"/>
                    <a:pt x="1648529" y="564829"/>
                    <a:pt x="1650068" y="597677"/>
                  </a:cubicBezTo>
                  <a:cubicBezTo>
                    <a:pt x="1654676" y="697153"/>
                    <a:pt x="1666659" y="799395"/>
                    <a:pt x="1705686" y="891811"/>
                  </a:cubicBezTo>
                  <a:cubicBezTo>
                    <a:pt x="1746862" y="989449"/>
                    <a:pt x="1810768" y="1047171"/>
                    <a:pt x="1901417" y="1099671"/>
                  </a:cubicBezTo>
                  <a:cubicBezTo>
                    <a:pt x="2071951" y="1198537"/>
                    <a:pt x="2258768" y="1224023"/>
                    <a:pt x="2452048" y="1201604"/>
                  </a:cubicBezTo>
                  <a:cubicBezTo>
                    <a:pt x="2620433" y="1181959"/>
                    <a:pt x="2794037" y="1128223"/>
                    <a:pt x="2897280" y="983308"/>
                  </a:cubicBezTo>
                  <a:cubicBezTo>
                    <a:pt x="3015273" y="817209"/>
                    <a:pt x="3038312" y="600133"/>
                    <a:pt x="3030944" y="402099"/>
                  </a:cubicBezTo>
                  <a:cubicBezTo>
                    <a:pt x="3027875" y="317053"/>
                    <a:pt x="3025718" y="221872"/>
                    <a:pt x="2977174" y="148491"/>
                  </a:cubicBezTo>
                  <a:cubicBezTo>
                    <a:pt x="2914798" y="54236"/>
                    <a:pt x="2794347" y="48705"/>
                    <a:pt x="2691413" y="31509"/>
                  </a:cubicBezTo>
                  <a:cubicBezTo>
                    <a:pt x="2446829" y="-9017"/>
                    <a:pt x="2195480" y="-10554"/>
                    <a:pt x="1950277" y="27516"/>
                  </a:cubicBezTo>
                  <a:cubicBezTo>
                    <a:pt x="1881145" y="38261"/>
                    <a:pt x="1808936" y="53310"/>
                    <a:pt x="1749321" y="91379"/>
                  </a:cubicBezTo>
                  <a:cubicBezTo>
                    <a:pt x="1681108" y="135281"/>
                    <a:pt x="1664819" y="205286"/>
                    <a:pt x="1657451" y="282661"/>
                  </a:cubicBezTo>
                  <a:cubicBezTo>
                    <a:pt x="1654992" y="309375"/>
                    <a:pt x="1652843" y="336081"/>
                    <a:pt x="1651305" y="362794"/>
                  </a:cubicBezTo>
                  <a:cubicBezTo>
                    <a:pt x="1643009" y="355424"/>
                    <a:pt x="1633484" y="349283"/>
                    <a:pt x="1624879" y="343759"/>
                  </a:cubicBezTo>
                  <a:cubicBezTo>
                    <a:pt x="1593824" y="324416"/>
                    <a:pt x="1554952" y="314442"/>
                    <a:pt x="1516080" y="314288"/>
                  </a:cubicBezTo>
                  <a:close/>
                  <a:moveTo>
                    <a:pt x="1269346" y="811060"/>
                  </a:moveTo>
                  <a:cubicBezTo>
                    <a:pt x="1268117" y="815356"/>
                    <a:pt x="1266578" y="819658"/>
                    <a:pt x="1265047" y="823645"/>
                  </a:cubicBezTo>
                  <a:cubicBezTo>
                    <a:pt x="1245688" y="878300"/>
                    <a:pt x="1217114" y="928652"/>
                    <a:pt x="1176858" y="972246"/>
                  </a:cubicBezTo>
                  <a:cubicBezTo>
                    <a:pt x="1069618" y="1089227"/>
                    <a:pt x="903389" y="1125149"/>
                    <a:pt x="751286" y="1136814"/>
                  </a:cubicBezTo>
                  <a:cubicBezTo>
                    <a:pt x="563851" y="1151245"/>
                    <a:pt x="291921" y="1115014"/>
                    <a:pt x="181605" y="942774"/>
                  </a:cubicBezTo>
                  <a:cubicBezTo>
                    <a:pt x="120150" y="846982"/>
                    <a:pt x="87579" y="734612"/>
                    <a:pt x="71297" y="622544"/>
                  </a:cubicBezTo>
                  <a:cubicBezTo>
                    <a:pt x="55316" y="512631"/>
                    <a:pt x="47948" y="391354"/>
                    <a:pt x="78061" y="282970"/>
                  </a:cubicBezTo>
                  <a:cubicBezTo>
                    <a:pt x="114629" y="151867"/>
                    <a:pt x="246137" y="127610"/>
                    <a:pt x="366589" y="114717"/>
                  </a:cubicBezTo>
                  <a:cubicBezTo>
                    <a:pt x="528828" y="97521"/>
                    <a:pt x="692599" y="91997"/>
                    <a:pt x="856067" y="97830"/>
                  </a:cubicBezTo>
                  <a:cubicBezTo>
                    <a:pt x="939340" y="100897"/>
                    <a:pt x="1024143" y="104890"/>
                    <a:pt x="1106798" y="116254"/>
                  </a:cubicBezTo>
                  <a:cubicBezTo>
                    <a:pt x="1160877" y="123624"/>
                    <a:pt x="1221103" y="147572"/>
                    <a:pt x="1250598" y="196078"/>
                  </a:cubicBezTo>
                  <a:cubicBezTo>
                    <a:pt x="1274874" y="235994"/>
                    <a:pt x="1281631" y="283889"/>
                    <a:pt x="1287468" y="329329"/>
                  </a:cubicBezTo>
                  <a:cubicBezTo>
                    <a:pt x="1296382" y="397186"/>
                    <a:pt x="1303758" y="470560"/>
                    <a:pt x="1304678" y="544860"/>
                  </a:cubicBezTo>
                  <a:lnTo>
                    <a:pt x="1304678" y="548236"/>
                  </a:lnTo>
                  <a:cubicBezTo>
                    <a:pt x="1304987" y="558063"/>
                    <a:pt x="1305296" y="568190"/>
                    <a:pt x="1304987" y="578017"/>
                  </a:cubicBezTo>
                  <a:cubicBezTo>
                    <a:pt x="1303758" y="657855"/>
                    <a:pt x="1294542" y="737679"/>
                    <a:pt x="1269346" y="811060"/>
                  </a:cubicBezTo>
                  <a:close/>
                  <a:moveTo>
                    <a:pt x="1727179" y="578024"/>
                  </a:moveTo>
                  <a:cubicBezTo>
                    <a:pt x="1726870" y="568198"/>
                    <a:pt x="1727179" y="558070"/>
                    <a:pt x="1727489" y="548244"/>
                  </a:cubicBezTo>
                  <a:lnTo>
                    <a:pt x="1727489" y="544868"/>
                  </a:lnTo>
                  <a:cubicBezTo>
                    <a:pt x="1728409" y="470567"/>
                    <a:pt x="1735784" y="397186"/>
                    <a:pt x="1744698" y="329336"/>
                  </a:cubicBezTo>
                  <a:cubicBezTo>
                    <a:pt x="1750535" y="283897"/>
                    <a:pt x="1757292" y="236001"/>
                    <a:pt x="1781568" y="196085"/>
                  </a:cubicBezTo>
                  <a:cubicBezTo>
                    <a:pt x="1811063" y="147579"/>
                    <a:pt x="1871289" y="123624"/>
                    <a:pt x="1925369" y="116261"/>
                  </a:cubicBezTo>
                  <a:cubicBezTo>
                    <a:pt x="2008023" y="104898"/>
                    <a:pt x="2092834" y="100911"/>
                    <a:pt x="2176099" y="97837"/>
                  </a:cubicBezTo>
                  <a:cubicBezTo>
                    <a:pt x="2339568" y="92004"/>
                    <a:pt x="2503345" y="97528"/>
                    <a:pt x="2665577" y="114724"/>
                  </a:cubicBezTo>
                  <a:cubicBezTo>
                    <a:pt x="2786029" y="127617"/>
                    <a:pt x="2917537" y="151874"/>
                    <a:pt x="2954105" y="282977"/>
                  </a:cubicBezTo>
                  <a:cubicBezTo>
                    <a:pt x="2984218" y="391361"/>
                    <a:pt x="2976843" y="512638"/>
                    <a:pt x="2960862" y="622551"/>
                  </a:cubicBezTo>
                  <a:cubicBezTo>
                    <a:pt x="2944573" y="734620"/>
                    <a:pt x="2912009" y="846990"/>
                    <a:pt x="2850553" y="942781"/>
                  </a:cubicBezTo>
                  <a:cubicBezTo>
                    <a:pt x="2740245" y="1115021"/>
                    <a:pt x="2468308" y="1151252"/>
                    <a:pt x="2280873" y="1136821"/>
                  </a:cubicBezTo>
                  <a:cubicBezTo>
                    <a:pt x="2128777" y="1125156"/>
                    <a:pt x="1962541" y="1089235"/>
                    <a:pt x="1855301" y="972253"/>
                  </a:cubicBezTo>
                  <a:cubicBezTo>
                    <a:pt x="1815052" y="928652"/>
                    <a:pt x="1786471" y="878300"/>
                    <a:pt x="1767112" y="823652"/>
                  </a:cubicBezTo>
                  <a:cubicBezTo>
                    <a:pt x="1765573" y="819658"/>
                    <a:pt x="1764042" y="815363"/>
                    <a:pt x="1762806" y="811068"/>
                  </a:cubicBezTo>
                  <a:cubicBezTo>
                    <a:pt x="1737624" y="737679"/>
                    <a:pt x="1728401" y="657855"/>
                    <a:pt x="1727179" y="5780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29"/>
            <p:cNvSpPr/>
            <p:nvPr/>
          </p:nvSpPr>
          <p:spPr>
            <a:xfrm>
              <a:off x="10354090" y="6800458"/>
              <a:ext cx="166350" cy="649962"/>
            </a:xfrm>
            <a:custGeom>
              <a:avLst/>
              <a:gdLst/>
              <a:ahLst/>
              <a:cxnLst/>
              <a:rect l="l" t="t" r="r" b="b"/>
              <a:pathLst>
                <a:path w="166350" h="649962" extrusionOk="0">
                  <a:moveTo>
                    <a:pt x="164682" y="372835"/>
                  </a:moveTo>
                  <a:cubicBezTo>
                    <a:pt x="160369" y="441575"/>
                    <a:pt x="147759" y="510491"/>
                    <a:pt x="127407" y="573671"/>
                  </a:cubicBezTo>
                  <a:cubicBezTo>
                    <a:pt x="122203" y="589815"/>
                    <a:pt x="116263" y="605981"/>
                    <a:pt x="106465" y="619838"/>
                  </a:cubicBezTo>
                  <a:cubicBezTo>
                    <a:pt x="96668" y="633688"/>
                    <a:pt x="82513" y="645161"/>
                    <a:pt x="65871" y="648515"/>
                  </a:cubicBezTo>
                  <a:cubicBezTo>
                    <a:pt x="-1797" y="662151"/>
                    <a:pt x="12343" y="575885"/>
                    <a:pt x="23583" y="539139"/>
                  </a:cubicBezTo>
                  <a:cubicBezTo>
                    <a:pt x="64148" y="406498"/>
                    <a:pt x="65503" y="263142"/>
                    <a:pt x="27403" y="129773"/>
                  </a:cubicBezTo>
                  <a:cubicBezTo>
                    <a:pt x="18784" y="99603"/>
                    <a:pt x="-15311" y="43764"/>
                    <a:pt x="8037" y="14851"/>
                  </a:cubicBezTo>
                  <a:cubicBezTo>
                    <a:pt x="17878" y="2671"/>
                    <a:pt x="32063" y="-3558"/>
                    <a:pt x="47469" y="2120"/>
                  </a:cubicBezTo>
                  <a:cubicBezTo>
                    <a:pt x="59459" y="6540"/>
                    <a:pt x="68734" y="16124"/>
                    <a:pt x="77000" y="25862"/>
                  </a:cubicBezTo>
                  <a:cubicBezTo>
                    <a:pt x="128563" y="86592"/>
                    <a:pt x="154760" y="163658"/>
                    <a:pt x="162569" y="242158"/>
                  </a:cubicBezTo>
                  <a:cubicBezTo>
                    <a:pt x="166794" y="284611"/>
                    <a:pt x="167450" y="328690"/>
                    <a:pt x="164682" y="37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4" name="Google Shape;2484;p29"/>
            <p:cNvSpPr/>
            <p:nvPr/>
          </p:nvSpPr>
          <p:spPr>
            <a:xfrm>
              <a:off x="10260899" y="7515752"/>
              <a:ext cx="98477" cy="99393"/>
            </a:xfrm>
            <a:custGeom>
              <a:avLst/>
              <a:gdLst/>
              <a:ahLst/>
              <a:cxnLst/>
              <a:rect l="l" t="t" r="r" b="b"/>
              <a:pathLst>
                <a:path w="98477" h="99393" extrusionOk="0">
                  <a:moveTo>
                    <a:pt x="96863" y="21960"/>
                  </a:moveTo>
                  <a:cubicBezTo>
                    <a:pt x="91806" y="5764"/>
                    <a:pt x="75362" y="-5004"/>
                    <a:pt x="55215" y="2366"/>
                  </a:cubicBezTo>
                  <a:cubicBezTo>
                    <a:pt x="32787" y="10574"/>
                    <a:pt x="7650" y="35169"/>
                    <a:pt x="1695" y="58727"/>
                  </a:cubicBezTo>
                  <a:cubicBezTo>
                    <a:pt x="-697" y="68201"/>
                    <a:pt x="-1102" y="78858"/>
                    <a:pt x="4109" y="87118"/>
                  </a:cubicBezTo>
                  <a:cubicBezTo>
                    <a:pt x="12118" y="99812"/>
                    <a:pt x="29563" y="101997"/>
                    <a:pt x="42555" y="96709"/>
                  </a:cubicBezTo>
                  <a:cubicBezTo>
                    <a:pt x="51307" y="93149"/>
                    <a:pt x="58734" y="87051"/>
                    <a:pt x="66021" y="81035"/>
                  </a:cubicBezTo>
                  <a:cubicBezTo>
                    <a:pt x="76341" y="72518"/>
                    <a:pt x="86904" y="63714"/>
                    <a:pt x="93344" y="51997"/>
                  </a:cubicBezTo>
                  <a:cubicBezTo>
                    <a:pt x="98968" y="41767"/>
                    <a:pt x="99697" y="31014"/>
                    <a:pt x="96863" y="219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5" name="Google Shape;2485;p29"/>
            <p:cNvSpPr/>
            <p:nvPr/>
          </p:nvSpPr>
          <p:spPr>
            <a:xfrm>
              <a:off x="12001574" y="6800458"/>
              <a:ext cx="166350" cy="649962"/>
            </a:xfrm>
            <a:custGeom>
              <a:avLst/>
              <a:gdLst/>
              <a:ahLst/>
              <a:cxnLst/>
              <a:rect l="l" t="t" r="r" b="b"/>
              <a:pathLst>
                <a:path w="166350" h="649962" extrusionOk="0">
                  <a:moveTo>
                    <a:pt x="164682" y="372835"/>
                  </a:moveTo>
                  <a:cubicBezTo>
                    <a:pt x="160369" y="441575"/>
                    <a:pt x="147759" y="510491"/>
                    <a:pt x="127407" y="573671"/>
                  </a:cubicBezTo>
                  <a:cubicBezTo>
                    <a:pt x="122203" y="589815"/>
                    <a:pt x="116263" y="605981"/>
                    <a:pt x="106465" y="619838"/>
                  </a:cubicBezTo>
                  <a:cubicBezTo>
                    <a:pt x="96668" y="633688"/>
                    <a:pt x="82514" y="645161"/>
                    <a:pt x="65871" y="648515"/>
                  </a:cubicBezTo>
                  <a:cubicBezTo>
                    <a:pt x="-1797" y="662151"/>
                    <a:pt x="12343" y="575885"/>
                    <a:pt x="23583" y="539139"/>
                  </a:cubicBezTo>
                  <a:cubicBezTo>
                    <a:pt x="64148" y="406498"/>
                    <a:pt x="65503" y="263142"/>
                    <a:pt x="27403" y="129773"/>
                  </a:cubicBezTo>
                  <a:cubicBezTo>
                    <a:pt x="18784" y="99603"/>
                    <a:pt x="-15311" y="43764"/>
                    <a:pt x="8037" y="14851"/>
                  </a:cubicBezTo>
                  <a:cubicBezTo>
                    <a:pt x="17878" y="2671"/>
                    <a:pt x="32063" y="-3558"/>
                    <a:pt x="47469" y="2120"/>
                  </a:cubicBezTo>
                  <a:cubicBezTo>
                    <a:pt x="59459" y="6540"/>
                    <a:pt x="68734" y="16124"/>
                    <a:pt x="77000" y="25862"/>
                  </a:cubicBezTo>
                  <a:cubicBezTo>
                    <a:pt x="128562" y="86592"/>
                    <a:pt x="154760" y="163658"/>
                    <a:pt x="162569" y="242158"/>
                  </a:cubicBezTo>
                  <a:cubicBezTo>
                    <a:pt x="166794" y="284611"/>
                    <a:pt x="167450" y="328690"/>
                    <a:pt x="164682" y="3728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6" name="Google Shape;2486;p29"/>
            <p:cNvSpPr/>
            <p:nvPr/>
          </p:nvSpPr>
          <p:spPr>
            <a:xfrm>
              <a:off x="11908391" y="7515752"/>
              <a:ext cx="98472" cy="99393"/>
            </a:xfrm>
            <a:custGeom>
              <a:avLst/>
              <a:gdLst/>
              <a:ahLst/>
              <a:cxnLst/>
              <a:rect l="l" t="t" r="r" b="b"/>
              <a:pathLst>
                <a:path w="98472" h="99393" extrusionOk="0">
                  <a:moveTo>
                    <a:pt x="96863" y="21960"/>
                  </a:moveTo>
                  <a:cubicBezTo>
                    <a:pt x="91806" y="5764"/>
                    <a:pt x="75362" y="-5004"/>
                    <a:pt x="55215" y="2366"/>
                  </a:cubicBezTo>
                  <a:cubicBezTo>
                    <a:pt x="32787" y="10574"/>
                    <a:pt x="7650" y="35169"/>
                    <a:pt x="1695" y="58727"/>
                  </a:cubicBezTo>
                  <a:cubicBezTo>
                    <a:pt x="-697" y="68201"/>
                    <a:pt x="-1102" y="78858"/>
                    <a:pt x="4109" y="87118"/>
                  </a:cubicBezTo>
                  <a:cubicBezTo>
                    <a:pt x="12118" y="99812"/>
                    <a:pt x="29563" y="101997"/>
                    <a:pt x="42555" y="96709"/>
                  </a:cubicBezTo>
                  <a:cubicBezTo>
                    <a:pt x="51307" y="93149"/>
                    <a:pt x="58734" y="87051"/>
                    <a:pt x="66021" y="81035"/>
                  </a:cubicBezTo>
                  <a:cubicBezTo>
                    <a:pt x="76341" y="72518"/>
                    <a:pt x="86903" y="63714"/>
                    <a:pt x="93344" y="51997"/>
                  </a:cubicBezTo>
                  <a:cubicBezTo>
                    <a:pt x="98960" y="41767"/>
                    <a:pt x="99689" y="31014"/>
                    <a:pt x="96863" y="219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p29"/>
            <p:cNvSpPr/>
            <p:nvPr/>
          </p:nvSpPr>
          <p:spPr>
            <a:xfrm>
              <a:off x="8751033" y="6321699"/>
              <a:ext cx="527703" cy="493348"/>
            </a:xfrm>
            <a:custGeom>
              <a:avLst/>
              <a:gdLst/>
              <a:ahLst/>
              <a:cxnLst/>
              <a:rect l="l" t="t" r="r" b="b"/>
              <a:pathLst>
                <a:path w="527703" h="493348" extrusionOk="0">
                  <a:moveTo>
                    <a:pt x="526423" y="481004"/>
                  </a:moveTo>
                  <a:cubicBezTo>
                    <a:pt x="449635" y="371098"/>
                    <a:pt x="362734" y="267488"/>
                    <a:pt x="274714" y="166459"/>
                  </a:cubicBezTo>
                  <a:cubicBezTo>
                    <a:pt x="231962" y="117387"/>
                    <a:pt x="190138" y="64614"/>
                    <a:pt x="139297" y="23566"/>
                  </a:cubicBezTo>
                  <a:cubicBezTo>
                    <a:pt x="120755" y="8599"/>
                    <a:pt x="98276" y="-7332"/>
                    <a:pt x="73742" y="3641"/>
                  </a:cubicBezTo>
                  <a:cubicBezTo>
                    <a:pt x="62436" y="8694"/>
                    <a:pt x="53169" y="17991"/>
                    <a:pt x="44093" y="26140"/>
                  </a:cubicBezTo>
                  <a:cubicBezTo>
                    <a:pt x="29982" y="38806"/>
                    <a:pt x="14664" y="51140"/>
                    <a:pt x="2298" y="65504"/>
                  </a:cubicBezTo>
                  <a:cubicBezTo>
                    <a:pt x="-4194" y="73043"/>
                    <a:pt x="4183" y="86223"/>
                    <a:pt x="13568" y="80104"/>
                  </a:cubicBezTo>
                  <a:cubicBezTo>
                    <a:pt x="26059" y="71955"/>
                    <a:pt x="37056" y="61717"/>
                    <a:pt x="48458" y="52140"/>
                  </a:cubicBezTo>
                  <a:cubicBezTo>
                    <a:pt x="59573" y="42807"/>
                    <a:pt x="75869" y="23367"/>
                    <a:pt x="91268" y="22625"/>
                  </a:cubicBezTo>
                  <a:cubicBezTo>
                    <a:pt x="107447" y="21845"/>
                    <a:pt x="123346" y="37739"/>
                    <a:pt x="134741" y="47470"/>
                  </a:cubicBezTo>
                  <a:cubicBezTo>
                    <a:pt x="145201" y="56399"/>
                    <a:pt x="155211" y="65835"/>
                    <a:pt x="165023" y="75456"/>
                  </a:cubicBezTo>
                  <a:cubicBezTo>
                    <a:pt x="207421" y="117063"/>
                    <a:pt x="246058" y="162789"/>
                    <a:pt x="284768" y="207787"/>
                  </a:cubicBezTo>
                  <a:cubicBezTo>
                    <a:pt x="363985" y="299879"/>
                    <a:pt x="437939" y="395921"/>
                    <a:pt x="513696" y="490816"/>
                  </a:cubicBezTo>
                  <a:cubicBezTo>
                    <a:pt x="519394" y="497943"/>
                    <a:pt x="531686" y="488536"/>
                    <a:pt x="526423" y="481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8" name="Google Shape;2488;p29"/>
            <p:cNvSpPr/>
            <p:nvPr/>
          </p:nvSpPr>
          <p:spPr>
            <a:xfrm>
              <a:off x="11318153" y="6244646"/>
              <a:ext cx="538805" cy="325419"/>
            </a:xfrm>
            <a:custGeom>
              <a:avLst/>
              <a:gdLst/>
              <a:ahLst/>
              <a:cxnLst/>
              <a:rect l="l" t="t" r="r" b="b"/>
              <a:pathLst>
                <a:path w="538805" h="325419" extrusionOk="0">
                  <a:moveTo>
                    <a:pt x="534401" y="304477"/>
                  </a:moveTo>
                  <a:cubicBezTo>
                    <a:pt x="441987" y="231567"/>
                    <a:pt x="349565" y="158657"/>
                    <a:pt x="257150" y="85747"/>
                  </a:cubicBezTo>
                  <a:cubicBezTo>
                    <a:pt x="235053" y="68315"/>
                    <a:pt x="213000" y="50810"/>
                    <a:pt x="190852" y="33445"/>
                  </a:cubicBezTo>
                  <a:cubicBezTo>
                    <a:pt x="172700" y="19213"/>
                    <a:pt x="154452" y="5761"/>
                    <a:pt x="131236" y="1546"/>
                  </a:cubicBezTo>
                  <a:cubicBezTo>
                    <a:pt x="109640" y="-2374"/>
                    <a:pt x="88316" y="1635"/>
                    <a:pt x="67661" y="8247"/>
                  </a:cubicBezTo>
                  <a:cubicBezTo>
                    <a:pt x="46013" y="15175"/>
                    <a:pt x="19485" y="24773"/>
                    <a:pt x="2739" y="40337"/>
                  </a:cubicBezTo>
                  <a:cubicBezTo>
                    <a:pt x="-4136" y="46721"/>
                    <a:pt x="3100" y="57511"/>
                    <a:pt x="11557" y="55473"/>
                  </a:cubicBezTo>
                  <a:cubicBezTo>
                    <a:pt x="33073" y="50295"/>
                    <a:pt x="52196" y="36365"/>
                    <a:pt x="73638" y="29900"/>
                  </a:cubicBezTo>
                  <a:cubicBezTo>
                    <a:pt x="98083" y="22523"/>
                    <a:pt x="125127" y="21868"/>
                    <a:pt x="148093" y="34217"/>
                  </a:cubicBezTo>
                  <a:cubicBezTo>
                    <a:pt x="169115" y="45522"/>
                    <a:pt x="187363" y="62872"/>
                    <a:pt x="206015" y="77582"/>
                  </a:cubicBezTo>
                  <a:cubicBezTo>
                    <a:pt x="227111" y="94227"/>
                    <a:pt x="248207" y="110864"/>
                    <a:pt x="269303" y="127508"/>
                  </a:cubicBezTo>
                  <a:cubicBezTo>
                    <a:pt x="351677" y="192490"/>
                    <a:pt x="434045" y="257479"/>
                    <a:pt x="516419" y="322460"/>
                  </a:cubicBezTo>
                  <a:cubicBezTo>
                    <a:pt x="529131" y="332493"/>
                    <a:pt x="547253" y="314620"/>
                    <a:pt x="534401" y="3044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1" name="Google Shape;2491;p29"/>
          <p:cNvSpPr txBox="1"/>
          <p:nvPr/>
        </p:nvSpPr>
        <p:spPr>
          <a:xfrm>
            <a:off x="313498" y="1078276"/>
            <a:ext cx="524468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What account/channel categories are represented in the top 5 countries?</a:t>
            </a:r>
            <a:endParaRPr lang="en-IN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94" name="Google Shape;2494;p29"/>
          <p:cNvSpPr txBox="1"/>
          <p:nvPr/>
        </p:nvSpPr>
        <p:spPr>
          <a:xfrm>
            <a:off x="348660" y="2170234"/>
            <a:ext cx="536425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What is the engagement rate for the top 5 countries across the categories represented?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6E5A7-DD9E-412F-8F64-5FCA47E28EA9}"/>
              </a:ext>
            </a:extLst>
          </p:cNvPr>
          <p:cNvSpPr txBox="1"/>
          <p:nvPr/>
        </p:nvSpPr>
        <p:spPr>
          <a:xfrm>
            <a:off x="265756" y="1598229"/>
            <a:ext cx="5847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What is the average authentic engagement across the top 5 countries?</a:t>
            </a:r>
          </a:p>
        </p:txBody>
      </p:sp>
      <p:sp>
        <p:nvSpPr>
          <p:cNvPr id="41" name="Google Shape;2494;p29">
            <a:extLst>
              <a:ext uri="{FF2B5EF4-FFF2-40B4-BE49-F238E27FC236}">
                <a16:creationId xmlns:a16="http://schemas.microsoft.com/office/drawing/2014/main" id="{5B2A3CF3-C343-4796-BD4D-4BC1B009F098}"/>
              </a:ext>
            </a:extLst>
          </p:cNvPr>
          <p:cNvSpPr txBox="1"/>
          <p:nvPr/>
        </p:nvSpPr>
        <p:spPr>
          <a:xfrm>
            <a:off x="346454" y="3526470"/>
            <a:ext cx="505846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What is the average authentic engagement for the top 10 accounts/channels?</a:t>
            </a:r>
          </a:p>
        </p:txBody>
      </p:sp>
      <p:sp>
        <p:nvSpPr>
          <p:cNvPr id="42" name="Google Shape;2494;p29">
            <a:extLst>
              <a:ext uri="{FF2B5EF4-FFF2-40B4-BE49-F238E27FC236}">
                <a16:creationId xmlns:a16="http://schemas.microsoft.com/office/drawing/2014/main" id="{C82C673F-F949-4625-8226-EA2BA35C7834}"/>
              </a:ext>
            </a:extLst>
          </p:cNvPr>
          <p:cNvSpPr txBox="1"/>
          <p:nvPr/>
        </p:nvSpPr>
        <p:spPr>
          <a:xfrm>
            <a:off x="326650" y="2808682"/>
            <a:ext cx="530344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Of the top 10 accounts, what is the follower distribution and category makeup?</a:t>
            </a:r>
          </a:p>
        </p:txBody>
      </p:sp>
      <p:sp>
        <p:nvSpPr>
          <p:cNvPr id="43" name="Google Shape;2494;p29">
            <a:extLst>
              <a:ext uri="{FF2B5EF4-FFF2-40B4-BE49-F238E27FC236}">
                <a16:creationId xmlns:a16="http://schemas.microsoft.com/office/drawing/2014/main" id="{66754155-BFCE-487A-A5C9-1A4FAA61D112}"/>
              </a:ext>
            </a:extLst>
          </p:cNvPr>
          <p:cNvSpPr txBox="1"/>
          <p:nvPr/>
        </p:nvSpPr>
        <p:spPr>
          <a:xfrm>
            <a:off x="385548" y="4190943"/>
            <a:ext cx="489006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Does a higher engagement rate lead to higher account/channel growth rates?</a:t>
            </a:r>
          </a:p>
        </p:txBody>
      </p:sp>
      <p:sp>
        <p:nvSpPr>
          <p:cNvPr id="45" name="Google Shape;2457;p29">
            <a:extLst>
              <a:ext uri="{FF2B5EF4-FFF2-40B4-BE49-F238E27FC236}">
                <a16:creationId xmlns:a16="http://schemas.microsoft.com/office/drawing/2014/main" id="{F92B679A-A4CA-42C0-8674-E0ECBA67BCBF}"/>
              </a:ext>
            </a:extLst>
          </p:cNvPr>
          <p:cNvSpPr/>
          <p:nvPr/>
        </p:nvSpPr>
        <p:spPr>
          <a:xfrm>
            <a:off x="104838" y="2892769"/>
            <a:ext cx="158042" cy="158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Google Shape;2457;p29">
            <a:extLst>
              <a:ext uri="{FF2B5EF4-FFF2-40B4-BE49-F238E27FC236}">
                <a16:creationId xmlns:a16="http://schemas.microsoft.com/office/drawing/2014/main" id="{69BE4217-C70C-4AA6-B045-BEDEDC963E40}"/>
              </a:ext>
            </a:extLst>
          </p:cNvPr>
          <p:cNvSpPr/>
          <p:nvPr/>
        </p:nvSpPr>
        <p:spPr>
          <a:xfrm>
            <a:off x="115961" y="3627077"/>
            <a:ext cx="158042" cy="158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457;p29">
            <a:extLst>
              <a:ext uri="{FF2B5EF4-FFF2-40B4-BE49-F238E27FC236}">
                <a16:creationId xmlns:a16="http://schemas.microsoft.com/office/drawing/2014/main" id="{B8F6E7EE-BC4A-4BF8-ABCA-8D1FD0963273}"/>
              </a:ext>
            </a:extLst>
          </p:cNvPr>
          <p:cNvSpPr/>
          <p:nvPr/>
        </p:nvSpPr>
        <p:spPr>
          <a:xfrm>
            <a:off x="121154" y="4269914"/>
            <a:ext cx="158042" cy="158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792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9" name="Google Shape;1219;p15"/>
          <p:cNvGrpSpPr/>
          <p:nvPr/>
        </p:nvGrpSpPr>
        <p:grpSpPr>
          <a:xfrm>
            <a:off x="938463" y="211900"/>
            <a:ext cx="3661247" cy="4752702"/>
            <a:chOff x="1460200" y="443269"/>
            <a:chExt cx="8733214" cy="13271323"/>
          </a:xfrm>
        </p:grpSpPr>
        <p:sp>
          <p:nvSpPr>
            <p:cNvPr id="1220" name="Google Shape;1220;p15"/>
            <p:cNvSpPr/>
            <p:nvPr/>
          </p:nvSpPr>
          <p:spPr>
            <a:xfrm>
              <a:off x="1460200" y="443269"/>
              <a:ext cx="8733214" cy="13271323"/>
            </a:xfrm>
            <a:custGeom>
              <a:avLst/>
              <a:gdLst/>
              <a:ahLst/>
              <a:cxnLst/>
              <a:rect l="l" t="t" r="r" b="b"/>
              <a:pathLst>
                <a:path w="8733214" h="13271323" extrusionOk="0">
                  <a:moveTo>
                    <a:pt x="8729291" y="13173593"/>
                  </a:moveTo>
                  <a:cubicBezTo>
                    <a:pt x="8732158" y="13222246"/>
                    <a:pt x="9157330" y="13201516"/>
                    <a:pt x="248003" y="13271324"/>
                  </a:cubicBezTo>
                  <a:cubicBezTo>
                    <a:pt x="88757" y="13271324"/>
                    <a:pt x="57507" y="1976761"/>
                    <a:pt x="0" y="251090"/>
                  </a:cubicBezTo>
                  <a:cubicBezTo>
                    <a:pt x="0" y="127136"/>
                    <a:pt x="1396848" y="169153"/>
                    <a:pt x="1859827" y="146379"/>
                  </a:cubicBezTo>
                  <a:cubicBezTo>
                    <a:pt x="4990495" y="-7568"/>
                    <a:pt x="6566609" y="-66068"/>
                    <a:pt x="8499261" y="99850"/>
                  </a:cubicBezTo>
                  <a:cubicBezTo>
                    <a:pt x="8635941" y="111582"/>
                    <a:pt x="8362371" y="5023990"/>
                    <a:pt x="8729291" y="131735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15"/>
            <p:cNvSpPr/>
            <p:nvPr/>
          </p:nvSpPr>
          <p:spPr>
            <a:xfrm>
              <a:off x="1829324" y="852972"/>
              <a:ext cx="7983634" cy="12451881"/>
            </a:xfrm>
            <a:custGeom>
              <a:avLst/>
              <a:gdLst/>
              <a:ahLst/>
              <a:cxnLst/>
              <a:rect l="l" t="t" r="r" b="b"/>
              <a:pathLst>
                <a:path w="7983634" h="12451881" extrusionOk="0">
                  <a:moveTo>
                    <a:pt x="0" y="175453"/>
                  </a:moveTo>
                  <a:cubicBezTo>
                    <a:pt x="312414" y="148140"/>
                    <a:pt x="633403" y="152865"/>
                    <a:pt x="992784" y="153528"/>
                  </a:cubicBezTo>
                  <a:cubicBezTo>
                    <a:pt x="2223801" y="153528"/>
                    <a:pt x="5100093" y="-129045"/>
                    <a:pt x="7807476" y="72520"/>
                  </a:cubicBezTo>
                  <a:cubicBezTo>
                    <a:pt x="7886435" y="5574999"/>
                    <a:pt x="7658238" y="5251523"/>
                    <a:pt x="7983635" y="12391046"/>
                  </a:cubicBezTo>
                  <a:cubicBezTo>
                    <a:pt x="4366464" y="12420269"/>
                    <a:pt x="4625380" y="12416606"/>
                    <a:pt x="196974" y="12451881"/>
                  </a:cubicBezTo>
                  <a:cubicBezTo>
                    <a:pt x="19488" y="7103750"/>
                    <a:pt x="56976" y="2417935"/>
                    <a:pt x="0" y="175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15"/>
            <p:cNvSpPr/>
            <p:nvPr/>
          </p:nvSpPr>
          <p:spPr>
            <a:xfrm>
              <a:off x="1833775" y="848532"/>
              <a:ext cx="7967891" cy="12456510"/>
            </a:xfrm>
            <a:custGeom>
              <a:avLst/>
              <a:gdLst/>
              <a:ahLst/>
              <a:cxnLst/>
              <a:rect l="l" t="t" r="r" b="b"/>
              <a:pathLst>
                <a:path w="7967891" h="12456510" extrusionOk="0">
                  <a:moveTo>
                    <a:pt x="7913658" y="12141499"/>
                  </a:moveTo>
                  <a:cubicBezTo>
                    <a:pt x="7978361" y="12141499"/>
                    <a:pt x="7967821" y="12147816"/>
                    <a:pt x="7966413" y="12116814"/>
                  </a:cubicBezTo>
                  <a:cubicBezTo>
                    <a:pt x="7920535" y="12116867"/>
                    <a:pt x="7904021" y="12116814"/>
                    <a:pt x="7853311" y="12116894"/>
                  </a:cubicBezTo>
                  <a:cubicBezTo>
                    <a:pt x="7855726" y="11548270"/>
                    <a:pt x="7805547" y="11634640"/>
                    <a:pt x="7944244" y="11634959"/>
                  </a:cubicBezTo>
                  <a:cubicBezTo>
                    <a:pt x="7942864" y="11605072"/>
                    <a:pt x="7950377" y="11610274"/>
                    <a:pt x="7913658" y="11610274"/>
                  </a:cubicBezTo>
                  <a:cubicBezTo>
                    <a:pt x="7829176" y="11610274"/>
                    <a:pt x="7846275" y="11685709"/>
                    <a:pt x="7838761" y="11205844"/>
                  </a:cubicBezTo>
                  <a:cubicBezTo>
                    <a:pt x="7837354" y="11114776"/>
                    <a:pt x="7818211" y="11130144"/>
                    <a:pt x="7913658" y="11130144"/>
                  </a:cubicBezTo>
                  <a:cubicBezTo>
                    <a:pt x="7926775" y="11130144"/>
                    <a:pt x="7924252" y="11135108"/>
                    <a:pt x="7923217" y="11105512"/>
                  </a:cubicBezTo>
                  <a:cubicBezTo>
                    <a:pt x="7809184" y="11105512"/>
                    <a:pt x="7839903" y="11153847"/>
                    <a:pt x="7835017" y="10843271"/>
                  </a:cubicBezTo>
                  <a:cubicBezTo>
                    <a:pt x="7830717" y="10578933"/>
                    <a:pt x="7806078" y="10622144"/>
                    <a:pt x="7907446" y="10622171"/>
                  </a:cubicBezTo>
                  <a:cubicBezTo>
                    <a:pt x="7906437" y="10589232"/>
                    <a:pt x="7920323" y="10597699"/>
                    <a:pt x="7831008" y="10597407"/>
                  </a:cubicBezTo>
                  <a:cubicBezTo>
                    <a:pt x="7825805" y="10278523"/>
                    <a:pt x="7829521" y="10493864"/>
                    <a:pt x="7824716" y="10115631"/>
                  </a:cubicBezTo>
                  <a:cubicBezTo>
                    <a:pt x="7904817" y="10115445"/>
                    <a:pt x="7892791" y="10123753"/>
                    <a:pt x="7891861" y="10090893"/>
                  </a:cubicBezTo>
                  <a:cubicBezTo>
                    <a:pt x="7811600" y="10090920"/>
                    <a:pt x="7817309" y="10172141"/>
                    <a:pt x="7815052" y="9607074"/>
                  </a:cubicBezTo>
                  <a:cubicBezTo>
                    <a:pt x="7891250" y="9607923"/>
                    <a:pt x="7878719" y="9613656"/>
                    <a:pt x="7877896" y="9582840"/>
                  </a:cubicBezTo>
                  <a:cubicBezTo>
                    <a:pt x="7805494" y="9582602"/>
                    <a:pt x="7814973" y="9584592"/>
                    <a:pt x="7814946" y="9575090"/>
                  </a:cubicBezTo>
                  <a:cubicBezTo>
                    <a:pt x="7814601" y="9461381"/>
                    <a:pt x="7814096" y="9447526"/>
                    <a:pt x="7808627" y="9100587"/>
                  </a:cubicBezTo>
                  <a:cubicBezTo>
                    <a:pt x="7876090" y="9101303"/>
                    <a:pt x="7864992" y="9107090"/>
                    <a:pt x="7864143" y="9076327"/>
                  </a:cubicBezTo>
                  <a:cubicBezTo>
                    <a:pt x="7785820" y="9076009"/>
                    <a:pt x="7809184" y="9137481"/>
                    <a:pt x="7801830" y="8669269"/>
                  </a:cubicBezTo>
                  <a:cubicBezTo>
                    <a:pt x="7800396" y="8578280"/>
                    <a:pt x="7787758" y="8594047"/>
                    <a:pt x="7850656" y="8594737"/>
                  </a:cubicBezTo>
                  <a:cubicBezTo>
                    <a:pt x="7849753" y="8563257"/>
                    <a:pt x="7859868" y="8570663"/>
                    <a:pt x="7800317" y="8569177"/>
                  </a:cubicBezTo>
                  <a:cubicBezTo>
                    <a:pt x="7794104" y="8147387"/>
                    <a:pt x="7795963" y="8252522"/>
                    <a:pt x="7789670" y="8084454"/>
                  </a:cubicBezTo>
                  <a:cubicBezTo>
                    <a:pt x="7844390" y="8084136"/>
                    <a:pt x="7835416" y="8090745"/>
                    <a:pt x="7834407" y="8059610"/>
                  </a:cubicBezTo>
                  <a:cubicBezTo>
                    <a:pt x="7778041" y="8059797"/>
                    <a:pt x="7788316" y="8082915"/>
                    <a:pt x="7786139" y="7944628"/>
                  </a:cubicBezTo>
                  <a:cubicBezTo>
                    <a:pt x="7779289" y="7505798"/>
                    <a:pt x="7767130" y="7577464"/>
                    <a:pt x="7817866" y="7576747"/>
                  </a:cubicBezTo>
                  <a:cubicBezTo>
                    <a:pt x="7816724" y="7545851"/>
                    <a:pt x="7824079" y="7551823"/>
                    <a:pt x="7781095" y="7552646"/>
                  </a:cubicBezTo>
                  <a:cubicBezTo>
                    <a:pt x="7772333" y="7010618"/>
                    <a:pt x="7759961" y="7072224"/>
                    <a:pt x="7800635" y="7072118"/>
                  </a:cubicBezTo>
                  <a:cubicBezTo>
                    <a:pt x="7799839" y="7041089"/>
                    <a:pt x="7806105" y="7047407"/>
                    <a:pt x="7772333" y="7047486"/>
                  </a:cubicBezTo>
                  <a:cubicBezTo>
                    <a:pt x="7763545" y="6502964"/>
                    <a:pt x="7755049" y="6564623"/>
                    <a:pt x="7792352" y="6564303"/>
                  </a:cubicBezTo>
                  <a:cubicBezTo>
                    <a:pt x="7792087" y="6534682"/>
                    <a:pt x="7799016" y="6539540"/>
                    <a:pt x="7765032" y="6539885"/>
                  </a:cubicBezTo>
                  <a:cubicBezTo>
                    <a:pt x="7761395" y="6295002"/>
                    <a:pt x="7765563" y="6269839"/>
                    <a:pt x="7760757" y="6057631"/>
                  </a:cubicBezTo>
                  <a:cubicBezTo>
                    <a:pt x="7797502" y="6057631"/>
                    <a:pt x="7791290" y="6064001"/>
                    <a:pt x="7791449" y="6032973"/>
                  </a:cubicBezTo>
                  <a:cubicBezTo>
                    <a:pt x="7750403" y="6033000"/>
                    <a:pt x="7759111" y="6103072"/>
                    <a:pt x="7750004" y="5589737"/>
                  </a:cubicBezTo>
                  <a:cubicBezTo>
                    <a:pt x="7749155" y="5542438"/>
                    <a:pt x="7747694" y="5548649"/>
                    <a:pt x="7754067" y="5548702"/>
                  </a:cubicBezTo>
                  <a:cubicBezTo>
                    <a:pt x="7804087" y="5549180"/>
                    <a:pt x="7795591" y="5555444"/>
                    <a:pt x="7795989" y="5524415"/>
                  </a:cubicBezTo>
                  <a:cubicBezTo>
                    <a:pt x="7737579" y="5523991"/>
                    <a:pt x="7744483" y="5570228"/>
                    <a:pt x="7745943" y="5227218"/>
                  </a:cubicBezTo>
                  <a:cubicBezTo>
                    <a:pt x="7746633" y="5006037"/>
                    <a:pt x="7727411" y="5042428"/>
                    <a:pt x="7803317" y="5040862"/>
                  </a:cubicBezTo>
                  <a:cubicBezTo>
                    <a:pt x="7803821" y="5009966"/>
                    <a:pt x="7813671" y="5015726"/>
                    <a:pt x="7753881" y="5017451"/>
                  </a:cubicBezTo>
                  <a:cubicBezTo>
                    <a:pt x="7739677" y="5017849"/>
                    <a:pt x="7745465" y="5074465"/>
                    <a:pt x="7733968" y="4534640"/>
                  </a:cubicBezTo>
                  <a:cubicBezTo>
                    <a:pt x="7756191" y="4534242"/>
                    <a:pt x="7782104" y="4533738"/>
                    <a:pt x="7811361" y="4533393"/>
                  </a:cubicBezTo>
                  <a:cubicBezTo>
                    <a:pt x="7811813" y="4502523"/>
                    <a:pt x="7823256" y="4508336"/>
                    <a:pt x="7753987" y="4509637"/>
                  </a:cubicBezTo>
                  <a:cubicBezTo>
                    <a:pt x="7729721" y="4510062"/>
                    <a:pt x="7733491" y="4512291"/>
                    <a:pt x="7733304" y="4502948"/>
                  </a:cubicBezTo>
                  <a:cubicBezTo>
                    <a:pt x="7721570" y="3967609"/>
                    <a:pt x="7717719" y="4028073"/>
                    <a:pt x="7754094" y="4028445"/>
                  </a:cubicBezTo>
                  <a:cubicBezTo>
                    <a:pt x="7830238" y="4029374"/>
                    <a:pt x="7817362" y="4035267"/>
                    <a:pt x="7817601" y="4004397"/>
                  </a:cubicBezTo>
                  <a:cubicBezTo>
                    <a:pt x="7781440" y="4004132"/>
                    <a:pt x="7747907" y="4003707"/>
                    <a:pt x="7725605" y="4003469"/>
                  </a:cubicBezTo>
                  <a:cubicBezTo>
                    <a:pt x="7724702" y="3943774"/>
                    <a:pt x="7719180" y="3522409"/>
                    <a:pt x="7719154" y="3520551"/>
                  </a:cubicBezTo>
                  <a:cubicBezTo>
                    <a:pt x="7764315" y="3520392"/>
                    <a:pt x="7786803" y="3520259"/>
                    <a:pt x="7818795" y="3520180"/>
                  </a:cubicBezTo>
                  <a:cubicBezTo>
                    <a:pt x="7818689" y="3489125"/>
                    <a:pt x="7831912" y="3495415"/>
                    <a:pt x="7754120" y="3495734"/>
                  </a:cubicBezTo>
                  <a:cubicBezTo>
                    <a:pt x="7702400" y="3495946"/>
                    <a:pt x="7723853" y="3563869"/>
                    <a:pt x="7713206" y="3054356"/>
                  </a:cubicBezTo>
                  <a:cubicBezTo>
                    <a:pt x="7712171" y="3004456"/>
                    <a:pt x="7701577" y="3012445"/>
                    <a:pt x="7753987" y="3013427"/>
                  </a:cubicBezTo>
                  <a:cubicBezTo>
                    <a:pt x="7825061" y="3014755"/>
                    <a:pt x="7813300" y="3020620"/>
                    <a:pt x="7812689" y="2989725"/>
                  </a:cubicBezTo>
                  <a:cubicBezTo>
                    <a:pt x="7773050" y="2989247"/>
                    <a:pt x="7749871" y="2988610"/>
                    <a:pt x="7711878" y="2988053"/>
                  </a:cubicBezTo>
                  <a:cubicBezTo>
                    <a:pt x="7703223" y="2533828"/>
                    <a:pt x="7703117" y="2515514"/>
                    <a:pt x="7702958" y="2504552"/>
                  </a:cubicBezTo>
                  <a:cubicBezTo>
                    <a:pt x="7737579" y="2505109"/>
                    <a:pt x="7764846" y="2505879"/>
                    <a:pt x="7799149" y="2506436"/>
                  </a:cubicBezTo>
                  <a:cubicBezTo>
                    <a:pt x="7798007" y="2475249"/>
                    <a:pt x="7807990" y="2482017"/>
                    <a:pt x="7754385" y="2480849"/>
                  </a:cubicBezTo>
                  <a:cubicBezTo>
                    <a:pt x="7682806" y="2479310"/>
                    <a:pt x="7704896" y="2555036"/>
                    <a:pt x="7695816" y="1997507"/>
                  </a:cubicBezTo>
                  <a:cubicBezTo>
                    <a:pt x="7733729" y="1998224"/>
                    <a:pt x="7757014" y="1999073"/>
                    <a:pt x="7789458" y="1999843"/>
                  </a:cubicBezTo>
                  <a:cubicBezTo>
                    <a:pt x="7789272" y="1968735"/>
                    <a:pt x="7796308" y="1975397"/>
                    <a:pt x="7754465" y="1974256"/>
                  </a:cubicBezTo>
                  <a:cubicBezTo>
                    <a:pt x="7671284" y="1971867"/>
                    <a:pt x="7696559" y="2046532"/>
                    <a:pt x="7685276" y="1490145"/>
                  </a:cubicBezTo>
                  <a:cubicBezTo>
                    <a:pt x="7727676" y="1490861"/>
                    <a:pt x="7749341" y="1491817"/>
                    <a:pt x="7791104" y="1492825"/>
                  </a:cubicBezTo>
                  <a:cubicBezTo>
                    <a:pt x="7791476" y="1461691"/>
                    <a:pt x="7798485" y="1468459"/>
                    <a:pt x="7754465" y="1467132"/>
                  </a:cubicBezTo>
                  <a:cubicBezTo>
                    <a:pt x="7670886" y="1464743"/>
                    <a:pt x="7684904" y="1476342"/>
                    <a:pt x="7684107" y="1425088"/>
                  </a:cubicBezTo>
                  <a:cubicBezTo>
                    <a:pt x="7675904" y="897261"/>
                    <a:pt x="7661275" y="983631"/>
                    <a:pt x="7754226" y="983392"/>
                  </a:cubicBezTo>
                  <a:cubicBezTo>
                    <a:pt x="7807591" y="983233"/>
                    <a:pt x="7798617" y="989683"/>
                    <a:pt x="7799095" y="958628"/>
                  </a:cubicBezTo>
                  <a:cubicBezTo>
                    <a:pt x="7756430" y="958707"/>
                    <a:pt x="7730676" y="958840"/>
                    <a:pt x="7678797" y="958893"/>
                  </a:cubicBezTo>
                  <a:cubicBezTo>
                    <a:pt x="7674974" y="767468"/>
                    <a:pt x="7672797" y="758018"/>
                    <a:pt x="7671974" y="476958"/>
                  </a:cubicBezTo>
                  <a:cubicBezTo>
                    <a:pt x="7729162" y="477277"/>
                    <a:pt x="7750642" y="477834"/>
                    <a:pt x="7804352" y="478312"/>
                  </a:cubicBezTo>
                  <a:cubicBezTo>
                    <a:pt x="7804512" y="447151"/>
                    <a:pt x="7814521" y="453840"/>
                    <a:pt x="7754359" y="453070"/>
                  </a:cubicBezTo>
                  <a:cubicBezTo>
                    <a:pt x="7645503" y="451769"/>
                    <a:pt x="7673594" y="522505"/>
                    <a:pt x="7666027" y="68015"/>
                  </a:cubicBezTo>
                  <a:cubicBezTo>
                    <a:pt x="7631592" y="65627"/>
                    <a:pt x="7647601" y="17903"/>
                    <a:pt x="7650123" y="452167"/>
                  </a:cubicBezTo>
                  <a:cubicBezTo>
                    <a:pt x="7606608" y="452008"/>
                    <a:pt x="7289575" y="450708"/>
                    <a:pt x="7226598" y="450920"/>
                  </a:cubicBezTo>
                  <a:cubicBezTo>
                    <a:pt x="7216403" y="-4234"/>
                    <a:pt x="7238864" y="41473"/>
                    <a:pt x="7201323" y="39535"/>
                  </a:cubicBezTo>
                  <a:cubicBezTo>
                    <a:pt x="7206128" y="526832"/>
                    <a:pt x="7231669" y="450336"/>
                    <a:pt x="7116575" y="451955"/>
                  </a:cubicBezTo>
                  <a:cubicBezTo>
                    <a:pt x="6997525" y="453627"/>
                    <a:pt x="6995135" y="452778"/>
                    <a:pt x="6798214" y="453282"/>
                  </a:cubicBezTo>
                  <a:cubicBezTo>
                    <a:pt x="6782549" y="453309"/>
                    <a:pt x="6786399" y="470641"/>
                    <a:pt x="6784329" y="338352"/>
                  </a:cubicBezTo>
                  <a:cubicBezTo>
                    <a:pt x="6778886" y="-21991"/>
                    <a:pt x="6788656" y="20425"/>
                    <a:pt x="6757752" y="19310"/>
                  </a:cubicBezTo>
                  <a:cubicBezTo>
                    <a:pt x="6761655" y="277888"/>
                    <a:pt x="6762903" y="366620"/>
                    <a:pt x="6764548" y="453362"/>
                  </a:cubicBezTo>
                  <a:cubicBezTo>
                    <a:pt x="6665491" y="453548"/>
                    <a:pt x="6641463" y="453468"/>
                    <a:pt x="6343572" y="453256"/>
                  </a:cubicBezTo>
                  <a:cubicBezTo>
                    <a:pt x="6332740" y="-42508"/>
                    <a:pt x="6349625" y="7923"/>
                    <a:pt x="6315057" y="7206"/>
                  </a:cubicBezTo>
                  <a:cubicBezTo>
                    <a:pt x="6322412" y="489327"/>
                    <a:pt x="6322226" y="453229"/>
                    <a:pt x="6320341" y="453229"/>
                  </a:cubicBezTo>
                  <a:cubicBezTo>
                    <a:pt x="6159607" y="453229"/>
                    <a:pt x="6161359" y="450840"/>
                    <a:pt x="6001794" y="450840"/>
                  </a:cubicBezTo>
                  <a:cubicBezTo>
                    <a:pt x="5868566" y="450840"/>
                    <a:pt x="5903771" y="537475"/>
                    <a:pt x="5895647" y="1977"/>
                  </a:cubicBezTo>
                  <a:cubicBezTo>
                    <a:pt x="5866070" y="1792"/>
                    <a:pt x="5871726" y="-54877"/>
                    <a:pt x="5879930" y="451928"/>
                  </a:cubicBezTo>
                  <a:cubicBezTo>
                    <a:pt x="5656193" y="456494"/>
                    <a:pt x="5674114" y="454662"/>
                    <a:pt x="5459271" y="452990"/>
                  </a:cubicBezTo>
                  <a:cubicBezTo>
                    <a:pt x="5448970" y="-52143"/>
                    <a:pt x="5460971" y="1977"/>
                    <a:pt x="5428925" y="2269"/>
                  </a:cubicBezTo>
                  <a:cubicBezTo>
                    <a:pt x="5437660" y="529539"/>
                    <a:pt x="5464263" y="452672"/>
                    <a:pt x="5364807" y="452672"/>
                  </a:cubicBezTo>
                  <a:cubicBezTo>
                    <a:pt x="4953946" y="452672"/>
                    <a:pt x="5017241" y="488849"/>
                    <a:pt x="5014878" y="338299"/>
                  </a:cubicBezTo>
                  <a:cubicBezTo>
                    <a:pt x="5012117" y="160915"/>
                    <a:pt x="5011134" y="166993"/>
                    <a:pt x="5008506" y="9011"/>
                  </a:cubicBezTo>
                  <a:cubicBezTo>
                    <a:pt x="4977389" y="9701"/>
                    <a:pt x="4985540" y="-46649"/>
                    <a:pt x="4995098" y="453866"/>
                  </a:cubicBezTo>
                  <a:cubicBezTo>
                    <a:pt x="4888208" y="453335"/>
                    <a:pt x="4768733" y="448451"/>
                    <a:pt x="4574361" y="452619"/>
                  </a:cubicBezTo>
                  <a:cubicBezTo>
                    <a:pt x="4573086" y="306023"/>
                    <a:pt x="4568705" y="118659"/>
                    <a:pt x="4567086" y="20610"/>
                  </a:cubicBezTo>
                  <a:cubicBezTo>
                    <a:pt x="4531509" y="21699"/>
                    <a:pt x="4548713" y="-26821"/>
                    <a:pt x="4552616" y="453070"/>
                  </a:cubicBezTo>
                  <a:cubicBezTo>
                    <a:pt x="4362970" y="456998"/>
                    <a:pt x="4268186" y="452247"/>
                    <a:pt x="4129197" y="451769"/>
                  </a:cubicBezTo>
                  <a:cubicBezTo>
                    <a:pt x="4124126" y="225705"/>
                    <a:pt x="4126409" y="187749"/>
                    <a:pt x="4124551" y="35103"/>
                  </a:cubicBezTo>
                  <a:cubicBezTo>
                    <a:pt x="4095106" y="36111"/>
                    <a:pt x="4103204" y="14160"/>
                    <a:pt x="4103656" y="157438"/>
                  </a:cubicBezTo>
                  <a:cubicBezTo>
                    <a:pt x="4103974" y="259468"/>
                    <a:pt x="4105461" y="362029"/>
                    <a:pt x="4107452" y="451743"/>
                  </a:cubicBezTo>
                  <a:cubicBezTo>
                    <a:pt x="4088071" y="451716"/>
                    <a:pt x="3785454" y="451557"/>
                    <a:pt x="3772444" y="451530"/>
                  </a:cubicBezTo>
                  <a:cubicBezTo>
                    <a:pt x="3658332" y="451530"/>
                    <a:pt x="3688281" y="521337"/>
                    <a:pt x="3684060" y="51108"/>
                  </a:cubicBezTo>
                  <a:cubicBezTo>
                    <a:pt x="3654695" y="52223"/>
                    <a:pt x="3662846" y="32953"/>
                    <a:pt x="3662581" y="157358"/>
                  </a:cubicBezTo>
                  <a:cubicBezTo>
                    <a:pt x="3662368" y="256920"/>
                    <a:pt x="3663669" y="354942"/>
                    <a:pt x="3665979" y="451875"/>
                  </a:cubicBezTo>
                  <a:cubicBezTo>
                    <a:pt x="3255755" y="455007"/>
                    <a:pt x="3656660" y="451690"/>
                    <a:pt x="3246436" y="454344"/>
                  </a:cubicBezTo>
                  <a:cubicBezTo>
                    <a:pt x="3245560" y="370469"/>
                    <a:pt x="3244100" y="290390"/>
                    <a:pt x="3240489" y="68653"/>
                  </a:cubicBezTo>
                  <a:cubicBezTo>
                    <a:pt x="3210063" y="69900"/>
                    <a:pt x="3218107" y="29502"/>
                    <a:pt x="3223152" y="338697"/>
                  </a:cubicBezTo>
                  <a:cubicBezTo>
                    <a:pt x="3225488" y="486965"/>
                    <a:pt x="3308484" y="455034"/>
                    <a:pt x="2817043" y="455034"/>
                  </a:cubicBezTo>
                  <a:cubicBezTo>
                    <a:pt x="2799122" y="455034"/>
                    <a:pt x="2808468" y="498989"/>
                    <a:pt x="2797051" y="87445"/>
                  </a:cubicBezTo>
                  <a:cubicBezTo>
                    <a:pt x="2761209" y="88984"/>
                    <a:pt x="2780617" y="34864"/>
                    <a:pt x="2783484" y="454954"/>
                  </a:cubicBezTo>
                  <a:cubicBezTo>
                    <a:pt x="2648106" y="454264"/>
                    <a:pt x="2559668" y="446434"/>
                    <a:pt x="2360118" y="451822"/>
                  </a:cubicBezTo>
                  <a:cubicBezTo>
                    <a:pt x="2358445" y="373521"/>
                    <a:pt x="2358392" y="345174"/>
                    <a:pt x="2353985" y="107272"/>
                  </a:cubicBezTo>
                  <a:cubicBezTo>
                    <a:pt x="2325390" y="108599"/>
                    <a:pt x="2329957" y="54532"/>
                    <a:pt x="2338347" y="452433"/>
                  </a:cubicBezTo>
                  <a:cubicBezTo>
                    <a:pt x="2234643" y="455432"/>
                    <a:pt x="2126319" y="455034"/>
                    <a:pt x="2021154" y="453733"/>
                  </a:cubicBezTo>
                  <a:cubicBezTo>
                    <a:pt x="1887475" y="452220"/>
                    <a:pt x="1915804" y="515551"/>
                    <a:pt x="1914131" y="127843"/>
                  </a:cubicBezTo>
                  <a:cubicBezTo>
                    <a:pt x="1888032" y="129090"/>
                    <a:pt x="1888032" y="78420"/>
                    <a:pt x="1896263" y="452831"/>
                  </a:cubicBezTo>
                  <a:cubicBezTo>
                    <a:pt x="1873032" y="452778"/>
                    <a:pt x="1886519" y="452804"/>
                    <a:pt x="1543467" y="452725"/>
                  </a:cubicBezTo>
                  <a:cubicBezTo>
                    <a:pt x="1451816" y="452725"/>
                    <a:pt x="1474623" y="506739"/>
                    <a:pt x="1469552" y="149077"/>
                  </a:cubicBezTo>
                  <a:cubicBezTo>
                    <a:pt x="1437931" y="150484"/>
                    <a:pt x="1446373" y="104140"/>
                    <a:pt x="1452427" y="452486"/>
                  </a:cubicBezTo>
                  <a:cubicBezTo>
                    <a:pt x="1339324" y="451822"/>
                    <a:pt x="1323261" y="450283"/>
                    <a:pt x="1032539" y="451769"/>
                  </a:cubicBezTo>
                  <a:cubicBezTo>
                    <a:pt x="1030415" y="378060"/>
                    <a:pt x="1028662" y="270801"/>
                    <a:pt x="1028769" y="157703"/>
                  </a:cubicBezTo>
                  <a:cubicBezTo>
                    <a:pt x="1001236" y="157756"/>
                    <a:pt x="1005086" y="130497"/>
                    <a:pt x="1008352" y="338724"/>
                  </a:cubicBezTo>
                  <a:cubicBezTo>
                    <a:pt x="1010555" y="480940"/>
                    <a:pt x="1032592" y="452035"/>
                    <a:pt x="906718" y="452035"/>
                  </a:cubicBezTo>
                  <a:cubicBezTo>
                    <a:pt x="748985" y="452035"/>
                    <a:pt x="747843" y="454423"/>
                    <a:pt x="591597" y="454450"/>
                  </a:cubicBezTo>
                  <a:cubicBezTo>
                    <a:pt x="589074" y="325161"/>
                    <a:pt x="589366" y="295008"/>
                    <a:pt x="585941" y="157624"/>
                  </a:cubicBezTo>
                  <a:cubicBezTo>
                    <a:pt x="555860" y="157756"/>
                    <a:pt x="563374" y="119429"/>
                    <a:pt x="569826" y="454423"/>
                  </a:cubicBezTo>
                  <a:cubicBezTo>
                    <a:pt x="567914" y="454423"/>
                    <a:pt x="149353" y="451424"/>
                    <a:pt x="147442" y="451398"/>
                  </a:cubicBezTo>
                  <a:cubicBezTo>
                    <a:pt x="145318" y="378591"/>
                    <a:pt x="144070" y="284922"/>
                    <a:pt x="142504" y="169515"/>
                  </a:cubicBezTo>
                  <a:cubicBezTo>
                    <a:pt x="113564" y="171187"/>
                    <a:pt x="120228" y="146529"/>
                    <a:pt x="123255" y="338697"/>
                  </a:cubicBezTo>
                  <a:cubicBezTo>
                    <a:pt x="125273" y="467960"/>
                    <a:pt x="131140" y="451185"/>
                    <a:pt x="111121" y="450867"/>
                  </a:cubicBezTo>
                  <a:cubicBezTo>
                    <a:pt x="-19239" y="448929"/>
                    <a:pt x="833" y="442108"/>
                    <a:pt x="1470" y="474490"/>
                  </a:cubicBezTo>
                  <a:cubicBezTo>
                    <a:pt x="57729" y="474702"/>
                    <a:pt x="88740" y="475259"/>
                    <a:pt x="126441" y="475790"/>
                  </a:cubicBezTo>
                  <a:cubicBezTo>
                    <a:pt x="135654" y="758655"/>
                    <a:pt x="133317" y="771794"/>
                    <a:pt x="135229" y="960698"/>
                  </a:cubicBezTo>
                  <a:cubicBezTo>
                    <a:pt x="96466" y="961070"/>
                    <a:pt x="65296" y="961468"/>
                    <a:pt x="9302" y="961654"/>
                  </a:cubicBezTo>
                  <a:cubicBezTo>
                    <a:pt x="9700" y="993903"/>
                    <a:pt x="-9203" y="986869"/>
                    <a:pt x="111068" y="985595"/>
                  </a:cubicBezTo>
                  <a:cubicBezTo>
                    <a:pt x="146619" y="985250"/>
                    <a:pt x="133264" y="918363"/>
                    <a:pt x="141309" y="1425380"/>
                  </a:cubicBezTo>
                  <a:cubicBezTo>
                    <a:pt x="142158" y="1479368"/>
                    <a:pt x="165841" y="1465884"/>
                    <a:pt x="14081" y="1465805"/>
                  </a:cubicBezTo>
                  <a:cubicBezTo>
                    <a:pt x="14294" y="1498665"/>
                    <a:pt x="-8964" y="1490436"/>
                    <a:pt x="142397" y="1490516"/>
                  </a:cubicBezTo>
                  <a:cubicBezTo>
                    <a:pt x="144548" y="1611046"/>
                    <a:pt x="149725" y="1782167"/>
                    <a:pt x="150017" y="1973884"/>
                  </a:cubicBezTo>
                  <a:cubicBezTo>
                    <a:pt x="105705" y="1974070"/>
                    <a:pt x="71403" y="1974362"/>
                    <a:pt x="16630" y="1974495"/>
                  </a:cubicBezTo>
                  <a:cubicBezTo>
                    <a:pt x="16736" y="2006665"/>
                    <a:pt x="-1052" y="1999392"/>
                    <a:pt x="111015" y="1998781"/>
                  </a:cubicBezTo>
                  <a:cubicBezTo>
                    <a:pt x="165788" y="1998489"/>
                    <a:pt x="148530" y="1923692"/>
                    <a:pt x="157478" y="2480796"/>
                  </a:cubicBezTo>
                  <a:cubicBezTo>
                    <a:pt x="109475" y="2481035"/>
                    <a:pt x="74482" y="2481406"/>
                    <a:pt x="18170" y="2481592"/>
                  </a:cubicBezTo>
                  <a:cubicBezTo>
                    <a:pt x="18250" y="2514319"/>
                    <a:pt x="1443" y="2506516"/>
                    <a:pt x="111015" y="2505799"/>
                  </a:cubicBezTo>
                  <a:cubicBezTo>
                    <a:pt x="177204" y="2505348"/>
                    <a:pt x="157796" y="2448653"/>
                    <a:pt x="164460" y="2873680"/>
                  </a:cubicBezTo>
                  <a:cubicBezTo>
                    <a:pt x="166584" y="3009154"/>
                    <a:pt x="181479" y="2985982"/>
                    <a:pt x="110776" y="2987309"/>
                  </a:cubicBezTo>
                  <a:cubicBezTo>
                    <a:pt x="3196" y="2989327"/>
                    <a:pt x="19789" y="2980090"/>
                    <a:pt x="19949" y="3013268"/>
                  </a:cubicBezTo>
                  <a:cubicBezTo>
                    <a:pt x="85235" y="3012790"/>
                    <a:pt x="112502" y="3011782"/>
                    <a:pt x="167381" y="3011065"/>
                  </a:cubicBezTo>
                  <a:cubicBezTo>
                    <a:pt x="173673" y="3232165"/>
                    <a:pt x="171443" y="3130905"/>
                    <a:pt x="176461" y="3494274"/>
                  </a:cubicBezTo>
                  <a:cubicBezTo>
                    <a:pt x="123759" y="3495044"/>
                    <a:pt x="88448" y="3496610"/>
                    <a:pt x="23294" y="3497300"/>
                  </a:cubicBezTo>
                  <a:cubicBezTo>
                    <a:pt x="23560" y="3527612"/>
                    <a:pt x="5745" y="3522993"/>
                    <a:pt x="111175" y="3520313"/>
                  </a:cubicBezTo>
                  <a:cubicBezTo>
                    <a:pt x="200621" y="3518136"/>
                    <a:pt x="176514" y="3444507"/>
                    <a:pt x="184373" y="4001690"/>
                  </a:cubicBezTo>
                  <a:cubicBezTo>
                    <a:pt x="119086" y="4001371"/>
                    <a:pt x="99705" y="4000841"/>
                    <a:pt x="29719" y="4000575"/>
                  </a:cubicBezTo>
                  <a:cubicBezTo>
                    <a:pt x="30224" y="4033196"/>
                    <a:pt x="15064" y="4024915"/>
                    <a:pt x="110829" y="4025844"/>
                  </a:cubicBezTo>
                  <a:cubicBezTo>
                    <a:pt x="203542" y="4026693"/>
                    <a:pt x="184771" y="4003230"/>
                    <a:pt x="185780" y="4141012"/>
                  </a:cubicBezTo>
                  <a:cubicBezTo>
                    <a:pt x="189019" y="4584009"/>
                    <a:pt x="225844" y="4509982"/>
                    <a:pt x="110936" y="4510274"/>
                  </a:cubicBezTo>
                  <a:cubicBezTo>
                    <a:pt x="27356" y="4510407"/>
                    <a:pt x="40021" y="4502205"/>
                    <a:pt x="40844" y="4535038"/>
                  </a:cubicBezTo>
                  <a:cubicBezTo>
                    <a:pt x="83217" y="4534985"/>
                    <a:pt x="121821" y="4534879"/>
                    <a:pt x="191993" y="4534799"/>
                  </a:cubicBezTo>
                  <a:cubicBezTo>
                    <a:pt x="204577" y="5114279"/>
                    <a:pt x="216127" y="5018698"/>
                    <a:pt x="111042" y="5017716"/>
                  </a:cubicBezTo>
                  <a:cubicBezTo>
                    <a:pt x="42384" y="5017079"/>
                    <a:pt x="53667" y="5010948"/>
                    <a:pt x="54570" y="5041897"/>
                  </a:cubicBezTo>
                  <a:cubicBezTo>
                    <a:pt x="108201" y="5042242"/>
                    <a:pt x="136928" y="5042746"/>
                    <a:pt x="197382" y="5042985"/>
                  </a:cubicBezTo>
                  <a:cubicBezTo>
                    <a:pt x="197409" y="5043994"/>
                    <a:pt x="203170" y="5280356"/>
                    <a:pt x="208029" y="5526274"/>
                  </a:cubicBezTo>
                  <a:cubicBezTo>
                    <a:pt x="143725" y="5525769"/>
                    <a:pt x="116086" y="5524601"/>
                    <a:pt x="66040" y="5523752"/>
                  </a:cubicBezTo>
                  <a:cubicBezTo>
                    <a:pt x="66597" y="5554940"/>
                    <a:pt x="57464" y="5548171"/>
                    <a:pt x="110723" y="5549366"/>
                  </a:cubicBezTo>
                  <a:cubicBezTo>
                    <a:pt x="235588" y="5552232"/>
                    <a:pt x="207949" y="5462147"/>
                    <a:pt x="216976" y="6033875"/>
                  </a:cubicBezTo>
                  <a:cubicBezTo>
                    <a:pt x="155433" y="6033743"/>
                    <a:pt x="131671" y="6033424"/>
                    <a:pt x="73288" y="6033106"/>
                  </a:cubicBezTo>
                  <a:cubicBezTo>
                    <a:pt x="73633" y="6064214"/>
                    <a:pt x="66066" y="6057737"/>
                    <a:pt x="110856" y="6058029"/>
                  </a:cubicBezTo>
                  <a:cubicBezTo>
                    <a:pt x="258500" y="6059038"/>
                    <a:pt x="211348" y="5984347"/>
                    <a:pt x="219578" y="6495611"/>
                  </a:cubicBezTo>
                  <a:cubicBezTo>
                    <a:pt x="220428" y="6550979"/>
                    <a:pt x="246872" y="6537124"/>
                    <a:pt x="77403" y="6537178"/>
                  </a:cubicBezTo>
                  <a:cubicBezTo>
                    <a:pt x="77589" y="6570037"/>
                    <a:pt x="51623" y="6561809"/>
                    <a:pt x="220614" y="6561782"/>
                  </a:cubicBezTo>
                  <a:cubicBezTo>
                    <a:pt x="220667" y="6564357"/>
                    <a:pt x="226348" y="6919550"/>
                    <a:pt x="229402" y="7048734"/>
                  </a:cubicBezTo>
                  <a:cubicBezTo>
                    <a:pt x="158248" y="7048362"/>
                    <a:pt x="121556" y="7047008"/>
                    <a:pt x="79394" y="7046106"/>
                  </a:cubicBezTo>
                  <a:cubicBezTo>
                    <a:pt x="79474" y="7075754"/>
                    <a:pt x="49233" y="7072490"/>
                    <a:pt x="229986" y="7073392"/>
                  </a:cubicBezTo>
                  <a:cubicBezTo>
                    <a:pt x="230039" y="7075754"/>
                    <a:pt x="239464" y="7552354"/>
                    <a:pt x="239491" y="7554291"/>
                  </a:cubicBezTo>
                  <a:cubicBezTo>
                    <a:pt x="161327" y="7554424"/>
                    <a:pt x="126574" y="7555008"/>
                    <a:pt x="80509" y="7555433"/>
                  </a:cubicBezTo>
                  <a:cubicBezTo>
                    <a:pt x="80562" y="7586435"/>
                    <a:pt x="74350" y="7580171"/>
                    <a:pt x="111068" y="7579773"/>
                  </a:cubicBezTo>
                  <a:cubicBezTo>
                    <a:pt x="254013" y="7578233"/>
                    <a:pt x="239889" y="7577835"/>
                    <a:pt x="239969" y="7582507"/>
                  </a:cubicBezTo>
                  <a:cubicBezTo>
                    <a:pt x="242570" y="7748239"/>
                    <a:pt x="247535" y="7916731"/>
                    <a:pt x="248119" y="8059584"/>
                  </a:cubicBezTo>
                  <a:cubicBezTo>
                    <a:pt x="49154" y="8059770"/>
                    <a:pt x="81784" y="8054647"/>
                    <a:pt x="81890" y="8085357"/>
                  </a:cubicBezTo>
                  <a:cubicBezTo>
                    <a:pt x="129414" y="8084932"/>
                    <a:pt x="163823" y="8084322"/>
                    <a:pt x="248199" y="8084215"/>
                  </a:cubicBezTo>
                  <a:cubicBezTo>
                    <a:pt x="248597" y="8387254"/>
                    <a:pt x="252394" y="8424758"/>
                    <a:pt x="255713" y="8565195"/>
                  </a:cubicBezTo>
                  <a:cubicBezTo>
                    <a:pt x="170726" y="8565275"/>
                    <a:pt x="135707" y="8566044"/>
                    <a:pt x="84651" y="8566735"/>
                  </a:cubicBezTo>
                  <a:cubicBezTo>
                    <a:pt x="84890" y="8596356"/>
                    <a:pt x="78173" y="8591498"/>
                    <a:pt x="111095" y="8591021"/>
                  </a:cubicBezTo>
                  <a:cubicBezTo>
                    <a:pt x="300795" y="8588207"/>
                    <a:pt x="252022" y="8500989"/>
                    <a:pt x="260306" y="9032080"/>
                  </a:cubicBezTo>
                  <a:cubicBezTo>
                    <a:pt x="261209" y="9090102"/>
                    <a:pt x="289590" y="9075610"/>
                    <a:pt x="110909" y="9076115"/>
                  </a:cubicBezTo>
                  <a:cubicBezTo>
                    <a:pt x="85660" y="9076167"/>
                    <a:pt x="89988" y="9069824"/>
                    <a:pt x="90439" y="9100852"/>
                  </a:cubicBezTo>
                  <a:cubicBezTo>
                    <a:pt x="134937" y="9100773"/>
                    <a:pt x="166266" y="9100587"/>
                    <a:pt x="261341" y="9100587"/>
                  </a:cubicBezTo>
                  <a:cubicBezTo>
                    <a:pt x="262695" y="9198423"/>
                    <a:pt x="264129" y="9383717"/>
                    <a:pt x="268589" y="9579894"/>
                  </a:cubicBezTo>
                  <a:cubicBezTo>
                    <a:pt x="185249" y="9579921"/>
                    <a:pt x="152300" y="9580717"/>
                    <a:pt x="99493" y="9581779"/>
                  </a:cubicBezTo>
                  <a:cubicBezTo>
                    <a:pt x="100316" y="9616550"/>
                    <a:pt x="73420" y="9604552"/>
                    <a:pt x="269094" y="9604526"/>
                  </a:cubicBezTo>
                  <a:cubicBezTo>
                    <a:pt x="269147" y="9606517"/>
                    <a:pt x="278546" y="10088478"/>
                    <a:pt x="278599" y="10090681"/>
                  </a:cubicBezTo>
                  <a:cubicBezTo>
                    <a:pt x="208002" y="10090761"/>
                    <a:pt x="168496" y="10090123"/>
                    <a:pt x="113936" y="10088876"/>
                  </a:cubicBezTo>
                  <a:cubicBezTo>
                    <a:pt x="114945" y="10119532"/>
                    <a:pt x="87757" y="10115339"/>
                    <a:pt x="270182" y="10115339"/>
                  </a:cubicBezTo>
                  <a:cubicBezTo>
                    <a:pt x="280617" y="10115339"/>
                    <a:pt x="278997" y="10114251"/>
                    <a:pt x="279050" y="10118763"/>
                  </a:cubicBezTo>
                  <a:cubicBezTo>
                    <a:pt x="287334" y="10656199"/>
                    <a:pt x="292272" y="10598389"/>
                    <a:pt x="270182" y="10598389"/>
                  </a:cubicBezTo>
                  <a:cubicBezTo>
                    <a:pt x="106900" y="10598389"/>
                    <a:pt x="130609" y="10591381"/>
                    <a:pt x="131671" y="10623206"/>
                  </a:cubicBezTo>
                  <a:cubicBezTo>
                    <a:pt x="172797" y="10623100"/>
                    <a:pt x="209834" y="10623047"/>
                    <a:pt x="286856" y="10623047"/>
                  </a:cubicBezTo>
                  <a:cubicBezTo>
                    <a:pt x="294635" y="10960829"/>
                    <a:pt x="292458" y="10963828"/>
                    <a:pt x="293759" y="11101824"/>
                  </a:cubicBezTo>
                  <a:cubicBezTo>
                    <a:pt x="230703" y="11101637"/>
                    <a:pt x="184984" y="11102089"/>
                    <a:pt x="147601" y="11102752"/>
                  </a:cubicBezTo>
                  <a:cubicBezTo>
                    <a:pt x="148690" y="11135187"/>
                    <a:pt x="127131" y="11126429"/>
                    <a:pt x="270209" y="11126429"/>
                  </a:cubicBezTo>
                  <a:cubicBezTo>
                    <a:pt x="302919" y="11126429"/>
                    <a:pt x="293414" y="11070822"/>
                    <a:pt x="301193" y="11568470"/>
                  </a:cubicBezTo>
                  <a:cubicBezTo>
                    <a:pt x="302042" y="11621130"/>
                    <a:pt x="310114" y="11612132"/>
                    <a:pt x="270209" y="11612132"/>
                  </a:cubicBezTo>
                  <a:cubicBezTo>
                    <a:pt x="143459" y="11612132"/>
                    <a:pt x="164195" y="11602524"/>
                    <a:pt x="165310" y="11636101"/>
                  </a:cubicBezTo>
                  <a:cubicBezTo>
                    <a:pt x="210179" y="11636764"/>
                    <a:pt x="257014" y="11636870"/>
                    <a:pt x="302334" y="11636737"/>
                  </a:cubicBezTo>
                  <a:cubicBezTo>
                    <a:pt x="311494" y="12195142"/>
                    <a:pt x="324530" y="12120610"/>
                    <a:pt x="270209" y="12120610"/>
                  </a:cubicBezTo>
                  <a:cubicBezTo>
                    <a:pt x="164699" y="12120610"/>
                    <a:pt x="181134" y="12112594"/>
                    <a:pt x="182196" y="12145295"/>
                  </a:cubicBezTo>
                  <a:cubicBezTo>
                    <a:pt x="226879" y="12145215"/>
                    <a:pt x="266041" y="12145241"/>
                    <a:pt x="308892" y="12145241"/>
                  </a:cubicBezTo>
                  <a:cubicBezTo>
                    <a:pt x="309237" y="12231824"/>
                    <a:pt x="311043" y="12337278"/>
                    <a:pt x="313114" y="12455233"/>
                  </a:cubicBezTo>
                  <a:cubicBezTo>
                    <a:pt x="346806" y="12454968"/>
                    <a:pt x="332070" y="12495127"/>
                    <a:pt x="330637" y="12145241"/>
                  </a:cubicBezTo>
                  <a:lnTo>
                    <a:pt x="750923" y="12145268"/>
                  </a:lnTo>
                  <a:cubicBezTo>
                    <a:pt x="752728" y="12273682"/>
                    <a:pt x="753870" y="12361193"/>
                    <a:pt x="757030" y="12451703"/>
                  </a:cubicBezTo>
                  <a:cubicBezTo>
                    <a:pt x="788890" y="12451438"/>
                    <a:pt x="777500" y="12493216"/>
                    <a:pt x="772694" y="12145268"/>
                  </a:cubicBezTo>
                  <a:cubicBezTo>
                    <a:pt x="1130668" y="12145295"/>
                    <a:pt x="1033468" y="12142110"/>
                    <a:pt x="1194733" y="12141526"/>
                  </a:cubicBezTo>
                  <a:cubicBezTo>
                    <a:pt x="1197547" y="12258340"/>
                    <a:pt x="1197839" y="12322096"/>
                    <a:pt x="1200494" y="12448199"/>
                  </a:cubicBezTo>
                  <a:cubicBezTo>
                    <a:pt x="1229619" y="12447960"/>
                    <a:pt x="1222265" y="12472353"/>
                    <a:pt x="1219451" y="12293508"/>
                  </a:cubicBezTo>
                  <a:cubicBezTo>
                    <a:pt x="1216769" y="12123556"/>
                    <a:pt x="1213105" y="12141472"/>
                    <a:pt x="1225132" y="12141472"/>
                  </a:cubicBezTo>
                  <a:cubicBezTo>
                    <a:pt x="1379866" y="12141472"/>
                    <a:pt x="1382972" y="12144100"/>
                    <a:pt x="1543414" y="12144100"/>
                  </a:cubicBezTo>
                  <a:cubicBezTo>
                    <a:pt x="1662358" y="12144127"/>
                    <a:pt x="1635436" y="12113975"/>
                    <a:pt x="1638250" y="12293986"/>
                  </a:cubicBezTo>
                  <a:cubicBezTo>
                    <a:pt x="1640958" y="12467655"/>
                    <a:pt x="1635728" y="12444829"/>
                    <a:pt x="1663606" y="12444590"/>
                  </a:cubicBezTo>
                  <a:cubicBezTo>
                    <a:pt x="1660393" y="12350576"/>
                    <a:pt x="1658694" y="12230735"/>
                    <a:pt x="1658667" y="12144127"/>
                  </a:cubicBezTo>
                  <a:cubicBezTo>
                    <a:pt x="1835915" y="12144180"/>
                    <a:pt x="1919574" y="12144419"/>
                    <a:pt x="2021128" y="12143596"/>
                  </a:cubicBezTo>
                  <a:cubicBezTo>
                    <a:pt x="2093105" y="12143012"/>
                    <a:pt x="2077652" y="12113152"/>
                    <a:pt x="2080467" y="12293960"/>
                  </a:cubicBezTo>
                  <a:cubicBezTo>
                    <a:pt x="2083122" y="12463674"/>
                    <a:pt x="2075794" y="12441351"/>
                    <a:pt x="2104681" y="12441139"/>
                  </a:cubicBezTo>
                  <a:cubicBezTo>
                    <a:pt x="2102822" y="12336269"/>
                    <a:pt x="2101176" y="12230284"/>
                    <a:pt x="2099981" y="12143091"/>
                  </a:cubicBezTo>
                  <a:cubicBezTo>
                    <a:pt x="2226890" y="12142614"/>
                    <a:pt x="2328736" y="12143410"/>
                    <a:pt x="2522471" y="12143330"/>
                  </a:cubicBezTo>
                  <a:cubicBezTo>
                    <a:pt x="2522869" y="12235672"/>
                    <a:pt x="2524861" y="12355645"/>
                    <a:pt x="2526852" y="12437875"/>
                  </a:cubicBezTo>
                  <a:cubicBezTo>
                    <a:pt x="2560730" y="12437636"/>
                    <a:pt x="2545570" y="12476043"/>
                    <a:pt x="2544242" y="12143278"/>
                  </a:cubicBezTo>
                  <a:cubicBezTo>
                    <a:pt x="2546207" y="12143278"/>
                    <a:pt x="2961475" y="12141446"/>
                    <a:pt x="2963599" y="12141420"/>
                  </a:cubicBezTo>
                  <a:cubicBezTo>
                    <a:pt x="2966334" y="12286741"/>
                    <a:pt x="2966520" y="12332208"/>
                    <a:pt x="2968856" y="12434424"/>
                  </a:cubicBezTo>
                  <a:cubicBezTo>
                    <a:pt x="2999150" y="12434212"/>
                    <a:pt x="2991530" y="12476521"/>
                    <a:pt x="2985397" y="12141287"/>
                  </a:cubicBezTo>
                  <a:cubicBezTo>
                    <a:pt x="3281987" y="12139270"/>
                    <a:pt x="3257720" y="12143145"/>
                    <a:pt x="3408497" y="12143861"/>
                  </a:cubicBezTo>
                  <a:cubicBezTo>
                    <a:pt x="3411471" y="12234585"/>
                    <a:pt x="3413117" y="12345772"/>
                    <a:pt x="3413542" y="12431000"/>
                  </a:cubicBezTo>
                  <a:cubicBezTo>
                    <a:pt x="3441817" y="12430788"/>
                    <a:pt x="3436295" y="12453641"/>
                    <a:pt x="3433800" y="12293508"/>
                  </a:cubicBezTo>
                  <a:cubicBezTo>
                    <a:pt x="3431091" y="12121220"/>
                    <a:pt x="3421321" y="12143994"/>
                    <a:pt x="3453977" y="12143994"/>
                  </a:cubicBezTo>
                  <a:cubicBezTo>
                    <a:pt x="3740160" y="12144233"/>
                    <a:pt x="3788879" y="12144366"/>
                    <a:pt x="3850714" y="12144100"/>
                  </a:cubicBezTo>
                  <a:cubicBezTo>
                    <a:pt x="3852626" y="12264365"/>
                    <a:pt x="3854059" y="12345161"/>
                    <a:pt x="3854829" y="12427629"/>
                  </a:cubicBezTo>
                  <a:cubicBezTo>
                    <a:pt x="3883105" y="12427417"/>
                    <a:pt x="3877290" y="12450005"/>
                    <a:pt x="3874848" y="12293508"/>
                  </a:cubicBezTo>
                  <a:cubicBezTo>
                    <a:pt x="3872060" y="12118062"/>
                    <a:pt x="3852679" y="12144259"/>
                    <a:pt x="3931824" y="12143517"/>
                  </a:cubicBezTo>
                  <a:cubicBezTo>
                    <a:pt x="4083876" y="12142083"/>
                    <a:pt x="4170853" y="12142720"/>
                    <a:pt x="4250132" y="12143888"/>
                  </a:cubicBezTo>
                  <a:cubicBezTo>
                    <a:pt x="4305568" y="12144711"/>
                    <a:pt x="4290966" y="12116363"/>
                    <a:pt x="4293754" y="12293986"/>
                  </a:cubicBezTo>
                  <a:cubicBezTo>
                    <a:pt x="4296143" y="12446607"/>
                    <a:pt x="4290249" y="12424284"/>
                    <a:pt x="4318127" y="12424072"/>
                  </a:cubicBezTo>
                  <a:cubicBezTo>
                    <a:pt x="4316162" y="12348691"/>
                    <a:pt x="4314197" y="12235088"/>
                    <a:pt x="4314250" y="12144684"/>
                  </a:cubicBezTo>
                  <a:cubicBezTo>
                    <a:pt x="4559864" y="12146887"/>
                    <a:pt x="4541385" y="12140836"/>
                    <a:pt x="4733687" y="12140836"/>
                  </a:cubicBezTo>
                  <a:cubicBezTo>
                    <a:pt x="4734059" y="12229886"/>
                    <a:pt x="4735917" y="12344683"/>
                    <a:pt x="4737696" y="12420860"/>
                  </a:cubicBezTo>
                  <a:cubicBezTo>
                    <a:pt x="4770990" y="12420595"/>
                    <a:pt x="4756759" y="12459427"/>
                    <a:pt x="4755458" y="12140862"/>
                  </a:cubicBezTo>
                  <a:cubicBezTo>
                    <a:pt x="4796770" y="12140915"/>
                    <a:pt x="4624142" y="12140172"/>
                    <a:pt x="5178452" y="12142852"/>
                  </a:cubicBezTo>
                  <a:cubicBezTo>
                    <a:pt x="5180045" y="12221233"/>
                    <a:pt x="5182037" y="12337517"/>
                    <a:pt x="5182621" y="12417463"/>
                  </a:cubicBezTo>
                  <a:cubicBezTo>
                    <a:pt x="5211056" y="12417251"/>
                    <a:pt x="5205135" y="12438750"/>
                    <a:pt x="5202878" y="12293535"/>
                  </a:cubicBezTo>
                  <a:cubicBezTo>
                    <a:pt x="5200277" y="12126263"/>
                    <a:pt x="5197754" y="12142959"/>
                    <a:pt x="5205613" y="12142985"/>
                  </a:cubicBezTo>
                  <a:cubicBezTo>
                    <a:pt x="5705735" y="12145666"/>
                    <a:pt x="5619899" y="12096509"/>
                    <a:pt x="5623058" y="12293960"/>
                  </a:cubicBezTo>
                  <a:cubicBezTo>
                    <a:pt x="5625236" y="12434132"/>
                    <a:pt x="5618412" y="12414118"/>
                    <a:pt x="5646900" y="12413906"/>
                  </a:cubicBezTo>
                  <a:cubicBezTo>
                    <a:pt x="5644644" y="12297491"/>
                    <a:pt x="5644458" y="12254810"/>
                    <a:pt x="5642015" y="12141552"/>
                  </a:cubicBezTo>
                  <a:cubicBezTo>
                    <a:pt x="5842468" y="12141048"/>
                    <a:pt x="5832618" y="12144631"/>
                    <a:pt x="6062567" y="12144100"/>
                  </a:cubicBezTo>
                  <a:cubicBezTo>
                    <a:pt x="6065169" y="12261684"/>
                    <a:pt x="6065222" y="12303648"/>
                    <a:pt x="6067426" y="12410668"/>
                  </a:cubicBezTo>
                  <a:cubicBezTo>
                    <a:pt x="6096126" y="12410456"/>
                    <a:pt x="6089303" y="12430098"/>
                    <a:pt x="6087099" y="12293535"/>
                  </a:cubicBezTo>
                  <a:cubicBezTo>
                    <a:pt x="6084311" y="12114027"/>
                    <a:pt x="6064001" y="12144286"/>
                    <a:pt x="6161094" y="12143649"/>
                  </a:cubicBezTo>
                  <a:cubicBezTo>
                    <a:pt x="6255293" y="12143012"/>
                    <a:pt x="6332288" y="12142746"/>
                    <a:pt x="6479561" y="12143543"/>
                  </a:cubicBezTo>
                  <a:cubicBezTo>
                    <a:pt x="6515111" y="12143729"/>
                    <a:pt x="6505182" y="12116921"/>
                    <a:pt x="6507996" y="12293986"/>
                  </a:cubicBezTo>
                  <a:cubicBezTo>
                    <a:pt x="6510200" y="12429938"/>
                    <a:pt x="6502580" y="12407350"/>
                    <a:pt x="6531572" y="12407138"/>
                  </a:cubicBezTo>
                  <a:cubicBezTo>
                    <a:pt x="6530059" y="12314186"/>
                    <a:pt x="6528652" y="12233417"/>
                    <a:pt x="6527723" y="12143782"/>
                  </a:cubicBezTo>
                  <a:cubicBezTo>
                    <a:pt x="6834348" y="12144976"/>
                    <a:pt x="6750769" y="12141366"/>
                    <a:pt x="6947399" y="12141207"/>
                  </a:cubicBezTo>
                  <a:cubicBezTo>
                    <a:pt x="6951328" y="12444723"/>
                    <a:pt x="6943097" y="12403953"/>
                    <a:pt x="6973365" y="12403714"/>
                  </a:cubicBezTo>
                  <a:cubicBezTo>
                    <a:pt x="6971691" y="12325997"/>
                    <a:pt x="6970205" y="12219853"/>
                    <a:pt x="6969196" y="12141207"/>
                  </a:cubicBezTo>
                  <a:cubicBezTo>
                    <a:pt x="7108424" y="12141260"/>
                    <a:pt x="7081422" y="12142401"/>
                    <a:pt x="7390199" y="12142295"/>
                  </a:cubicBezTo>
                  <a:cubicBezTo>
                    <a:pt x="7394713" y="12440157"/>
                    <a:pt x="7385154" y="12400369"/>
                    <a:pt x="7416058" y="12400104"/>
                  </a:cubicBezTo>
                  <a:cubicBezTo>
                    <a:pt x="7414546" y="12320450"/>
                    <a:pt x="7413590" y="12252235"/>
                    <a:pt x="7411943" y="12142268"/>
                  </a:cubicBezTo>
                  <a:cubicBezTo>
                    <a:pt x="7620627" y="12142189"/>
                    <a:pt x="7668443" y="12142295"/>
                    <a:pt x="7754226" y="12141844"/>
                  </a:cubicBezTo>
                  <a:cubicBezTo>
                    <a:pt x="7852939" y="12141313"/>
                    <a:pt x="7829814" y="12111028"/>
                    <a:pt x="7832655" y="12294040"/>
                  </a:cubicBezTo>
                  <a:cubicBezTo>
                    <a:pt x="7834540" y="12415393"/>
                    <a:pt x="7827664" y="12396627"/>
                    <a:pt x="7856284" y="12396388"/>
                  </a:cubicBezTo>
                  <a:cubicBezTo>
                    <a:pt x="7849885" y="12101393"/>
                    <a:pt x="7835389" y="12141499"/>
                    <a:pt x="7913658" y="12141499"/>
                  </a:cubicBezTo>
                  <a:close/>
                  <a:moveTo>
                    <a:pt x="7803052" y="10118869"/>
                  </a:moveTo>
                  <a:cubicBezTo>
                    <a:pt x="7811521" y="10673239"/>
                    <a:pt x="7827477" y="10597513"/>
                    <a:pt x="7754252" y="10597009"/>
                  </a:cubicBezTo>
                  <a:cubicBezTo>
                    <a:pt x="7311638" y="10594009"/>
                    <a:pt x="7387173" y="10626391"/>
                    <a:pt x="7384915" y="10480911"/>
                  </a:cubicBezTo>
                  <a:cubicBezTo>
                    <a:pt x="7378040" y="10040754"/>
                    <a:pt x="7358604" y="10113189"/>
                    <a:pt x="7435149" y="10114649"/>
                  </a:cubicBezTo>
                  <a:cubicBezTo>
                    <a:pt x="7706993" y="10119771"/>
                    <a:pt x="7802919" y="10111384"/>
                    <a:pt x="7803052" y="10118869"/>
                  </a:cubicBezTo>
                  <a:close/>
                  <a:moveTo>
                    <a:pt x="7802574" y="10091026"/>
                  </a:moveTo>
                  <a:cubicBezTo>
                    <a:pt x="7440166" y="10091902"/>
                    <a:pt x="7573713" y="10091584"/>
                    <a:pt x="7379658" y="10089089"/>
                  </a:cubicBezTo>
                  <a:cubicBezTo>
                    <a:pt x="7377694" y="9949899"/>
                    <a:pt x="7379128" y="9774585"/>
                    <a:pt x="7372835" y="9604632"/>
                  </a:cubicBezTo>
                  <a:cubicBezTo>
                    <a:pt x="7741137" y="9604817"/>
                    <a:pt x="7633530" y="9604526"/>
                    <a:pt x="7793281" y="9606835"/>
                  </a:cubicBezTo>
                  <a:cubicBezTo>
                    <a:pt x="7794316" y="9839454"/>
                    <a:pt x="7799892" y="9937052"/>
                    <a:pt x="7802574" y="10091026"/>
                  </a:cubicBezTo>
                  <a:close/>
                  <a:moveTo>
                    <a:pt x="7793202" y="9582124"/>
                  </a:moveTo>
                  <a:cubicBezTo>
                    <a:pt x="7354410" y="9575541"/>
                    <a:pt x="7372145" y="9586344"/>
                    <a:pt x="7371720" y="9574612"/>
                  </a:cubicBezTo>
                  <a:cubicBezTo>
                    <a:pt x="7366835" y="9450525"/>
                    <a:pt x="7365508" y="9340957"/>
                    <a:pt x="7364950" y="9212942"/>
                  </a:cubicBezTo>
                  <a:cubicBezTo>
                    <a:pt x="7364366" y="9075982"/>
                    <a:pt x="7345197" y="9099021"/>
                    <a:pt x="7435307" y="9098782"/>
                  </a:cubicBezTo>
                  <a:cubicBezTo>
                    <a:pt x="7563066" y="9098436"/>
                    <a:pt x="7652885" y="9098224"/>
                    <a:pt x="7754040" y="9099843"/>
                  </a:cubicBezTo>
                  <a:cubicBezTo>
                    <a:pt x="7797343" y="9100560"/>
                    <a:pt x="7790971" y="9032638"/>
                    <a:pt x="7793202" y="9582124"/>
                  </a:cubicBezTo>
                  <a:close/>
                  <a:moveTo>
                    <a:pt x="3399762" y="10118445"/>
                  </a:moveTo>
                  <a:cubicBezTo>
                    <a:pt x="3399630" y="10111013"/>
                    <a:pt x="3350937" y="10109341"/>
                    <a:pt x="3819783" y="10112048"/>
                  </a:cubicBezTo>
                  <a:cubicBezTo>
                    <a:pt x="3822996" y="10297926"/>
                    <a:pt x="3820128" y="10380261"/>
                    <a:pt x="3825651" y="10596876"/>
                  </a:cubicBezTo>
                  <a:cubicBezTo>
                    <a:pt x="3589250" y="10597088"/>
                    <a:pt x="3535008" y="10600273"/>
                    <a:pt x="3403426" y="10599079"/>
                  </a:cubicBezTo>
                  <a:cubicBezTo>
                    <a:pt x="3397506" y="10267190"/>
                    <a:pt x="3402922" y="10321124"/>
                    <a:pt x="3399762" y="10118445"/>
                  </a:cubicBezTo>
                  <a:close/>
                  <a:moveTo>
                    <a:pt x="735471" y="9608056"/>
                  </a:moveTo>
                  <a:cubicBezTo>
                    <a:pt x="1165873" y="9608056"/>
                    <a:pt x="971182" y="9606835"/>
                    <a:pt x="1154987" y="9605507"/>
                  </a:cubicBezTo>
                  <a:cubicBezTo>
                    <a:pt x="1155359" y="9709183"/>
                    <a:pt x="1156952" y="9757199"/>
                    <a:pt x="1159023" y="9937742"/>
                  </a:cubicBezTo>
                  <a:cubicBezTo>
                    <a:pt x="1161333" y="10138988"/>
                    <a:pt x="1246452" y="10085027"/>
                    <a:pt x="747578" y="10087734"/>
                  </a:cubicBezTo>
                  <a:cubicBezTo>
                    <a:pt x="728940" y="10087840"/>
                    <a:pt x="749410" y="10071278"/>
                    <a:pt x="735471" y="9608056"/>
                  </a:cubicBezTo>
                  <a:close/>
                  <a:moveTo>
                    <a:pt x="712532" y="8084535"/>
                  </a:moveTo>
                  <a:cubicBezTo>
                    <a:pt x="894532" y="8087242"/>
                    <a:pt x="843583" y="8086737"/>
                    <a:pt x="1130030" y="8085835"/>
                  </a:cubicBezTo>
                  <a:cubicBezTo>
                    <a:pt x="1140411" y="8586482"/>
                    <a:pt x="1126924" y="8000288"/>
                    <a:pt x="1140411" y="8565938"/>
                  </a:cubicBezTo>
                  <a:cubicBezTo>
                    <a:pt x="989342" y="8567928"/>
                    <a:pt x="1081895" y="8570610"/>
                    <a:pt x="717523" y="8568858"/>
                  </a:cubicBezTo>
                  <a:cubicBezTo>
                    <a:pt x="716567" y="8385448"/>
                    <a:pt x="720523" y="8523231"/>
                    <a:pt x="712532" y="8084535"/>
                  </a:cubicBezTo>
                  <a:close/>
                  <a:moveTo>
                    <a:pt x="682716" y="6133039"/>
                  </a:moveTo>
                  <a:cubicBezTo>
                    <a:pt x="681123" y="6030266"/>
                    <a:pt x="613208" y="6059436"/>
                    <a:pt x="1065992" y="6056384"/>
                  </a:cubicBezTo>
                  <a:cubicBezTo>
                    <a:pt x="1116171" y="6056065"/>
                    <a:pt x="1096923" y="5990239"/>
                    <a:pt x="1104834" y="6495797"/>
                  </a:cubicBezTo>
                  <a:cubicBezTo>
                    <a:pt x="1105684" y="6548404"/>
                    <a:pt x="1163669" y="6541982"/>
                    <a:pt x="747684" y="6537523"/>
                  </a:cubicBezTo>
                  <a:cubicBezTo>
                    <a:pt x="659458" y="6536540"/>
                    <a:pt x="690044" y="6601464"/>
                    <a:pt x="682716" y="6133039"/>
                  </a:cubicBezTo>
                  <a:close/>
                  <a:moveTo>
                    <a:pt x="641484" y="3597711"/>
                  </a:moveTo>
                  <a:cubicBezTo>
                    <a:pt x="639971" y="3500883"/>
                    <a:pt x="562418" y="3517446"/>
                    <a:pt x="1060708" y="3521427"/>
                  </a:cubicBezTo>
                  <a:cubicBezTo>
                    <a:pt x="1069417" y="4039168"/>
                    <a:pt x="1068541" y="4003999"/>
                    <a:pt x="1066151" y="4003946"/>
                  </a:cubicBezTo>
                  <a:cubicBezTo>
                    <a:pt x="585703" y="3994258"/>
                    <a:pt x="645334" y="4033355"/>
                    <a:pt x="644166" y="3959859"/>
                  </a:cubicBezTo>
                  <a:cubicBezTo>
                    <a:pt x="641378" y="3775786"/>
                    <a:pt x="644351" y="3776821"/>
                    <a:pt x="641484" y="3597711"/>
                  </a:cubicBezTo>
                  <a:close/>
                  <a:moveTo>
                    <a:pt x="1046079" y="2505746"/>
                  </a:moveTo>
                  <a:cubicBezTo>
                    <a:pt x="1046637" y="2540384"/>
                    <a:pt x="1052770" y="2987017"/>
                    <a:pt x="1052770" y="2988902"/>
                  </a:cubicBezTo>
                  <a:cubicBezTo>
                    <a:pt x="549993" y="2979798"/>
                    <a:pt x="633652" y="3029141"/>
                    <a:pt x="631236" y="2873388"/>
                  </a:cubicBezTo>
                  <a:cubicBezTo>
                    <a:pt x="628395" y="2691837"/>
                    <a:pt x="625581" y="2692314"/>
                    <a:pt x="622740" y="2511506"/>
                  </a:cubicBezTo>
                  <a:cubicBezTo>
                    <a:pt x="622501" y="2496828"/>
                    <a:pt x="600703" y="2508931"/>
                    <a:pt x="1046079" y="2505746"/>
                  </a:cubicBezTo>
                  <a:close/>
                  <a:moveTo>
                    <a:pt x="622235" y="2479840"/>
                  </a:moveTo>
                  <a:cubicBezTo>
                    <a:pt x="618492" y="2245203"/>
                    <a:pt x="615253" y="2124275"/>
                    <a:pt x="615438" y="2000135"/>
                  </a:cubicBezTo>
                  <a:cubicBezTo>
                    <a:pt x="773730" y="2000268"/>
                    <a:pt x="765419" y="2001621"/>
                    <a:pt x="1036097" y="2001117"/>
                  </a:cubicBezTo>
                  <a:cubicBezTo>
                    <a:pt x="1036495" y="2239842"/>
                    <a:pt x="1042548" y="2306172"/>
                    <a:pt x="1045681" y="2481061"/>
                  </a:cubicBezTo>
                  <a:cubicBezTo>
                    <a:pt x="818599" y="2482760"/>
                    <a:pt x="764915" y="2480106"/>
                    <a:pt x="622235" y="2479840"/>
                  </a:cubicBezTo>
                  <a:close/>
                  <a:moveTo>
                    <a:pt x="1053035" y="3013560"/>
                  </a:moveTo>
                  <a:cubicBezTo>
                    <a:pt x="1055637" y="3263061"/>
                    <a:pt x="1057230" y="3320181"/>
                    <a:pt x="1060284" y="3496796"/>
                  </a:cubicBezTo>
                  <a:cubicBezTo>
                    <a:pt x="955438" y="3495973"/>
                    <a:pt x="851468" y="3496079"/>
                    <a:pt x="747551" y="3496637"/>
                  </a:cubicBezTo>
                  <a:cubicBezTo>
                    <a:pt x="611244" y="3497380"/>
                    <a:pt x="639732" y="3581467"/>
                    <a:pt x="633678" y="3054516"/>
                  </a:cubicBezTo>
                  <a:cubicBezTo>
                    <a:pt x="633041" y="2998511"/>
                    <a:pt x="565790" y="3005066"/>
                    <a:pt x="1053035" y="3013560"/>
                  </a:cubicBezTo>
                  <a:close/>
                  <a:moveTo>
                    <a:pt x="4588193" y="2873840"/>
                  </a:moveTo>
                  <a:cubicBezTo>
                    <a:pt x="4590556" y="3024814"/>
                    <a:pt x="4660993" y="2982319"/>
                    <a:pt x="4250158" y="2987256"/>
                  </a:cubicBezTo>
                  <a:cubicBezTo>
                    <a:pt x="4151605" y="2988451"/>
                    <a:pt x="4172924" y="3010614"/>
                    <a:pt x="4170774" y="2873362"/>
                  </a:cubicBezTo>
                  <a:cubicBezTo>
                    <a:pt x="4167933" y="2692129"/>
                    <a:pt x="4164721" y="2691996"/>
                    <a:pt x="4161906" y="2511479"/>
                  </a:cubicBezTo>
                  <a:cubicBezTo>
                    <a:pt x="4161694" y="2497996"/>
                    <a:pt x="4135861" y="2510895"/>
                    <a:pt x="4568812" y="2506224"/>
                  </a:cubicBezTo>
                  <a:cubicBezTo>
                    <a:pt x="4599291" y="2505905"/>
                    <a:pt x="4581795" y="2465056"/>
                    <a:pt x="4588193" y="2873840"/>
                  </a:cubicBezTo>
                  <a:close/>
                  <a:moveTo>
                    <a:pt x="5032454" y="2987469"/>
                  </a:moveTo>
                  <a:cubicBezTo>
                    <a:pt x="4902731" y="2987416"/>
                    <a:pt x="5063411" y="2987283"/>
                    <a:pt x="4612168" y="2986566"/>
                  </a:cubicBezTo>
                  <a:cubicBezTo>
                    <a:pt x="4605796" y="2734093"/>
                    <a:pt x="4611238" y="2713840"/>
                    <a:pt x="4607946" y="2505826"/>
                  </a:cubicBezTo>
                  <a:cubicBezTo>
                    <a:pt x="4859056" y="2503463"/>
                    <a:pt x="5028763" y="2509462"/>
                    <a:pt x="5028790" y="2511798"/>
                  </a:cubicBezTo>
                  <a:cubicBezTo>
                    <a:pt x="5031923" y="2711372"/>
                    <a:pt x="5025578" y="2742135"/>
                    <a:pt x="5032454" y="2987469"/>
                  </a:cubicBezTo>
                  <a:close/>
                  <a:moveTo>
                    <a:pt x="6794630" y="2481486"/>
                  </a:moveTo>
                  <a:cubicBezTo>
                    <a:pt x="6287897" y="2481672"/>
                    <a:pt x="6375724" y="2509913"/>
                    <a:pt x="6374211" y="2330511"/>
                  </a:cubicBezTo>
                  <a:cubicBezTo>
                    <a:pt x="6373414" y="2222138"/>
                    <a:pt x="6371503" y="2100174"/>
                    <a:pt x="6369299" y="1999312"/>
                  </a:cubicBezTo>
                  <a:cubicBezTo>
                    <a:pt x="6484101" y="1998728"/>
                    <a:pt x="6612311" y="1993022"/>
                    <a:pt x="6789266" y="1998277"/>
                  </a:cubicBezTo>
                  <a:cubicBezTo>
                    <a:pt x="6796781" y="2194480"/>
                    <a:pt x="6792904" y="2347605"/>
                    <a:pt x="6794630" y="2481486"/>
                  </a:cubicBezTo>
                  <a:close/>
                  <a:moveTo>
                    <a:pt x="6807161" y="3235987"/>
                  </a:moveTo>
                  <a:cubicBezTo>
                    <a:pt x="6811728" y="3531991"/>
                    <a:pt x="6816613" y="3495707"/>
                    <a:pt x="6798002" y="3496132"/>
                  </a:cubicBezTo>
                  <a:cubicBezTo>
                    <a:pt x="6686996" y="3498521"/>
                    <a:pt x="6591894" y="3498547"/>
                    <a:pt x="6479774" y="3496132"/>
                  </a:cubicBezTo>
                  <a:cubicBezTo>
                    <a:pt x="6357484" y="3493504"/>
                    <a:pt x="6399486" y="3572549"/>
                    <a:pt x="6384326" y="3054277"/>
                  </a:cubicBezTo>
                  <a:cubicBezTo>
                    <a:pt x="6382972" y="3007933"/>
                    <a:pt x="6315190" y="3007216"/>
                    <a:pt x="6798081" y="3013082"/>
                  </a:cubicBezTo>
                  <a:cubicBezTo>
                    <a:pt x="6811409" y="3013242"/>
                    <a:pt x="6803258" y="2986566"/>
                    <a:pt x="6807161" y="3235987"/>
                  </a:cubicBezTo>
                  <a:close/>
                  <a:moveTo>
                    <a:pt x="7275981" y="8567212"/>
                  </a:moveTo>
                  <a:cubicBezTo>
                    <a:pt x="6842154" y="8567212"/>
                    <a:pt x="6911609" y="8587013"/>
                    <a:pt x="6910786" y="8488301"/>
                  </a:cubicBezTo>
                  <a:cubicBezTo>
                    <a:pt x="6906909" y="8023247"/>
                    <a:pt x="6887874" y="8087374"/>
                    <a:pt x="6957461" y="8087374"/>
                  </a:cubicBezTo>
                  <a:cubicBezTo>
                    <a:pt x="7379978" y="8087374"/>
                    <a:pt x="7327143" y="8061920"/>
                    <a:pt x="7327568" y="8126100"/>
                  </a:cubicBezTo>
                  <a:cubicBezTo>
                    <a:pt x="7330196" y="8633702"/>
                    <a:pt x="7361392" y="8567212"/>
                    <a:pt x="7275981" y="8567212"/>
                  </a:cubicBezTo>
                  <a:close/>
                  <a:moveTo>
                    <a:pt x="7333913" y="8591764"/>
                  </a:moveTo>
                  <a:cubicBezTo>
                    <a:pt x="7337895" y="8847423"/>
                    <a:pt x="7340311" y="8948046"/>
                    <a:pt x="7342011" y="9074309"/>
                  </a:cubicBezTo>
                  <a:cubicBezTo>
                    <a:pt x="7076379" y="9074602"/>
                    <a:pt x="7093291" y="9076406"/>
                    <a:pt x="6921008" y="9076009"/>
                  </a:cubicBezTo>
                  <a:cubicBezTo>
                    <a:pt x="6915220" y="8752931"/>
                    <a:pt x="6914503" y="8801690"/>
                    <a:pt x="6911822" y="8591525"/>
                  </a:cubicBezTo>
                  <a:cubicBezTo>
                    <a:pt x="7042633" y="8591233"/>
                    <a:pt x="7211306" y="8592188"/>
                    <a:pt x="7333913" y="8591764"/>
                  </a:cubicBezTo>
                  <a:close/>
                  <a:moveTo>
                    <a:pt x="7275981" y="8059239"/>
                  </a:moveTo>
                  <a:cubicBezTo>
                    <a:pt x="6830791" y="8059239"/>
                    <a:pt x="6907468" y="8101230"/>
                    <a:pt x="6905025" y="7944602"/>
                  </a:cubicBezTo>
                  <a:cubicBezTo>
                    <a:pt x="6898148" y="7505320"/>
                    <a:pt x="6876298" y="7578870"/>
                    <a:pt x="6957461" y="7578870"/>
                  </a:cubicBezTo>
                  <a:cubicBezTo>
                    <a:pt x="7348622" y="7578870"/>
                    <a:pt x="7318727" y="7572606"/>
                    <a:pt x="7318860" y="7582666"/>
                  </a:cubicBezTo>
                  <a:cubicBezTo>
                    <a:pt x="7327408" y="8133665"/>
                    <a:pt x="7347533" y="8059239"/>
                    <a:pt x="7275981" y="8059239"/>
                  </a:cubicBezTo>
                  <a:close/>
                  <a:moveTo>
                    <a:pt x="6895653" y="7400981"/>
                  </a:moveTo>
                  <a:cubicBezTo>
                    <a:pt x="6892997" y="7273868"/>
                    <a:pt x="6891219" y="7155409"/>
                    <a:pt x="6890396" y="7070313"/>
                  </a:cubicBezTo>
                  <a:cubicBezTo>
                    <a:pt x="6979842" y="7070260"/>
                    <a:pt x="6909857" y="7070260"/>
                    <a:pt x="7275981" y="7070393"/>
                  </a:cubicBezTo>
                  <a:cubicBezTo>
                    <a:pt x="7323532" y="7070393"/>
                    <a:pt x="7309089" y="6995728"/>
                    <a:pt x="7318408" y="7552620"/>
                  </a:cubicBezTo>
                  <a:cubicBezTo>
                    <a:pt x="6814834" y="7551080"/>
                    <a:pt x="6899901" y="7603661"/>
                    <a:pt x="6895653" y="7400981"/>
                  </a:cubicBezTo>
                  <a:close/>
                  <a:moveTo>
                    <a:pt x="7275981" y="7045734"/>
                  </a:moveTo>
                  <a:cubicBezTo>
                    <a:pt x="6907069" y="7045602"/>
                    <a:pt x="6978913" y="7045628"/>
                    <a:pt x="6890157" y="7045655"/>
                  </a:cubicBezTo>
                  <a:cubicBezTo>
                    <a:pt x="6888138" y="6803187"/>
                    <a:pt x="6883466" y="6658132"/>
                    <a:pt x="6881687" y="6565020"/>
                  </a:cubicBezTo>
                  <a:cubicBezTo>
                    <a:pt x="7193305" y="6564065"/>
                    <a:pt x="7126903" y="6560747"/>
                    <a:pt x="7301708" y="6561278"/>
                  </a:cubicBezTo>
                  <a:cubicBezTo>
                    <a:pt x="7312753" y="7103411"/>
                    <a:pt x="7326346" y="7045734"/>
                    <a:pt x="7275981" y="7045734"/>
                  </a:cubicBezTo>
                  <a:close/>
                  <a:moveTo>
                    <a:pt x="5579888" y="8085994"/>
                  </a:moveTo>
                  <a:cubicBezTo>
                    <a:pt x="6058585" y="8089498"/>
                    <a:pt x="5997068" y="8060991"/>
                    <a:pt x="5998900" y="8125755"/>
                  </a:cubicBezTo>
                  <a:cubicBezTo>
                    <a:pt x="6003971" y="8306086"/>
                    <a:pt x="6006971" y="8567557"/>
                    <a:pt x="6001741" y="8567557"/>
                  </a:cubicBezTo>
                  <a:cubicBezTo>
                    <a:pt x="5843503" y="8567557"/>
                    <a:pt x="5839388" y="8569813"/>
                    <a:pt x="5683194" y="8569813"/>
                  </a:cubicBezTo>
                  <a:cubicBezTo>
                    <a:pt x="5545825" y="8569840"/>
                    <a:pt x="5591889" y="8656953"/>
                    <a:pt x="5579888" y="8085994"/>
                  </a:cubicBezTo>
                  <a:close/>
                  <a:moveTo>
                    <a:pt x="3809562" y="8083738"/>
                  </a:moveTo>
                  <a:cubicBezTo>
                    <a:pt x="4296541" y="8085782"/>
                    <a:pt x="4228016" y="8074262"/>
                    <a:pt x="4229688" y="8126472"/>
                  </a:cubicBezTo>
                  <a:cubicBezTo>
                    <a:pt x="4232476" y="8215097"/>
                    <a:pt x="4234813" y="8309881"/>
                    <a:pt x="4235928" y="8488460"/>
                  </a:cubicBezTo>
                  <a:cubicBezTo>
                    <a:pt x="4236645" y="8602010"/>
                    <a:pt x="4301851" y="8568751"/>
                    <a:pt x="3815615" y="8565991"/>
                  </a:cubicBezTo>
                  <a:cubicBezTo>
                    <a:pt x="3814818" y="8424598"/>
                    <a:pt x="3817845" y="8443682"/>
                    <a:pt x="3809562" y="8083738"/>
                  </a:cubicBezTo>
                  <a:close/>
                  <a:moveTo>
                    <a:pt x="1147527" y="7582162"/>
                  </a:moveTo>
                  <a:cubicBezTo>
                    <a:pt x="1147474" y="7579268"/>
                    <a:pt x="1114180" y="7576269"/>
                    <a:pt x="1543467" y="7576269"/>
                  </a:cubicBezTo>
                  <a:cubicBezTo>
                    <a:pt x="1572061" y="7576269"/>
                    <a:pt x="1564494" y="7519707"/>
                    <a:pt x="1571158" y="7945053"/>
                  </a:cubicBezTo>
                  <a:cubicBezTo>
                    <a:pt x="1573495" y="8096399"/>
                    <a:pt x="1645764" y="8061044"/>
                    <a:pt x="1225186" y="8061044"/>
                  </a:cubicBezTo>
                  <a:cubicBezTo>
                    <a:pt x="1117074" y="8061044"/>
                    <a:pt x="1156156" y="8133930"/>
                    <a:pt x="1147527" y="7582162"/>
                  </a:cubicBezTo>
                  <a:close/>
                  <a:moveTo>
                    <a:pt x="1512642" y="4027357"/>
                  </a:moveTo>
                  <a:cubicBezTo>
                    <a:pt x="1513757" y="4159062"/>
                    <a:pt x="1516306" y="4504249"/>
                    <a:pt x="1516386" y="4510247"/>
                  </a:cubicBezTo>
                  <a:cubicBezTo>
                    <a:pt x="1172378" y="4510539"/>
                    <a:pt x="1154244" y="4510460"/>
                    <a:pt x="1096073" y="4511256"/>
                  </a:cubicBezTo>
                  <a:cubicBezTo>
                    <a:pt x="1088931" y="4144861"/>
                    <a:pt x="1092197" y="4202857"/>
                    <a:pt x="1090152" y="4029082"/>
                  </a:cubicBezTo>
                  <a:cubicBezTo>
                    <a:pt x="1271887" y="4032453"/>
                    <a:pt x="1395265" y="4027675"/>
                    <a:pt x="1512642" y="4027357"/>
                  </a:cubicBezTo>
                  <a:close/>
                  <a:moveTo>
                    <a:pt x="1089860" y="4004424"/>
                  </a:moveTo>
                  <a:cubicBezTo>
                    <a:pt x="1082134" y="3421839"/>
                    <a:pt x="1041194" y="3522144"/>
                    <a:pt x="1225212" y="3522144"/>
                  </a:cubicBezTo>
                  <a:cubicBezTo>
                    <a:pt x="1374981" y="3522144"/>
                    <a:pt x="1380131" y="3520551"/>
                    <a:pt x="1502341" y="3520233"/>
                  </a:cubicBezTo>
                  <a:cubicBezTo>
                    <a:pt x="1511554" y="3967344"/>
                    <a:pt x="1510863" y="3869853"/>
                    <a:pt x="1512377" y="4002752"/>
                  </a:cubicBezTo>
                  <a:cubicBezTo>
                    <a:pt x="1383344" y="4003044"/>
                    <a:pt x="1270135" y="4007795"/>
                    <a:pt x="1089860" y="4004424"/>
                  </a:cubicBezTo>
                  <a:close/>
                  <a:moveTo>
                    <a:pt x="1516731" y="4534879"/>
                  </a:moveTo>
                  <a:cubicBezTo>
                    <a:pt x="1521935" y="4903371"/>
                    <a:pt x="1522572" y="4814612"/>
                    <a:pt x="1526103" y="5015301"/>
                  </a:cubicBezTo>
                  <a:cubicBezTo>
                    <a:pt x="1524218" y="5015301"/>
                    <a:pt x="1134013" y="5017345"/>
                    <a:pt x="1106321" y="5017743"/>
                  </a:cubicBezTo>
                  <a:cubicBezTo>
                    <a:pt x="1104038" y="4882004"/>
                    <a:pt x="1106958" y="5076031"/>
                    <a:pt x="1096577" y="4535888"/>
                  </a:cubicBezTo>
                  <a:cubicBezTo>
                    <a:pt x="1164227" y="4535012"/>
                    <a:pt x="1176732" y="4535171"/>
                    <a:pt x="1516731" y="4534879"/>
                  </a:cubicBezTo>
                  <a:close/>
                  <a:moveTo>
                    <a:pt x="2392350" y="3960284"/>
                  </a:moveTo>
                  <a:cubicBezTo>
                    <a:pt x="2393093" y="4008273"/>
                    <a:pt x="2453255" y="4014802"/>
                    <a:pt x="2021340" y="4002991"/>
                  </a:cubicBezTo>
                  <a:cubicBezTo>
                    <a:pt x="1959505" y="4001212"/>
                    <a:pt x="1974559" y="4070940"/>
                    <a:pt x="1967152" y="3597764"/>
                  </a:cubicBezTo>
                  <a:cubicBezTo>
                    <a:pt x="1965558" y="3495230"/>
                    <a:pt x="1899661" y="3522914"/>
                    <a:pt x="2339488" y="3521162"/>
                  </a:cubicBezTo>
                  <a:cubicBezTo>
                    <a:pt x="2413510" y="3520950"/>
                    <a:pt x="2384491" y="3457433"/>
                    <a:pt x="2392350" y="3960284"/>
                  </a:cubicBezTo>
                  <a:close/>
                  <a:moveTo>
                    <a:pt x="3288305" y="4511203"/>
                  </a:moveTo>
                  <a:cubicBezTo>
                    <a:pt x="2869400" y="4503320"/>
                    <a:pt x="2868417" y="4524288"/>
                    <a:pt x="2867648" y="4503134"/>
                  </a:cubicBezTo>
                  <a:cubicBezTo>
                    <a:pt x="2863107" y="4380905"/>
                    <a:pt x="2861594" y="4263984"/>
                    <a:pt x="2860930" y="4141039"/>
                  </a:cubicBezTo>
                  <a:cubicBezTo>
                    <a:pt x="2860187" y="3994709"/>
                    <a:pt x="2776767" y="4026056"/>
                    <a:pt x="3281827" y="4025631"/>
                  </a:cubicBezTo>
                  <a:cubicBezTo>
                    <a:pt x="3283022" y="4160043"/>
                    <a:pt x="3278482" y="4276035"/>
                    <a:pt x="3288305" y="4511203"/>
                  </a:cubicBezTo>
                  <a:close/>
                  <a:moveTo>
                    <a:pt x="3729062" y="4512796"/>
                  </a:moveTo>
                  <a:cubicBezTo>
                    <a:pt x="3440490" y="4512902"/>
                    <a:pt x="3400585" y="4513300"/>
                    <a:pt x="3310103" y="4511627"/>
                  </a:cubicBezTo>
                  <a:cubicBezTo>
                    <a:pt x="3300226" y="4275822"/>
                    <a:pt x="3304714" y="4153089"/>
                    <a:pt x="3303572" y="4025631"/>
                  </a:cubicBezTo>
                  <a:cubicBezTo>
                    <a:pt x="3812163" y="4025207"/>
                    <a:pt x="3725664" y="4001239"/>
                    <a:pt x="3724920" y="4141012"/>
                  </a:cubicBezTo>
                  <a:cubicBezTo>
                    <a:pt x="3724442" y="4232850"/>
                    <a:pt x="3724707" y="4261490"/>
                    <a:pt x="3729062" y="4512796"/>
                  </a:cubicBezTo>
                  <a:close/>
                  <a:moveTo>
                    <a:pt x="6798134" y="6540814"/>
                  </a:moveTo>
                  <a:cubicBezTo>
                    <a:pt x="6380901" y="6543627"/>
                    <a:pt x="6437771" y="6552890"/>
                    <a:pt x="6436869" y="6495319"/>
                  </a:cubicBezTo>
                  <a:cubicBezTo>
                    <a:pt x="6428930" y="5988673"/>
                    <a:pt x="6414620" y="6057870"/>
                    <a:pt x="6479826" y="6056065"/>
                  </a:cubicBezTo>
                  <a:cubicBezTo>
                    <a:pt x="6577929" y="6053517"/>
                    <a:pt x="6671544" y="6052907"/>
                    <a:pt x="6797949" y="6055800"/>
                  </a:cubicBezTo>
                  <a:cubicBezTo>
                    <a:pt x="6865943" y="6057366"/>
                    <a:pt x="6852455" y="6041361"/>
                    <a:pt x="6853890" y="6133437"/>
                  </a:cubicBezTo>
                  <a:cubicBezTo>
                    <a:pt x="6861350" y="6610992"/>
                    <a:pt x="6879244" y="6540282"/>
                    <a:pt x="6798134" y="6540814"/>
                  </a:cubicBezTo>
                  <a:close/>
                  <a:moveTo>
                    <a:pt x="6859943" y="6565126"/>
                  </a:moveTo>
                  <a:cubicBezTo>
                    <a:pt x="6862677" y="6712810"/>
                    <a:pt x="6865439" y="6746493"/>
                    <a:pt x="6868412" y="7045708"/>
                  </a:cubicBezTo>
                  <a:cubicBezTo>
                    <a:pt x="6399407" y="7045947"/>
                    <a:pt x="6447197" y="7050432"/>
                    <a:pt x="6447064" y="7038860"/>
                  </a:cubicBezTo>
                  <a:cubicBezTo>
                    <a:pt x="6441382" y="6494576"/>
                    <a:pt x="6417036" y="6564941"/>
                    <a:pt x="6479481" y="6565445"/>
                  </a:cubicBezTo>
                  <a:cubicBezTo>
                    <a:pt x="6652852" y="6566799"/>
                    <a:pt x="6796010" y="6565392"/>
                    <a:pt x="6859943" y="6565126"/>
                  </a:cubicBezTo>
                  <a:close/>
                  <a:moveTo>
                    <a:pt x="5555330" y="6563906"/>
                  </a:moveTo>
                  <a:cubicBezTo>
                    <a:pt x="6055823" y="6563481"/>
                    <a:pt x="5974527" y="6534311"/>
                    <a:pt x="5978244" y="6677004"/>
                  </a:cubicBezTo>
                  <a:cubicBezTo>
                    <a:pt x="5981483" y="6805470"/>
                    <a:pt x="5983634" y="6918621"/>
                    <a:pt x="5982731" y="7039258"/>
                  </a:cubicBezTo>
                  <a:cubicBezTo>
                    <a:pt x="5982625" y="7051680"/>
                    <a:pt x="6028291" y="7047911"/>
                    <a:pt x="5560029" y="7048176"/>
                  </a:cubicBezTo>
                  <a:cubicBezTo>
                    <a:pt x="5552250" y="6540947"/>
                    <a:pt x="5557613" y="6782909"/>
                    <a:pt x="5555330" y="6563906"/>
                  </a:cubicBezTo>
                  <a:close/>
                  <a:moveTo>
                    <a:pt x="4227803" y="6563746"/>
                  </a:moveTo>
                  <a:cubicBezTo>
                    <a:pt x="4451646" y="6566905"/>
                    <a:pt x="4542155" y="6564277"/>
                    <a:pt x="4648939" y="6563693"/>
                  </a:cubicBezTo>
                  <a:cubicBezTo>
                    <a:pt x="4655550" y="7018634"/>
                    <a:pt x="4655763" y="7045389"/>
                    <a:pt x="4655789" y="7048627"/>
                  </a:cubicBezTo>
                  <a:cubicBezTo>
                    <a:pt x="4184899" y="7048548"/>
                    <a:pt x="4233299" y="7053485"/>
                    <a:pt x="4232928" y="7038674"/>
                  </a:cubicBezTo>
                  <a:cubicBezTo>
                    <a:pt x="4225626" y="6734708"/>
                    <a:pt x="4229157" y="6703812"/>
                    <a:pt x="4227803" y="6563746"/>
                  </a:cubicBezTo>
                  <a:close/>
                  <a:moveTo>
                    <a:pt x="2024022" y="7072197"/>
                  </a:moveTo>
                  <a:cubicBezTo>
                    <a:pt x="2292893" y="7075091"/>
                    <a:pt x="2306460" y="7070632"/>
                    <a:pt x="2441361" y="7069676"/>
                  </a:cubicBezTo>
                  <a:cubicBezTo>
                    <a:pt x="2449804" y="7523768"/>
                    <a:pt x="2449618" y="7382880"/>
                    <a:pt x="2452698" y="7555221"/>
                  </a:cubicBezTo>
                  <a:cubicBezTo>
                    <a:pt x="2257635" y="7554717"/>
                    <a:pt x="2431989" y="7553495"/>
                    <a:pt x="2028031" y="7553788"/>
                  </a:cubicBezTo>
                  <a:cubicBezTo>
                    <a:pt x="2025535" y="7359123"/>
                    <a:pt x="2031668" y="7390418"/>
                    <a:pt x="2024022" y="7072197"/>
                  </a:cubicBezTo>
                  <a:close/>
                  <a:moveTo>
                    <a:pt x="2415076" y="5409114"/>
                  </a:moveTo>
                  <a:cubicBezTo>
                    <a:pt x="2417280" y="5549658"/>
                    <a:pt x="2438122" y="5525822"/>
                    <a:pt x="2339329" y="5526592"/>
                  </a:cubicBezTo>
                  <a:cubicBezTo>
                    <a:pt x="2198057" y="5527733"/>
                    <a:pt x="2106911" y="5527362"/>
                    <a:pt x="2021154" y="5526433"/>
                  </a:cubicBezTo>
                  <a:cubicBezTo>
                    <a:pt x="1988976" y="5526088"/>
                    <a:pt x="2000976" y="5583951"/>
                    <a:pt x="1992294" y="5046329"/>
                  </a:cubicBezTo>
                  <a:cubicBezTo>
                    <a:pt x="1992268" y="5044445"/>
                    <a:pt x="1957886" y="5033403"/>
                    <a:pt x="2339197" y="5042640"/>
                  </a:cubicBezTo>
                  <a:cubicBezTo>
                    <a:pt x="2444414" y="5045161"/>
                    <a:pt x="2408227" y="4970152"/>
                    <a:pt x="2415076" y="5409114"/>
                  </a:cubicBezTo>
                  <a:close/>
                  <a:moveTo>
                    <a:pt x="2020968" y="5551065"/>
                  </a:moveTo>
                  <a:cubicBezTo>
                    <a:pt x="2479513" y="5556001"/>
                    <a:pt x="2417572" y="5531503"/>
                    <a:pt x="2419484" y="5589896"/>
                  </a:cubicBezTo>
                  <a:cubicBezTo>
                    <a:pt x="2423254" y="5702703"/>
                    <a:pt x="2423068" y="5717912"/>
                    <a:pt x="2428112" y="6033796"/>
                  </a:cubicBezTo>
                  <a:cubicBezTo>
                    <a:pt x="2065227" y="6033212"/>
                    <a:pt x="2090742" y="6032920"/>
                    <a:pt x="2006658" y="6031646"/>
                  </a:cubicBezTo>
                  <a:cubicBezTo>
                    <a:pt x="2000498" y="5490760"/>
                    <a:pt x="1989878" y="5550746"/>
                    <a:pt x="2020968" y="5551065"/>
                  </a:cubicBezTo>
                  <a:close/>
                  <a:moveTo>
                    <a:pt x="2020915" y="6056596"/>
                  </a:moveTo>
                  <a:cubicBezTo>
                    <a:pt x="2500143" y="6064320"/>
                    <a:pt x="2427953" y="6025515"/>
                    <a:pt x="2429679" y="6133464"/>
                  </a:cubicBezTo>
                  <a:cubicBezTo>
                    <a:pt x="2437299" y="6620255"/>
                    <a:pt x="2457902" y="6537655"/>
                    <a:pt x="2339435" y="6537496"/>
                  </a:cubicBezTo>
                  <a:cubicBezTo>
                    <a:pt x="1947080" y="6536407"/>
                    <a:pt x="2012658" y="6559871"/>
                    <a:pt x="2011623" y="6495346"/>
                  </a:cubicBezTo>
                  <a:cubicBezTo>
                    <a:pt x="2003897" y="6001892"/>
                    <a:pt x="2003286" y="6056304"/>
                    <a:pt x="2020915" y="6056596"/>
                  </a:cubicBezTo>
                  <a:close/>
                  <a:moveTo>
                    <a:pt x="2021314" y="6564012"/>
                  </a:moveTo>
                  <a:cubicBezTo>
                    <a:pt x="2117531" y="6561544"/>
                    <a:pt x="2146975" y="6561889"/>
                    <a:pt x="2339435" y="6562127"/>
                  </a:cubicBezTo>
                  <a:cubicBezTo>
                    <a:pt x="2464911" y="6562472"/>
                    <a:pt x="2430104" y="6470767"/>
                    <a:pt x="2440777" y="7039231"/>
                  </a:cubicBezTo>
                  <a:cubicBezTo>
                    <a:pt x="2440803" y="7041196"/>
                    <a:pt x="2489204" y="7052556"/>
                    <a:pt x="2023411" y="7047513"/>
                  </a:cubicBezTo>
                  <a:cubicBezTo>
                    <a:pt x="2023384" y="7045655"/>
                    <a:pt x="2010508" y="6564277"/>
                    <a:pt x="2021314" y="6564012"/>
                  </a:cubicBezTo>
                  <a:close/>
                  <a:moveTo>
                    <a:pt x="2817043" y="5524283"/>
                  </a:moveTo>
                  <a:cubicBezTo>
                    <a:pt x="2362667" y="5524283"/>
                    <a:pt x="2439317" y="5561682"/>
                    <a:pt x="2436821" y="5408663"/>
                  </a:cubicBezTo>
                  <a:cubicBezTo>
                    <a:pt x="2434060" y="5232181"/>
                    <a:pt x="2437803" y="5226527"/>
                    <a:pt x="2434989" y="5046303"/>
                  </a:cubicBezTo>
                  <a:cubicBezTo>
                    <a:pt x="2434962" y="5044418"/>
                    <a:pt x="2856337" y="5039083"/>
                    <a:pt x="2856443" y="5046674"/>
                  </a:cubicBezTo>
                  <a:cubicBezTo>
                    <a:pt x="2865125" y="5600726"/>
                    <a:pt x="2875719" y="5524283"/>
                    <a:pt x="2817043" y="5524283"/>
                  </a:cubicBezTo>
                  <a:close/>
                  <a:moveTo>
                    <a:pt x="2862099" y="5548994"/>
                  </a:moveTo>
                  <a:cubicBezTo>
                    <a:pt x="2870887" y="6106098"/>
                    <a:pt x="2887427" y="6030876"/>
                    <a:pt x="2817043" y="6030876"/>
                  </a:cubicBezTo>
                  <a:cubicBezTo>
                    <a:pt x="2657504" y="6030876"/>
                    <a:pt x="2657929" y="6033875"/>
                    <a:pt x="2498682" y="6033875"/>
                  </a:cubicBezTo>
                  <a:cubicBezTo>
                    <a:pt x="2424555" y="6033875"/>
                    <a:pt x="2457131" y="6107239"/>
                    <a:pt x="2440033" y="5550693"/>
                  </a:cubicBezTo>
                  <a:cubicBezTo>
                    <a:pt x="2783537" y="5549684"/>
                    <a:pt x="2680497" y="5548569"/>
                    <a:pt x="2862099" y="5548994"/>
                  </a:cubicBezTo>
                  <a:close/>
                  <a:moveTo>
                    <a:pt x="2498682" y="6058507"/>
                  </a:moveTo>
                  <a:cubicBezTo>
                    <a:pt x="2658195" y="6058507"/>
                    <a:pt x="2657796" y="6055508"/>
                    <a:pt x="2817043" y="6055508"/>
                  </a:cubicBezTo>
                  <a:cubicBezTo>
                    <a:pt x="2885277" y="6055508"/>
                    <a:pt x="2867249" y="5978667"/>
                    <a:pt x="2876807" y="6541398"/>
                  </a:cubicBezTo>
                  <a:cubicBezTo>
                    <a:pt x="2696798" y="6543176"/>
                    <a:pt x="2693692" y="6537787"/>
                    <a:pt x="2456680" y="6537655"/>
                  </a:cubicBezTo>
                  <a:cubicBezTo>
                    <a:pt x="2449220" y="5981985"/>
                    <a:pt x="2435414" y="6058507"/>
                    <a:pt x="2498682" y="6058507"/>
                  </a:cubicBezTo>
                  <a:close/>
                  <a:moveTo>
                    <a:pt x="2498682" y="6562313"/>
                  </a:moveTo>
                  <a:cubicBezTo>
                    <a:pt x="2656814" y="6562313"/>
                    <a:pt x="2655327" y="6566321"/>
                    <a:pt x="2817043" y="6566321"/>
                  </a:cubicBezTo>
                  <a:cubicBezTo>
                    <a:pt x="2895684" y="6566321"/>
                    <a:pt x="2879223" y="6489825"/>
                    <a:pt x="2885516" y="7039098"/>
                  </a:cubicBezTo>
                  <a:cubicBezTo>
                    <a:pt x="2885622" y="7048203"/>
                    <a:pt x="2462707" y="7047885"/>
                    <a:pt x="2462548" y="7038727"/>
                  </a:cubicBezTo>
                  <a:cubicBezTo>
                    <a:pt x="2452114" y="6486162"/>
                    <a:pt x="2445237" y="6562313"/>
                    <a:pt x="2498682" y="6562313"/>
                  </a:cubicBezTo>
                  <a:close/>
                  <a:moveTo>
                    <a:pt x="2878082" y="5040835"/>
                  </a:moveTo>
                  <a:cubicBezTo>
                    <a:pt x="2962351" y="5041552"/>
                    <a:pt x="3110580" y="5047869"/>
                    <a:pt x="3295368" y="5042348"/>
                  </a:cubicBezTo>
                  <a:cubicBezTo>
                    <a:pt x="3298368" y="5229314"/>
                    <a:pt x="3303465" y="5351703"/>
                    <a:pt x="3304289" y="5525557"/>
                  </a:cubicBezTo>
                  <a:cubicBezTo>
                    <a:pt x="2953669" y="5526327"/>
                    <a:pt x="3042612" y="5524893"/>
                    <a:pt x="2883445" y="5524389"/>
                  </a:cubicBezTo>
                  <a:cubicBezTo>
                    <a:pt x="2878772" y="5227483"/>
                    <a:pt x="2880843" y="5211133"/>
                    <a:pt x="2878082" y="5040835"/>
                  </a:cubicBezTo>
                  <a:close/>
                  <a:moveTo>
                    <a:pt x="2883843" y="5549047"/>
                  </a:moveTo>
                  <a:cubicBezTo>
                    <a:pt x="3038072" y="5549605"/>
                    <a:pt x="2969361" y="5550932"/>
                    <a:pt x="3304395" y="5550215"/>
                  </a:cubicBezTo>
                  <a:cubicBezTo>
                    <a:pt x="3305058" y="5883325"/>
                    <a:pt x="3309572" y="5898322"/>
                    <a:pt x="3313262" y="6032442"/>
                  </a:cubicBezTo>
                  <a:cubicBezTo>
                    <a:pt x="2955740" y="6033265"/>
                    <a:pt x="3037382" y="6031752"/>
                    <a:pt x="2890454" y="6031035"/>
                  </a:cubicBezTo>
                  <a:cubicBezTo>
                    <a:pt x="2887985" y="5829630"/>
                    <a:pt x="2891436" y="6029894"/>
                    <a:pt x="2883843" y="5549047"/>
                  </a:cubicBezTo>
                  <a:close/>
                  <a:moveTo>
                    <a:pt x="3315386" y="6133464"/>
                  </a:moveTo>
                  <a:cubicBezTo>
                    <a:pt x="3322528" y="6600906"/>
                    <a:pt x="3332777" y="6538823"/>
                    <a:pt x="3294890" y="6538265"/>
                  </a:cubicBezTo>
                  <a:cubicBezTo>
                    <a:pt x="2840540" y="6530940"/>
                    <a:pt x="2898923" y="6567064"/>
                    <a:pt x="2897808" y="6495293"/>
                  </a:cubicBezTo>
                  <a:cubicBezTo>
                    <a:pt x="2892445" y="6166031"/>
                    <a:pt x="2891649" y="6121758"/>
                    <a:pt x="2890772" y="6055693"/>
                  </a:cubicBezTo>
                  <a:cubicBezTo>
                    <a:pt x="3388611" y="6058188"/>
                    <a:pt x="3313740" y="6029523"/>
                    <a:pt x="3315386" y="6133464"/>
                  </a:cubicBezTo>
                  <a:close/>
                  <a:moveTo>
                    <a:pt x="3317112" y="5041737"/>
                  </a:moveTo>
                  <a:cubicBezTo>
                    <a:pt x="3488333" y="5037172"/>
                    <a:pt x="3737558" y="5043383"/>
                    <a:pt x="3737611" y="5046807"/>
                  </a:cubicBezTo>
                  <a:cubicBezTo>
                    <a:pt x="3739071" y="5140848"/>
                    <a:pt x="3741328" y="5262280"/>
                    <a:pt x="3745602" y="5526592"/>
                  </a:cubicBezTo>
                  <a:cubicBezTo>
                    <a:pt x="3580329" y="5526433"/>
                    <a:pt x="3610941" y="5524973"/>
                    <a:pt x="3326086" y="5525504"/>
                  </a:cubicBezTo>
                  <a:cubicBezTo>
                    <a:pt x="3325024" y="5321656"/>
                    <a:pt x="3319369" y="5208983"/>
                    <a:pt x="3317112" y="5041737"/>
                  </a:cubicBezTo>
                  <a:close/>
                  <a:moveTo>
                    <a:pt x="2976609" y="6564012"/>
                  </a:moveTo>
                  <a:cubicBezTo>
                    <a:pt x="3084906" y="6560747"/>
                    <a:pt x="3186354" y="6561278"/>
                    <a:pt x="3294598" y="6562897"/>
                  </a:cubicBezTo>
                  <a:cubicBezTo>
                    <a:pt x="3330759" y="6563481"/>
                    <a:pt x="3323378" y="6542857"/>
                    <a:pt x="3322104" y="6676526"/>
                  </a:cubicBezTo>
                  <a:cubicBezTo>
                    <a:pt x="3317590" y="7101792"/>
                    <a:pt x="3349344" y="7045947"/>
                    <a:pt x="3294837" y="7045416"/>
                  </a:cubicBezTo>
                  <a:cubicBezTo>
                    <a:pt x="2874126" y="7041488"/>
                    <a:pt x="2907366" y="7049450"/>
                    <a:pt x="2907234" y="7038780"/>
                  </a:cubicBezTo>
                  <a:cubicBezTo>
                    <a:pt x="2900862" y="6482287"/>
                    <a:pt x="2870727" y="6567064"/>
                    <a:pt x="2976609" y="6564012"/>
                  </a:cubicBezTo>
                  <a:close/>
                  <a:moveTo>
                    <a:pt x="3326192" y="5589923"/>
                  </a:moveTo>
                  <a:cubicBezTo>
                    <a:pt x="3326192" y="5532723"/>
                    <a:pt x="3262021" y="5550826"/>
                    <a:pt x="3746001" y="5551224"/>
                  </a:cubicBezTo>
                  <a:cubicBezTo>
                    <a:pt x="3750833" y="5850917"/>
                    <a:pt x="3750833" y="5855057"/>
                    <a:pt x="3752957" y="5952443"/>
                  </a:cubicBezTo>
                  <a:cubicBezTo>
                    <a:pt x="3755134" y="6051446"/>
                    <a:pt x="3834067" y="6031301"/>
                    <a:pt x="3335007" y="6032389"/>
                  </a:cubicBezTo>
                  <a:cubicBezTo>
                    <a:pt x="3332511" y="5941321"/>
                    <a:pt x="3326192" y="5837380"/>
                    <a:pt x="3326192" y="5589923"/>
                  </a:cubicBezTo>
                  <a:close/>
                  <a:moveTo>
                    <a:pt x="3453951" y="6056915"/>
                  </a:moveTo>
                  <a:cubicBezTo>
                    <a:pt x="3614870" y="6056915"/>
                    <a:pt x="3609268" y="6054525"/>
                    <a:pt x="3755054" y="6054313"/>
                  </a:cubicBezTo>
                  <a:cubicBezTo>
                    <a:pt x="3756143" y="6112893"/>
                    <a:pt x="3756355" y="6131499"/>
                    <a:pt x="3762011" y="6495718"/>
                  </a:cubicBezTo>
                  <a:cubicBezTo>
                    <a:pt x="3762966" y="6556633"/>
                    <a:pt x="3809562" y="6539194"/>
                    <a:pt x="3453951" y="6539486"/>
                  </a:cubicBezTo>
                  <a:cubicBezTo>
                    <a:pt x="3321573" y="6539486"/>
                    <a:pt x="3344140" y="6549572"/>
                    <a:pt x="3343290" y="6495240"/>
                  </a:cubicBezTo>
                  <a:cubicBezTo>
                    <a:pt x="3335113" y="5967598"/>
                    <a:pt x="3303041" y="6056915"/>
                    <a:pt x="3453951" y="6056915"/>
                  </a:cubicBezTo>
                  <a:close/>
                  <a:moveTo>
                    <a:pt x="3759276" y="5043569"/>
                  </a:moveTo>
                  <a:cubicBezTo>
                    <a:pt x="4214528" y="5044312"/>
                    <a:pt x="4179960" y="5040278"/>
                    <a:pt x="4180066" y="5046807"/>
                  </a:cubicBezTo>
                  <a:cubicBezTo>
                    <a:pt x="4188748" y="5601602"/>
                    <a:pt x="4229954" y="5523593"/>
                    <a:pt x="4090965" y="5523593"/>
                  </a:cubicBezTo>
                  <a:cubicBezTo>
                    <a:pt x="3931718" y="5523593"/>
                    <a:pt x="3931479" y="5526592"/>
                    <a:pt x="3772418" y="5526592"/>
                  </a:cubicBezTo>
                  <a:cubicBezTo>
                    <a:pt x="3765542" y="5526592"/>
                    <a:pt x="3767666" y="5580420"/>
                    <a:pt x="3759276" y="5043569"/>
                  </a:cubicBezTo>
                  <a:close/>
                  <a:moveTo>
                    <a:pt x="3343822" y="6676845"/>
                  </a:moveTo>
                  <a:cubicBezTo>
                    <a:pt x="3345388" y="6528842"/>
                    <a:pt x="3254932" y="6564303"/>
                    <a:pt x="3763205" y="6563879"/>
                  </a:cubicBezTo>
                  <a:cubicBezTo>
                    <a:pt x="3765595" y="6689240"/>
                    <a:pt x="3771542" y="6839922"/>
                    <a:pt x="3770719" y="7038886"/>
                  </a:cubicBezTo>
                  <a:cubicBezTo>
                    <a:pt x="3770719" y="7040771"/>
                    <a:pt x="3820527" y="7049026"/>
                    <a:pt x="3348574" y="7045867"/>
                  </a:cubicBezTo>
                  <a:cubicBezTo>
                    <a:pt x="3344963" y="6922364"/>
                    <a:pt x="3342627" y="6800931"/>
                    <a:pt x="3343822" y="6676845"/>
                  </a:cubicBezTo>
                  <a:close/>
                  <a:moveTo>
                    <a:pt x="3767745" y="5551224"/>
                  </a:moveTo>
                  <a:cubicBezTo>
                    <a:pt x="3876998" y="5551224"/>
                    <a:pt x="3919107" y="5548516"/>
                    <a:pt x="4190421" y="5548171"/>
                  </a:cubicBezTo>
                  <a:cubicBezTo>
                    <a:pt x="4189624" y="5863870"/>
                    <a:pt x="4194616" y="5895243"/>
                    <a:pt x="4198174" y="6032601"/>
                  </a:cubicBezTo>
                  <a:cubicBezTo>
                    <a:pt x="3696379" y="6031168"/>
                    <a:pt x="3776932" y="6051553"/>
                    <a:pt x="3774728" y="5951832"/>
                  </a:cubicBezTo>
                  <a:cubicBezTo>
                    <a:pt x="3772152" y="5833744"/>
                    <a:pt x="3772418" y="5841282"/>
                    <a:pt x="3767745" y="5551224"/>
                  </a:cubicBezTo>
                  <a:close/>
                  <a:moveTo>
                    <a:pt x="4198784" y="6057260"/>
                  </a:moveTo>
                  <a:cubicBezTo>
                    <a:pt x="4200431" y="6129270"/>
                    <a:pt x="4205767" y="6536726"/>
                    <a:pt x="4205794" y="6538770"/>
                  </a:cubicBezTo>
                  <a:cubicBezTo>
                    <a:pt x="3722822" y="6533302"/>
                    <a:pt x="3784870" y="6564118"/>
                    <a:pt x="3783781" y="6495293"/>
                  </a:cubicBezTo>
                  <a:cubicBezTo>
                    <a:pt x="3778684" y="6166721"/>
                    <a:pt x="3777967" y="6117379"/>
                    <a:pt x="3776825" y="6054287"/>
                  </a:cubicBezTo>
                  <a:cubicBezTo>
                    <a:pt x="3926434" y="6054340"/>
                    <a:pt x="3837784" y="6056277"/>
                    <a:pt x="4198784" y="6057260"/>
                  </a:cubicBezTo>
                  <a:close/>
                  <a:moveTo>
                    <a:pt x="4206033" y="6563455"/>
                  </a:moveTo>
                  <a:cubicBezTo>
                    <a:pt x="4207333" y="6700361"/>
                    <a:pt x="4203802" y="6742511"/>
                    <a:pt x="4211396" y="7048787"/>
                  </a:cubicBezTo>
                  <a:cubicBezTo>
                    <a:pt x="4021298" y="7049079"/>
                    <a:pt x="3792410" y="7045814"/>
                    <a:pt x="3792437" y="7039019"/>
                  </a:cubicBezTo>
                  <a:cubicBezTo>
                    <a:pt x="3793260" y="6841356"/>
                    <a:pt x="3787498" y="6695663"/>
                    <a:pt x="3784950" y="6563826"/>
                  </a:cubicBezTo>
                  <a:cubicBezTo>
                    <a:pt x="3939178" y="6563800"/>
                    <a:pt x="4072858" y="6561835"/>
                    <a:pt x="4206033" y="6563455"/>
                  </a:cubicBezTo>
                  <a:close/>
                  <a:moveTo>
                    <a:pt x="3792357" y="7068296"/>
                  </a:moveTo>
                  <a:cubicBezTo>
                    <a:pt x="3957657" y="7068853"/>
                    <a:pt x="3880636" y="7074029"/>
                    <a:pt x="4212006" y="7073472"/>
                  </a:cubicBezTo>
                  <a:cubicBezTo>
                    <a:pt x="4212272" y="7085389"/>
                    <a:pt x="4221113" y="7551850"/>
                    <a:pt x="4221166" y="7555008"/>
                  </a:cubicBezTo>
                  <a:cubicBezTo>
                    <a:pt x="3924443" y="7556415"/>
                    <a:pt x="3968516" y="7552593"/>
                    <a:pt x="3801464" y="7552168"/>
                  </a:cubicBezTo>
                  <a:cubicBezTo>
                    <a:pt x="3798755" y="7398035"/>
                    <a:pt x="3791853" y="7268162"/>
                    <a:pt x="3792357" y="7068296"/>
                  </a:cubicBezTo>
                  <a:close/>
                  <a:moveTo>
                    <a:pt x="4220529" y="6057339"/>
                  </a:moveTo>
                  <a:cubicBezTo>
                    <a:pt x="4560422" y="6058507"/>
                    <a:pt x="4505729" y="6056941"/>
                    <a:pt x="4638665" y="6055932"/>
                  </a:cubicBezTo>
                  <a:cubicBezTo>
                    <a:pt x="4640921" y="6276528"/>
                    <a:pt x="4645089" y="6304903"/>
                    <a:pt x="4648568" y="6539035"/>
                  </a:cubicBezTo>
                  <a:cubicBezTo>
                    <a:pt x="4523650" y="6539672"/>
                    <a:pt x="4462028" y="6542273"/>
                    <a:pt x="4227511" y="6539062"/>
                  </a:cubicBezTo>
                  <a:cubicBezTo>
                    <a:pt x="4227485" y="6536965"/>
                    <a:pt x="4222334" y="6137710"/>
                    <a:pt x="4220529" y="6057339"/>
                  </a:cubicBezTo>
                  <a:close/>
                  <a:moveTo>
                    <a:pt x="4653904" y="5589498"/>
                  </a:moveTo>
                  <a:cubicBezTo>
                    <a:pt x="4651913" y="5529724"/>
                    <a:pt x="4592308" y="5549578"/>
                    <a:pt x="5046499" y="5549578"/>
                  </a:cubicBezTo>
                  <a:cubicBezTo>
                    <a:pt x="5092032" y="5549578"/>
                    <a:pt x="5065695" y="5491052"/>
                    <a:pt x="5079660" y="5952549"/>
                  </a:cubicBezTo>
                  <a:cubicBezTo>
                    <a:pt x="5082474" y="6045740"/>
                    <a:pt x="5154239" y="6030982"/>
                    <a:pt x="4727979" y="6030982"/>
                  </a:cubicBezTo>
                  <a:cubicBezTo>
                    <a:pt x="4629425" y="6030982"/>
                    <a:pt x="4671135" y="6105700"/>
                    <a:pt x="4653904" y="5589498"/>
                  </a:cubicBezTo>
                  <a:close/>
                  <a:moveTo>
                    <a:pt x="4728005" y="6055614"/>
                  </a:moveTo>
                  <a:cubicBezTo>
                    <a:pt x="5145743" y="6055614"/>
                    <a:pt x="5082235" y="6030425"/>
                    <a:pt x="5083855" y="6133464"/>
                  </a:cubicBezTo>
                  <a:cubicBezTo>
                    <a:pt x="5091182" y="6600587"/>
                    <a:pt x="5101086" y="6537071"/>
                    <a:pt x="5046526" y="6537071"/>
                  </a:cubicBezTo>
                  <a:cubicBezTo>
                    <a:pt x="4611530" y="6537071"/>
                    <a:pt x="4670631" y="6555412"/>
                    <a:pt x="4669675" y="6495293"/>
                  </a:cubicBezTo>
                  <a:cubicBezTo>
                    <a:pt x="4661577" y="5982754"/>
                    <a:pt x="4633965" y="6055614"/>
                    <a:pt x="4728005" y="6055614"/>
                  </a:cubicBezTo>
                  <a:close/>
                  <a:moveTo>
                    <a:pt x="4728005" y="6563481"/>
                  </a:moveTo>
                  <a:cubicBezTo>
                    <a:pt x="4886110" y="6563481"/>
                    <a:pt x="4894527" y="6561702"/>
                    <a:pt x="5046526" y="6561702"/>
                  </a:cubicBezTo>
                  <a:cubicBezTo>
                    <a:pt x="5105759" y="6561702"/>
                    <a:pt x="5087943" y="6493435"/>
                    <a:pt x="5096068" y="7044540"/>
                  </a:cubicBezTo>
                  <a:cubicBezTo>
                    <a:pt x="4921396" y="7043451"/>
                    <a:pt x="4892482" y="7048654"/>
                    <a:pt x="4677587" y="7048627"/>
                  </a:cubicBezTo>
                  <a:cubicBezTo>
                    <a:pt x="4669993" y="6495824"/>
                    <a:pt x="4647612" y="6563481"/>
                    <a:pt x="4728005" y="6563481"/>
                  </a:cubicBezTo>
                  <a:close/>
                  <a:moveTo>
                    <a:pt x="5087333" y="5046303"/>
                  </a:moveTo>
                  <a:cubicBezTo>
                    <a:pt x="5087253" y="5040543"/>
                    <a:pt x="5510168" y="5039720"/>
                    <a:pt x="5510274" y="5046727"/>
                  </a:cubicBezTo>
                  <a:cubicBezTo>
                    <a:pt x="5513434" y="5248691"/>
                    <a:pt x="5509929" y="5176866"/>
                    <a:pt x="5515664" y="5523858"/>
                  </a:cubicBezTo>
                  <a:cubicBezTo>
                    <a:pt x="5320627" y="5520753"/>
                    <a:pt x="5210100" y="5524362"/>
                    <a:pt x="5096731" y="5524814"/>
                  </a:cubicBezTo>
                  <a:cubicBezTo>
                    <a:pt x="5096546" y="5345253"/>
                    <a:pt x="5090014" y="5217636"/>
                    <a:pt x="5087333" y="5046303"/>
                  </a:cubicBezTo>
                  <a:close/>
                  <a:moveTo>
                    <a:pt x="5096439" y="5590029"/>
                  </a:moveTo>
                  <a:cubicBezTo>
                    <a:pt x="5096784" y="5544216"/>
                    <a:pt x="5033383" y="5540766"/>
                    <a:pt x="5516035" y="5548596"/>
                  </a:cubicBezTo>
                  <a:cubicBezTo>
                    <a:pt x="5523629" y="5995415"/>
                    <a:pt x="5520522" y="5847758"/>
                    <a:pt x="5522700" y="6032256"/>
                  </a:cubicBezTo>
                  <a:cubicBezTo>
                    <a:pt x="5035826" y="6023683"/>
                    <a:pt x="5104749" y="6063125"/>
                    <a:pt x="5101378" y="5951752"/>
                  </a:cubicBezTo>
                  <a:cubicBezTo>
                    <a:pt x="5096678" y="5795920"/>
                    <a:pt x="5095829" y="5687998"/>
                    <a:pt x="5096439" y="5590029"/>
                  </a:cubicBezTo>
                  <a:close/>
                  <a:moveTo>
                    <a:pt x="5523018" y="6056888"/>
                  </a:moveTo>
                  <a:cubicBezTo>
                    <a:pt x="5526257" y="6304398"/>
                    <a:pt x="5530797" y="6336462"/>
                    <a:pt x="5533293" y="6539301"/>
                  </a:cubicBezTo>
                  <a:cubicBezTo>
                    <a:pt x="5365948" y="6539433"/>
                    <a:pt x="5312848" y="6539858"/>
                    <a:pt x="5205772" y="6538265"/>
                  </a:cubicBezTo>
                  <a:cubicBezTo>
                    <a:pt x="5082395" y="6536434"/>
                    <a:pt x="5113033" y="6611842"/>
                    <a:pt x="5105546" y="6133039"/>
                  </a:cubicBezTo>
                  <a:cubicBezTo>
                    <a:pt x="5104006" y="6033610"/>
                    <a:pt x="5024489" y="6048819"/>
                    <a:pt x="5523018" y="6056888"/>
                  </a:cubicBezTo>
                  <a:close/>
                  <a:moveTo>
                    <a:pt x="5533585" y="6563932"/>
                  </a:moveTo>
                  <a:cubicBezTo>
                    <a:pt x="5536399" y="6841860"/>
                    <a:pt x="5530027" y="6510873"/>
                    <a:pt x="5538311" y="7048176"/>
                  </a:cubicBezTo>
                  <a:cubicBezTo>
                    <a:pt x="5083297" y="7048415"/>
                    <a:pt x="5330371" y="7046849"/>
                    <a:pt x="5117839" y="7044726"/>
                  </a:cubicBezTo>
                  <a:cubicBezTo>
                    <a:pt x="5116538" y="6940413"/>
                    <a:pt x="5117202" y="6990711"/>
                    <a:pt x="5110617" y="6561862"/>
                  </a:cubicBezTo>
                  <a:cubicBezTo>
                    <a:pt x="5289166" y="6562817"/>
                    <a:pt x="5124184" y="6564277"/>
                    <a:pt x="5533585" y="6563932"/>
                  </a:cubicBezTo>
                  <a:close/>
                  <a:moveTo>
                    <a:pt x="5537833" y="5548941"/>
                  </a:moveTo>
                  <a:cubicBezTo>
                    <a:pt x="6017113" y="5556532"/>
                    <a:pt x="5957695" y="5522823"/>
                    <a:pt x="5958969" y="5590188"/>
                  </a:cubicBezTo>
                  <a:cubicBezTo>
                    <a:pt x="5961465" y="5722318"/>
                    <a:pt x="5963217" y="5824560"/>
                    <a:pt x="5964411" y="5952336"/>
                  </a:cubicBezTo>
                  <a:cubicBezTo>
                    <a:pt x="5965235" y="6041520"/>
                    <a:pt x="6050965" y="6040511"/>
                    <a:pt x="5544497" y="6032601"/>
                  </a:cubicBezTo>
                  <a:cubicBezTo>
                    <a:pt x="5542798" y="5887068"/>
                    <a:pt x="5544630" y="5939463"/>
                    <a:pt x="5537833" y="5548941"/>
                  </a:cubicBezTo>
                  <a:close/>
                  <a:moveTo>
                    <a:pt x="5538709" y="7072808"/>
                  </a:moveTo>
                  <a:cubicBezTo>
                    <a:pt x="5541311" y="7241513"/>
                    <a:pt x="5542055" y="7298315"/>
                    <a:pt x="5544417" y="7401619"/>
                  </a:cubicBezTo>
                  <a:cubicBezTo>
                    <a:pt x="5548904" y="7605572"/>
                    <a:pt x="5622182" y="7545082"/>
                    <a:pt x="5205454" y="7554027"/>
                  </a:cubicBezTo>
                  <a:cubicBezTo>
                    <a:pt x="5106130" y="7556044"/>
                    <a:pt x="5125644" y="7647430"/>
                    <a:pt x="5118157" y="7069357"/>
                  </a:cubicBezTo>
                  <a:cubicBezTo>
                    <a:pt x="5282024" y="7071029"/>
                    <a:pt x="5125299" y="7073020"/>
                    <a:pt x="5538709" y="7072808"/>
                  </a:cubicBezTo>
                  <a:close/>
                  <a:moveTo>
                    <a:pt x="5545878" y="6133092"/>
                  </a:moveTo>
                  <a:cubicBezTo>
                    <a:pt x="5544364" y="6036158"/>
                    <a:pt x="5463148" y="6056915"/>
                    <a:pt x="5965580" y="6054844"/>
                  </a:cubicBezTo>
                  <a:cubicBezTo>
                    <a:pt x="5968952" y="6303841"/>
                    <a:pt x="5970146" y="6247438"/>
                    <a:pt x="5975297" y="6541186"/>
                  </a:cubicBezTo>
                  <a:cubicBezTo>
                    <a:pt x="5487919" y="6540363"/>
                    <a:pt x="5555383" y="6555439"/>
                    <a:pt x="5554453" y="6495293"/>
                  </a:cubicBezTo>
                  <a:cubicBezTo>
                    <a:pt x="5551613" y="6314139"/>
                    <a:pt x="5548665" y="6309707"/>
                    <a:pt x="5545878" y="6133092"/>
                  </a:cubicBezTo>
                  <a:close/>
                  <a:moveTo>
                    <a:pt x="6001741" y="5523646"/>
                  </a:moveTo>
                  <a:cubicBezTo>
                    <a:pt x="5972244" y="5523646"/>
                    <a:pt x="5979678" y="5541164"/>
                    <a:pt x="5977607" y="5408636"/>
                  </a:cubicBezTo>
                  <a:cubicBezTo>
                    <a:pt x="5970917" y="4987670"/>
                    <a:pt x="5959819" y="5043065"/>
                    <a:pt x="6001741" y="5043065"/>
                  </a:cubicBezTo>
                  <a:cubicBezTo>
                    <a:pt x="6161306" y="5043065"/>
                    <a:pt x="6160377" y="5042215"/>
                    <a:pt x="6320288" y="5042215"/>
                  </a:cubicBezTo>
                  <a:cubicBezTo>
                    <a:pt x="6426381" y="5042215"/>
                    <a:pt x="6394070" y="4969966"/>
                    <a:pt x="6400946" y="5409035"/>
                  </a:cubicBezTo>
                  <a:cubicBezTo>
                    <a:pt x="6403363" y="5563460"/>
                    <a:pt x="6482880" y="5523646"/>
                    <a:pt x="6001741" y="5523646"/>
                  </a:cubicBezTo>
                  <a:close/>
                  <a:moveTo>
                    <a:pt x="6402354" y="5550348"/>
                  </a:moveTo>
                  <a:cubicBezTo>
                    <a:pt x="6402938" y="5806803"/>
                    <a:pt x="6405752" y="5866152"/>
                    <a:pt x="6409044" y="6033000"/>
                  </a:cubicBezTo>
                  <a:cubicBezTo>
                    <a:pt x="6238248" y="6035574"/>
                    <a:pt x="6163430" y="6030000"/>
                    <a:pt x="5987032" y="6030133"/>
                  </a:cubicBezTo>
                  <a:cubicBezTo>
                    <a:pt x="5985652" y="5915760"/>
                    <a:pt x="5986209" y="5879875"/>
                    <a:pt x="5979996" y="5548304"/>
                  </a:cubicBezTo>
                  <a:cubicBezTo>
                    <a:pt x="6166510" y="5548118"/>
                    <a:pt x="6113463" y="5550481"/>
                    <a:pt x="6402354" y="5550348"/>
                  </a:cubicBezTo>
                  <a:close/>
                  <a:moveTo>
                    <a:pt x="5982545" y="7072596"/>
                  </a:moveTo>
                  <a:cubicBezTo>
                    <a:pt x="5981536" y="7284061"/>
                    <a:pt x="5989395" y="7392116"/>
                    <a:pt x="5992316" y="7550788"/>
                  </a:cubicBezTo>
                  <a:cubicBezTo>
                    <a:pt x="5804103" y="7550948"/>
                    <a:pt x="5821865" y="7555937"/>
                    <a:pt x="5569135" y="7553707"/>
                  </a:cubicBezTo>
                  <a:cubicBezTo>
                    <a:pt x="5566135" y="7370696"/>
                    <a:pt x="5566374" y="7458552"/>
                    <a:pt x="5560427" y="7072808"/>
                  </a:cubicBezTo>
                  <a:lnTo>
                    <a:pt x="5982545" y="7072596"/>
                  </a:lnTo>
                  <a:close/>
                  <a:moveTo>
                    <a:pt x="5988466" y="6133092"/>
                  </a:moveTo>
                  <a:cubicBezTo>
                    <a:pt x="5986740" y="6023046"/>
                    <a:pt x="5921029" y="6058242"/>
                    <a:pt x="6320288" y="6058242"/>
                  </a:cubicBezTo>
                  <a:cubicBezTo>
                    <a:pt x="6436842" y="6058242"/>
                    <a:pt x="6407000" y="5976676"/>
                    <a:pt x="6415124" y="6495770"/>
                  </a:cubicBezTo>
                  <a:cubicBezTo>
                    <a:pt x="6416053" y="6555014"/>
                    <a:pt x="6481924" y="6541211"/>
                    <a:pt x="6001741" y="6541211"/>
                  </a:cubicBezTo>
                  <a:cubicBezTo>
                    <a:pt x="5997759" y="6541211"/>
                    <a:pt x="5995581" y="6588431"/>
                    <a:pt x="5988466" y="6133092"/>
                  </a:cubicBezTo>
                  <a:close/>
                  <a:moveTo>
                    <a:pt x="6001741" y="6565843"/>
                  </a:moveTo>
                  <a:cubicBezTo>
                    <a:pt x="6497668" y="6565843"/>
                    <a:pt x="6414912" y="6530223"/>
                    <a:pt x="6419054" y="6677057"/>
                  </a:cubicBezTo>
                  <a:cubicBezTo>
                    <a:pt x="6422611" y="6807966"/>
                    <a:pt x="6423912" y="6907368"/>
                    <a:pt x="6425293" y="7039098"/>
                  </a:cubicBezTo>
                  <a:cubicBezTo>
                    <a:pt x="6425426" y="7050989"/>
                    <a:pt x="6465622" y="7047937"/>
                    <a:pt x="6004475" y="7047937"/>
                  </a:cubicBezTo>
                  <a:cubicBezTo>
                    <a:pt x="6007263" y="6688418"/>
                    <a:pt x="5990271" y="6565843"/>
                    <a:pt x="6001741" y="6565843"/>
                  </a:cubicBezTo>
                  <a:close/>
                  <a:moveTo>
                    <a:pt x="6004316" y="7072596"/>
                  </a:moveTo>
                  <a:cubicBezTo>
                    <a:pt x="6019051" y="7072596"/>
                    <a:pt x="6367892" y="7072251"/>
                    <a:pt x="6425638" y="7071826"/>
                  </a:cubicBezTo>
                  <a:cubicBezTo>
                    <a:pt x="6428426" y="7328122"/>
                    <a:pt x="6431506" y="7387604"/>
                    <a:pt x="6434266" y="7553230"/>
                  </a:cubicBezTo>
                  <a:cubicBezTo>
                    <a:pt x="6188148" y="7555141"/>
                    <a:pt x="6190936" y="7550974"/>
                    <a:pt x="6014060" y="7550815"/>
                  </a:cubicBezTo>
                  <a:cubicBezTo>
                    <a:pt x="6010981" y="7382402"/>
                    <a:pt x="6003308" y="7280557"/>
                    <a:pt x="6004316" y="7072596"/>
                  </a:cubicBezTo>
                  <a:close/>
                  <a:moveTo>
                    <a:pt x="6798426" y="6031141"/>
                  </a:moveTo>
                  <a:cubicBezTo>
                    <a:pt x="6370228" y="6021374"/>
                    <a:pt x="6431745" y="6067930"/>
                    <a:pt x="6429090" y="5951805"/>
                  </a:cubicBezTo>
                  <a:cubicBezTo>
                    <a:pt x="6426302" y="5830718"/>
                    <a:pt x="6424178" y="5710055"/>
                    <a:pt x="6424178" y="5589923"/>
                  </a:cubicBezTo>
                  <a:cubicBezTo>
                    <a:pt x="6424178" y="5530521"/>
                    <a:pt x="6361945" y="5554462"/>
                    <a:pt x="6844464" y="5548092"/>
                  </a:cubicBezTo>
                  <a:cubicBezTo>
                    <a:pt x="6851447" y="6108248"/>
                    <a:pt x="6874094" y="6032867"/>
                    <a:pt x="6798426" y="6031141"/>
                  </a:cubicBezTo>
                  <a:close/>
                  <a:moveTo>
                    <a:pt x="6798055" y="5524177"/>
                  </a:moveTo>
                  <a:cubicBezTo>
                    <a:pt x="6701811" y="5525876"/>
                    <a:pt x="6691217" y="5525557"/>
                    <a:pt x="6424018" y="5525690"/>
                  </a:cubicBezTo>
                  <a:cubicBezTo>
                    <a:pt x="6423806" y="5487097"/>
                    <a:pt x="6418682" y="5093947"/>
                    <a:pt x="6417912" y="5042109"/>
                  </a:cubicBezTo>
                  <a:cubicBezTo>
                    <a:pt x="6420620" y="5042109"/>
                    <a:pt x="6721724" y="5041498"/>
                    <a:pt x="6836552" y="5040968"/>
                  </a:cubicBezTo>
                  <a:cubicBezTo>
                    <a:pt x="6845287" y="5598443"/>
                    <a:pt x="6862199" y="5523062"/>
                    <a:pt x="6798055" y="5524177"/>
                  </a:cubicBezTo>
                  <a:close/>
                  <a:moveTo>
                    <a:pt x="6798134" y="5016522"/>
                  </a:moveTo>
                  <a:cubicBezTo>
                    <a:pt x="6651817" y="5017318"/>
                    <a:pt x="6622374" y="5016655"/>
                    <a:pt x="6479535" y="5017212"/>
                  </a:cubicBezTo>
                  <a:cubicBezTo>
                    <a:pt x="6394575" y="5017557"/>
                    <a:pt x="6418443" y="5094584"/>
                    <a:pt x="6408619" y="4534879"/>
                  </a:cubicBezTo>
                  <a:cubicBezTo>
                    <a:pt x="6537600" y="4535383"/>
                    <a:pt x="6514103" y="4536233"/>
                    <a:pt x="6826941" y="4535569"/>
                  </a:cubicBezTo>
                  <a:cubicBezTo>
                    <a:pt x="6829808" y="5082507"/>
                    <a:pt x="6859650" y="5016177"/>
                    <a:pt x="6798134" y="5016522"/>
                  </a:cubicBezTo>
                  <a:close/>
                  <a:moveTo>
                    <a:pt x="6798187" y="4510964"/>
                  </a:moveTo>
                  <a:cubicBezTo>
                    <a:pt x="6362263" y="4512158"/>
                    <a:pt x="6408195" y="4511840"/>
                    <a:pt x="6408035" y="4502975"/>
                  </a:cubicBezTo>
                  <a:cubicBezTo>
                    <a:pt x="6398026" y="3939580"/>
                    <a:pt x="6373680" y="4024490"/>
                    <a:pt x="6479375" y="4026348"/>
                  </a:cubicBezTo>
                  <a:cubicBezTo>
                    <a:pt x="6879483" y="4033329"/>
                    <a:pt x="6822587" y="3988525"/>
                    <a:pt x="6823198" y="4141862"/>
                  </a:cubicBezTo>
                  <a:cubicBezTo>
                    <a:pt x="6824552" y="4567314"/>
                    <a:pt x="6843031" y="4510831"/>
                    <a:pt x="6798187" y="4510964"/>
                  </a:cubicBezTo>
                  <a:close/>
                  <a:moveTo>
                    <a:pt x="6798267" y="4003893"/>
                  </a:moveTo>
                  <a:cubicBezTo>
                    <a:pt x="6337413" y="3998930"/>
                    <a:pt x="6399247" y="4017748"/>
                    <a:pt x="6398345" y="3959806"/>
                  </a:cubicBezTo>
                  <a:cubicBezTo>
                    <a:pt x="6390247" y="3439463"/>
                    <a:pt x="6364520" y="3518348"/>
                    <a:pt x="6479375" y="3520844"/>
                  </a:cubicBezTo>
                  <a:cubicBezTo>
                    <a:pt x="6878687" y="3529417"/>
                    <a:pt x="6810985" y="3485064"/>
                    <a:pt x="6812711" y="3598188"/>
                  </a:cubicBezTo>
                  <a:cubicBezTo>
                    <a:pt x="6819825" y="4051750"/>
                    <a:pt x="6836446" y="4004265"/>
                    <a:pt x="6798267" y="4003893"/>
                  </a:cubicBezTo>
                  <a:close/>
                  <a:moveTo>
                    <a:pt x="6320314" y="5017557"/>
                  </a:moveTo>
                  <a:cubicBezTo>
                    <a:pt x="6160749" y="5017557"/>
                    <a:pt x="6161678" y="5018406"/>
                    <a:pt x="6001768" y="5018406"/>
                  </a:cubicBezTo>
                  <a:cubicBezTo>
                    <a:pt x="5959234" y="5018406"/>
                    <a:pt x="5972217" y="5068944"/>
                    <a:pt x="5966084" y="4684208"/>
                  </a:cubicBezTo>
                  <a:cubicBezTo>
                    <a:pt x="5963323" y="4507938"/>
                    <a:pt x="5952013" y="4534905"/>
                    <a:pt x="6001768" y="4534905"/>
                  </a:cubicBezTo>
                  <a:cubicBezTo>
                    <a:pt x="6326500" y="4534746"/>
                    <a:pt x="6334864" y="4534693"/>
                    <a:pt x="6386849" y="4534826"/>
                  </a:cubicBezTo>
                  <a:cubicBezTo>
                    <a:pt x="6396937" y="5101060"/>
                    <a:pt x="6421204" y="5017557"/>
                    <a:pt x="6320314" y="5017557"/>
                  </a:cubicBezTo>
                  <a:close/>
                  <a:moveTo>
                    <a:pt x="6320314" y="4510115"/>
                  </a:moveTo>
                  <a:cubicBezTo>
                    <a:pt x="5962261" y="4510301"/>
                    <a:pt x="6000891" y="4510301"/>
                    <a:pt x="5963881" y="4510247"/>
                  </a:cubicBezTo>
                  <a:cubicBezTo>
                    <a:pt x="5962978" y="4425152"/>
                    <a:pt x="5957509" y="4027596"/>
                    <a:pt x="5957482" y="4025684"/>
                  </a:cubicBezTo>
                  <a:cubicBezTo>
                    <a:pt x="5959420" y="4025684"/>
                    <a:pt x="6315880" y="4024782"/>
                    <a:pt x="6377689" y="4025100"/>
                  </a:cubicBezTo>
                  <a:cubicBezTo>
                    <a:pt x="6387432" y="4587832"/>
                    <a:pt x="6414806" y="4510115"/>
                    <a:pt x="6320314" y="4510115"/>
                  </a:cubicBezTo>
                  <a:close/>
                  <a:moveTo>
                    <a:pt x="5957774" y="5523699"/>
                  </a:moveTo>
                  <a:cubicBezTo>
                    <a:pt x="5843184" y="5523964"/>
                    <a:pt x="5709903" y="5527017"/>
                    <a:pt x="5537435" y="5524230"/>
                  </a:cubicBezTo>
                  <a:cubicBezTo>
                    <a:pt x="5531779" y="5192102"/>
                    <a:pt x="5535337" y="5258883"/>
                    <a:pt x="5532019" y="5046303"/>
                  </a:cubicBezTo>
                  <a:cubicBezTo>
                    <a:pt x="5531886" y="5038712"/>
                    <a:pt x="5500345" y="5041817"/>
                    <a:pt x="5950075" y="5042985"/>
                  </a:cubicBezTo>
                  <a:cubicBezTo>
                    <a:pt x="5956951" y="5477674"/>
                    <a:pt x="5956765" y="5467774"/>
                    <a:pt x="5957774" y="5523699"/>
                  </a:cubicBezTo>
                  <a:close/>
                  <a:moveTo>
                    <a:pt x="5531540" y="5017292"/>
                  </a:moveTo>
                  <a:cubicBezTo>
                    <a:pt x="5523496" y="4507036"/>
                    <a:pt x="5522036" y="4533260"/>
                    <a:pt x="5523921" y="4533260"/>
                  </a:cubicBezTo>
                  <a:cubicBezTo>
                    <a:pt x="5689646" y="4533950"/>
                    <a:pt x="5696761" y="4533101"/>
                    <a:pt x="5842388" y="4534269"/>
                  </a:cubicBezTo>
                  <a:cubicBezTo>
                    <a:pt x="5974687" y="4535330"/>
                    <a:pt x="5940570" y="4446784"/>
                    <a:pt x="5949650" y="5018327"/>
                  </a:cubicBezTo>
                  <a:cubicBezTo>
                    <a:pt x="5851309" y="5018035"/>
                    <a:pt x="5744126" y="5015885"/>
                    <a:pt x="5531540" y="5017292"/>
                  </a:cubicBezTo>
                  <a:close/>
                  <a:moveTo>
                    <a:pt x="5522461" y="4502922"/>
                  </a:moveTo>
                  <a:cubicBezTo>
                    <a:pt x="5510539" y="3985048"/>
                    <a:pt x="5518478" y="4027569"/>
                    <a:pt x="5523921" y="4027569"/>
                  </a:cubicBezTo>
                  <a:cubicBezTo>
                    <a:pt x="6019343" y="4029613"/>
                    <a:pt x="5935313" y="3986800"/>
                    <a:pt x="5937251" y="4141251"/>
                  </a:cubicBezTo>
                  <a:cubicBezTo>
                    <a:pt x="5939163" y="4308125"/>
                    <a:pt x="5940517" y="4342710"/>
                    <a:pt x="5942030" y="4503452"/>
                  </a:cubicBezTo>
                  <a:cubicBezTo>
                    <a:pt x="5942110" y="4513380"/>
                    <a:pt x="5522646" y="4511840"/>
                    <a:pt x="5522461" y="4502922"/>
                  </a:cubicBezTo>
                  <a:close/>
                  <a:moveTo>
                    <a:pt x="5842335" y="4002088"/>
                  </a:moveTo>
                  <a:cubicBezTo>
                    <a:pt x="5456590" y="4007795"/>
                    <a:pt x="5516673" y="4017509"/>
                    <a:pt x="5515744" y="3959779"/>
                  </a:cubicBezTo>
                  <a:cubicBezTo>
                    <a:pt x="5508203" y="3466484"/>
                    <a:pt x="5501141" y="3520233"/>
                    <a:pt x="5523921" y="3520366"/>
                  </a:cubicBezTo>
                  <a:cubicBezTo>
                    <a:pt x="6003865" y="3523577"/>
                    <a:pt x="5929233" y="3496291"/>
                    <a:pt x="5930826" y="3598162"/>
                  </a:cubicBezTo>
                  <a:cubicBezTo>
                    <a:pt x="5933534" y="3771194"/>
                    <a:pt x="5931914" y="3779422"/>
                    <a:pt x="5934755" y="3960257"/>
                  </a:cubicBezTo>
                  <a:cubicBezTo>
                    <a:pt x="5935552" y="4012227"/>
                    <a:pt x="5953951" y="4000416"/>
                    <a:pt x="5842335" y="4002088"/>
                  </a:cubicBezTo>
                  <a:close/>
                  <a:moveTo>
                    <a:pt x="5509796" y="5017424"/>
                  </a:moveTo>
                  <a:cubicBezTo>
                    <a:pt x="5425394" y="5017875"/>
                    <a:pt x="5432191" y="5017796"/>
                    <a:pt x="5086908" y="5017955"/>
                  </a:cubicBezTo>
                  <a:cubicBezTo>
                    <a:pt x="5084067" y="4819416"/>
                    <a:pt x="5087492" y="4885030"/>
                    <a:pt x="5081200" y="4536843"/>
                  </a:cubicBezTo>
                  <a:cubicBezTo>
                    <a:pt x="5252553" y="4536126"/>
                    <a:pt x="5175824" y="4531800"/>
                    <a:pt x="5501406" y="4533180"/>
                  </a:cubicBezTo>
                  <a:cubicBezTo>
                    <a:pt x="5502973" y="4602112"/>
                    <a:pt x="5509557" y="5002162"/>
                    <a:pt x="5509796" y="5017424"/>
                  </a:cubicBezTo>
                  <a:close/>
                  <a:moveTo>
                    <a:pt x="5080749" y="4512158"/>
                  </a:moveTo>
                  <a:cubicBezTo>
                    <a:pt x="5072252" y="4023322"/>
                    <a:pt x="5074058" y="4152558"/>
                    <a:pt x="5071854" y="4028684"/>
                  </a:cubicBezTo>
                  <a:cubicBezTo>
                    <a:pt x="5243739" y="4028498"/>
                    <a:pt x="5233251" y="4026375"/>
                    <a:pt x="5494928" y="4027463"/>
                  </a:cubicBezTo>
                  <a:cubicBezTo>
                    <a:pt x="5496229" y="4144967"/>
                    <a:pt x="5494397" y="4239751"/>
                    <a:pt x="5500743" y="4503585"/>
                  </a:cubicBezTo>
                  <a:cubicBezTo>
                    <a:pt x="5500822" y="4508549"/>
                    <a:pt x="5537780" y="4510194"/>
                    <a:pt x="5080749" y="4512158"/>
                  </a:cubicBezTo>
                  <a:close/>
                  <a:moveTo>
                    <a:pt x="5071403" y="4004052"/>
                  </a:moveTo>
                  <a:cubicBezTo>
                    <a:pt x="5067978" y="3800178"/>
                    <a:pt x="5069810" y="3803470"/>
                    <a:pt x="5065403" y="3520206"/>
                  </a:cubicBezTo>
                  <a:cubicBezTo>
                    <a:pt x="5562073" y="3520127"/>
                    <a:pt x="5486113" y="3493743"/>
                    <a:pt x="5487733" y="3598162"/>
                  </a:cubicBezTo>
                  <a:cubicBezTo>
                    <a:pt x="5490229" y="3758878"/>
                    <a:pt x="5490999" y="3773264"/>
                    <a:pt x="5493972" y="3960204"/>
                  </a:cubicBezTo>
                  <a:cubicBezTo>
                    <a:pt x="5494902" y="4017642"/>
                    <a:pt x="5562365" y="4003522"/>
                    <a:pt x="5071403" y="4004052"/>
                  </a:cubicBezTo>
                  <a:close/>
                  <a:moveTo>
                    <a:pt x="5065535" y="5042587"/>
                  </a:moveTo>
                  <a:cubicBezTo>
                    <a:pt x="5068217" y="5220582"/>
                    <a:pt x="5074828" y="5342705"/>
                    <a:pt x="5074961" y="5524893"/>
                  </a:cubicBezTo>
                  <a:cubicBezTo>
                    <a:pt x="4935387" y="5525159"/>
                    <a:pt x="4880137" y="5523248"/>
                    <a:pt x="4651860" y="5523248"/>
                  </a:cubicBezTo>
                  <a:cubicBezTo>
                    <a:pt x="4646444" y="5325054"/>
                    <a:pt x="4649205" y="5220635"/>
                    <a:pt x="4646285" y="5042481"/>
                  </a:cubicBezTo>
                  <a:cubicBezTo>
                    <a:pt x="4700685" y="5042826"/>
                    <a:pt x="4712181" y="5042746"/>
                    <a:pt x="5065535" y="5042587"/>
                  </a:cubicBezTo>
                  <a:close/>
                  <a:moveTo>
                    <a:pt x="4728005" y="5018088"/>
                  </a:moveTo>
                  <a:cubicBezTo>
                    <a:pt x="4623372" y="5018088"/>
                    <a:pt x="4647771" y="5048028"/>
                    <a:pt x="4642249" y="4865043"/>
                  </a:cubicBezTo>
                  <a:cubicBezTo>
                    <a:pt x="4638983" y="4757121"/>
                    <a:pt x="4636620" y="4635874"/>
                    <a:pt x="4637178" y="4536126"/>
                  </a:cubicBezTo>
                  <a:cubicBezTo>
                    <a:pt x="4651754" y="4536206"/>
                    <a:pt x="5005930" y="4536976"/>
                    <a:pt x="5059429" y="4536896"/>
                  </a:cubicBezTo>
                  <a:cubicBezTo>
                    <a:pt x="5065668" y="4883278"/>
                    <a:pt x="5062429" y="4827512"/>
                    <a:pt x="5065164" y="5017955"/>
                  </a:cubicBezTo>
                  <a:lnTo>
                    <a:pt x="4728005" y="5018088"/>
                  </a:lnTo>
                  <a:close/>
                  <a:moveTo>
                    <a:pt x="4638134" y="5952177"/>
                  </a:moveTo>
                  <a:cubicBezTo>
                    <a:pt x="4638240" y="6049642"/>
                    <a:pt x="4714120" y="6034672"/>
                    <a:pt x="4250318" y="6032814"/>
                  </a:cubicBezTo>
                  <a:cubicBezTo>
                    <a:pt x="4219334" y="6032681"/>
                    <a:pt x="4208714" y="6103152"/>
                    <a:pt x="4212006" y="5590401"/>
                  </a:cubicBezTo>
                  <a:cubicBezTo>
                    <a:pt x="4212351" y="5533891"/>
                    <a:pt x="4145313" y="5547906"/>
                    <a:pt x="4630832" y="5547906"/>
                  </a:cubicBezTo>
                  <a:cubicBezTo>
                    <a:pt x="4634496" y="5669498"/>
                    <a:pt x="4637921" y="5759982"/>
                    <a:pt x="4638134" y="5952177"/>
                  </a:cubicBezTo>
                  <a:close/>
                  <a:moveTo>
                    <a:pt x="4212192" y="5523487"/>
                  </a:moveTo>
                  <a:cubicBezTo>
                    <a:pt x="4211847" y="5297343"/>
                    <a:pt x="4204015" y="5220821"/>
                    <a:pt x="4201758" y="5042826"/>
                  </a:cubicBezTo>
                  <a:cubicBezTo>
                    <a:pt x="4400538" y="5040331"/>
                    <a:pt x="4317543" y="5039720"/>
                    <a:pt x="4624513" y="5042321"/>
                  </a:cubicBezTo>
                  <a:cubicBezTo>
                    <a:pt x="4627620" y="5232738"/>
                    <a:pt x="4624487" y="5317303"/>
                    <a:pt x="4630062" y="5523248"/>
                  </a:cubicBezTo>
                  <a:cubicBezTo>
                    <a:pt x="4253079" y="5523274"/>
                    <a:pt x="4365996" y="5523248"/>
                    <a:pt x="4212192" y="5523487"/>
                  </a:cubicBezTo>
                  <a:close/>
                  <a:moveTo>
                    <a:pt x="4568865" y="5017053"/>
                  </a:moveTo>
                  <a:cubicBezTo>
                    <a:pt x="4466806" y="5015673"/>
                    <a:pt x="4354686" y="5015540"/>
                    <a:pt x="4250132" y="5017371"/>
                  </a:cubicBezTo>
                  <a:cubicBezTo>
                    <a:pt x="4169792" y="5018778"/>
                    <a:pt x="4214130" y="5079534"/>
                    <a:pt x="4196156" y="4534905"/>
                  </a:cubicBezTo>
                  <a:cubicBezTo>
                    <a:pt x="4553598" y="4534083"/>
                    <a:pt x="4450000" y="4534534"/>
                    <a:pt x="4615433" y="4535941"/>
                  </a:cubicBezTo>
                  <a:cubicBezTo>
                    <a:pt x="4612460" y="5079083"/>
                    <a:pt x="4660754" y="5018167"/>
                    <a:pt x="4568865" y="5017053"/>
                  </a:cubicBezTo>
                  <a:close/>
                  <a:moveTo>
                    <a:pt x="4615646" y="4503134"/>
                  </a:moveTo>
                  <a:cubicBezTo>
                    <a:pt x="4615540" y="4516591"/>
                    <a:pt x="4658444" y="4508469"/>
                    <a:pt x="4250212" y="4510088"/>
                  </a:cubicBezTo>
                  <a:cubicBezTo>
                    <a:pt x="4175048" y="4510301"/>
                    <a:pt x="4193660" y="4584726"/>
                    <a:pt x="4187739" y="4137801"/>
                  </a:cubicBezTo>
                  <a:cubicBezTo>
                    <a:pt x="4186067" y="4005751"/>
                    <a:pt x="4169659" y="4027224"/>
                    <a:pt x="4250105" y="4028418"/>
                  </a:cubicBezTo>
                  <a:cubicBezTo>
                    <a:pt x="4349588" y="4030011"/>
                    <a:pt x="4386652" y="4029639"/>
                    <a:pt x="4610336" y="4029692"/>
                  </a:cubicBezTo>
                  <a:cubicBezTo>
                    <a:pt x="4615885" y="4380666"/>
                    <a:pt x="4616575" y="4391708"/>
                    <a:pt x="4615646" y="4503134"/>
                  </a:cubicBezTo>
                  <a:close/>
                  <a:moveTo>
                    <a:pt x="4185854" y="4002938"/>
                  </a:moveTo>
                  <a:cubicBezTo>
                    <a:pt x="4182721" y="3799196"/>
                    <a:pt x="4181898" y="3772388"/>
                    <a:pt x="4178022" y="3519410"/>
                  </a:cubicBezTo>
                  <a:cubicBezTo>
                    <a:pt x="4295692" y="3518640"/>
                    <a:pt x="4333181" y="3516278"/>
                    <a:pt x="4600751" y="3519065"/>
                  </a:cubicBezTo>
                  <a:cubicBezTo>
                    <a:pt x="4606433" y="3890290"/>
                    <a:pt x="4604601" y="3668341"/>
                    <a:pt x="4609938" y="4005061"/>
                  </a:cubicBezTo>
                  <a:cubicBezTo>
                    <a:pt x="4177146" y="4004981"/>
                    <a:pt x="4362996" y="4004583"/>
                    <a:pt x="4185854" y="4002938"/>
                  </a:cubicBezTo>
                  <a:close/>
                  <a:moveTo>
                    <a:pt x="4178951" y="4865441"/>
                  </a:moveTo>
                  <a:cubicBezTo>
                    <a:pt x="4178314" y="5061857"/>
                    <a:pt x="4268319" y="5019707"/>
                    <a:pt x="3758904" y="5018911"/>
                  </a:cubicBezTo>
                  <a:cubicBezTo>
                    <a:pt x="3753727" y="4688959"/>
                    <a:pt x="3752506" y="4608827"/>
                    <a:pt x="3751284" y="4537427"/>
                  </a:cubicBezTo>
                  <a:cubicBezTo>
                    <a:pt x="3947303" y="4537374"/>
                    <a:pt x="3857245" y="4535489"/>
                    <a:pt x="4174332" y="4534958"/>
                  </a:cubicBezTo>
                  <a:cubicBezTo>
                    <a:pt x="4177252" y="4622310"/>
                    <a:pt x="4179350" y="4737585"/>
                    <a:pt x="4178951" y="4865441"/>
                  </a:cubicBezTo>
                  <a:close/>
                  <a:moveTo>
                    <a:pt x="4090965" y="4510380"/>
                  </a:moveTo>
                  <a:cubicBezTo>
                    <a:pt x="3713211" y="4510380"/>
                    <a:pt x="3750992" y="4520546"/>
                    <a:pt x="3750674" y="4503054"/>
                  </a:cubicBezTo>
                  <a:cubicBezTo>
                    <a:pt x="3741142" y="3965088"/>
                    <a:pt x="3740903" y="4029055"/>
                    <a:pt x="3772418" y="4029055"/>
                  </a:cubicBezTo>
                  <a:cubicBezTo>
                    <a:pt x="4244238" y="4029055"/>
                    <a:pt x="4164083" y="3992480"/>
                    <a:pt x="4165969" y="4138225"/>
                  </a:cubicBezTo>
                  <a:cubicBezTo>
                    <a:pt x="4168278" y="4312584"/>
                    <a:pt x="4169446" y="4396432"/>
                    <a:pt x="4173243" y="4503797"/>
                  </a:cubicBezTo>
                  <a:cubicBezTo>
                    <a:pt x="4173562" y="4512477"/>
                    <a:pt x="4185934" y="4510380"/>
                    <a:pt x="4090965" y="4510380"/>
                  </a:cubicBezTo>
                  <a:close/>
                  <a:moveTo>
                    <a:pt x="4090965" y="4002566"/>
                  </a:moveTo>
                  <a:cubicBezTo>
                    <a:pt x="3690883" y="4002566"/>
                    <a:pt x="3746718" y="4021730"/>
                    <a:pt x="3745708" y="3959753"/>
                  </a:cubicBezTo>
                  <a:cubicBezTo>
                    <a:pt x="3737797" y="3454354"/>
                    <a:pt x="3717380" y="3519490"/>
                    <a:pt x="3772391" y="3519490"/>
                  </a:cubicBezTo>
                  <a:cubicBezTo>
                    <a:pt x="4056025" y="3519622"/>
                    <a:pt x="4103204" y="3519755"/>
                    <a:pt x="4156278" y="3519516"/>
                  </a:cubicBezTo>
                  <a:cubicBezTo>
                    <a:pt x="4164880" y="4082672"/>
                    <a:pt x="4194563" y="4002566"/>
                    <a:pt x="4090965" y="4002566"/>
                  </a:cubicBezTo>
                  <a:close/>
                  <a:moveTo>
                    <a:pt x="3737160" y="5018858"/>
                  </a:moveTo>
                  <a:cubicBezTo>
                    <a:pt x="3616676" y="5018380"/>
                    <a:pt x="3488917" y="5012647"/>
                    <a:pt x="3316740" y="5017053"/>
                  </a:cubicBezTo>
                  <a:cubicBezTo>
                    <a:pt x="3314670" y="4860425"/>
                    <a:pt x="3318732" y="4733126"/>
                    <a:pt x="3311085" y="4536339"/>
                  </a:cubicBezTo>
                  <a:cubicBezTo>
                    <a:pt x="3403055" y="4538011"/>
                    <a:pt x="3453340" y="4537533"/>
                    <a:pt x="3729487" y="4537427"/>
                  </a:cubicBezTo>
                  <a:cubicBezTo>
                    <a:pt x="3731159" y="4632529"/>
                    <a:pt x="3731956" y="4686199"/>
                    <a:pt x="3737160" y="5018858"/>
                  </a:cubicBezTo>
                  <a:close/>
                  <a:moveTo>
                    <a:pt x="3303333" y="4000973"/>
                  </a:moveTo>
                  <a:cubicBezTo>
                    <a:pt x="3301209" y="3820988"/>
                    <a:pt x="3297067" y="3763390"/>
                    <a:pt x="3293907" y="3520180"/>
                  </a:cubicBezTo>
                  <a:cubicBezTo>
                    <a:pt x="3323352" y="3520180"/>
                    <a:pt x="3594507" y="3519861"/>
                    <a:pt x="3714220" y="3519543"/>
                  </a:cubicBezTo>
                  <a:cubicBezTo>
                    <a:pt x="3718283" y="3804292"/>
                    <a:pt x="3722186" y="3795586"/>
                    <a:pt x="3724601" y="4004212"/>
                  </a:cubicBezTo>
                  <a:cubicBezTo>
                    <a:pt x="3526857" y="4003123"/>
                    <a:pt x="3717247" y="4000628"/>
                    <a:pt x="3303333" y="4000973"/>
                  </a:cubicBezTo>
                  <a:close/>
                  <a:moveTo>
                    <a:pt x="3294439" y="5017663"/>
                  </a:moveTo>
                  <a:cubicBezTo>
                    <a:pt x="3096163" y="5023370"/>
                    <a:pt x="2990123" y="5017106"/>
                    <a:pt x="2877683" y="5016177"/>
                  </a:cubicBezTo>
                  <a:cubicBezTo>
                    <a:pt x="2868683" y="4445908"/>
                    <a:pt x="2834619" y="4538064"/>
                    <a:pt x="2976449" y="4535781"/>
                  </a:cubicBezTo>
                  <a:cubicBezTo>
                    <a:pt x="3081215" y="4534083"/>
                    <a:pt x="3181150" y="4533924"/>
                    <a:pt x="3289288" y="4535967"/>
                  </a:cubicBezTo>
                  <a:cubicBezTo>
                    <a:pt x="3294226" y="4662549"/>
                    <a:pt x="3296324" y="5017584"/>
                    <a:pt x="3294439" y="5017663"/>
                  </a:cubicBezTo>
                  <a:close/>
                  <a:moveTo>
                    <a:pt x="3135537" y="4001106"/>
                  </a:moveTo>
                  <a:cubicBezTo>
                    <a:pt x="2987547" y="4001106"/>
                    <a:pt x="2983034" y="4002831"/>
                    <a:pt x="2859629" y="4003177"/>
                  </a:cubicBezTo>
                  <a:cubicBezTo>
                    <a:pt x="2854957" y="3665686"/>
                    <a:pt x="2854080" y="3606257"/>
                    <a:pt x="2852594" y="3522436"/>
                  </a:cubicBezTo>
                  <a:cubicBezTo>
                    <a:pt x="3340556" y="3520950"/>
                    <a:pt x="3271552" y="3489098"/>
                    <a:pt x="3273278" y="3598188"/>
                  </a:cubicBezTo>
                  <a:cubicBezTo>
                    <a:pt x="3280925" y="4086282"/>
                    <a:pt x="3321679" y="4000947"/>
                    <a:pt x="3135537" y="4001106"/>
                  </a:cubicBezTo>
                  <a:close/>
                  <a:moveTo>
                    <a:pt x="2855965" y="5016044"/>
                  </a:moveTo>
                  <a:cubicBezTo>
                    <a:pt x="2653310" y="5015036"/>
                    <a:pt x="2640751" y="5021485"/>
                    <a:pt x="2434537" y="5019654"/>
                  </a:cubicBezTo>
                  <a:cubicBezTo>
                    <a:pt x="2424528" y="4459259"/>
                    <a:pt x="2391288" y="4533738"/>
                    <a:pt x="2498682" y="4533738"/>
                  </a:cubicBezTo>
                  <a:cubicBezTo>
                    <a:pt x="2655380" y="4533738"/>
                    <a:pt x="2658619" y="4537056"/>
                    <a:pt x="2817043" y="4537056"/>
                  </a:cubicBezTo>
                  <a:cubicBezTo>
                    <a:pt x="2859417" y="4537056"/>
                    <a:pt x="2847363" y="4471362"/>
                    <a:pt x="2855965" y="5016044"/>
                  </a:cubicBezTo>
                  <a:close/>
                  <a:moveTo>
                    <a:pt x="2817043" y="4512424"/>
                  </a:moveTo>
                  <a:cubicBezTo>
                    <a:pt x="2814680" y="4512424"/>
                    <a:pt x="2423997" y="4511176"/>
                    <a:pt x="2423971" y="4503320"/>
                  </a:cubicBezTo>
                  <a:cubicBezTo>
                    <a:pt x="2422829" y="3955479"/>
                    <a:pt x="2376579" y="4029321"/>
                    <a:pt x="2498682" y="4029321"/>
                  </a:cubicBezTo>
                  <a:cubicBezTo>
                    <a:pt x="2906225" y="4029321"/>
                    <a:pt x="2838389" y="3991073"/>
                    <a:pt x="2839159" y="4141172"/>
                  </a:cubicBezTo>
                  <a:cubicBezTo>
                    <a:pt x="2841390" y="4568907"/>
                    <a:pt x="2862762" y="4512424"/>
                    <a:pt x="2817043" y="4512424"/>
                  </a:cubicBezTo>
                  <a:close/>
                  <a:moveTo>
                    <a:pt x="2817043" y="4003256"/>
                  </a:moveTo>
                  <a:cubicBezTo>
                    <a:pt x="2352949" y="4003256"/>
                    <a:pt x="2415103" y="4023747"/>
                    <a:pt x="2414094" y="3959859"/>
                  </a:cubicBezTo>
                  <a:cubicBezTo>
                    <a:pt x="2411253" y="3779050"/>
                    <a:pt x="2414864" y="3778944"/>
                    <a:pt x="2412023" y="3597711"/>
                  </a:cubicBezTo>
                  <a:cubicBezTo>
                    <a:pt x="2410510" y="3501175"/>
                    <a:pt x="2393013" y="3520897"/>
                    <a:pt x="2498682" y="3520897"/>
                  </a:cubicBezTo>
                  <a:cubicBezTo>
                    <a:pt x="2897968" y="3520897"/>
                    <a:pt x="2830557" y="3497963"/>
                    <a:pt x="2832124" y="3598135"/>
                  </a:cubicBezTo>
                  <a:cubicBezTo>
                    <a:pt x="2839531" y="4065764"/>
                    <a:pt x="2844549" y="4003256"/>
                    <a:pt x="2817043" y="4003256"/>
                  </a:cubicBezTo>
                  <a:close/>
                  <a:moveTo>
                    <a:pt x="2412767" y="5019415"/>
                  </a:moveTo>
                  <a:cubicBezTo>
                    <a:pt x="2255113" y="5017398"/>
                    <a:pt x="2363808" y="5015115"/>
                    <a:pt x="1991817" y="5016549"/>
                  </a:cubicBezTo>
                  <a:cubicBezTo>
                    <a:pt x="1982418" y="4463054"/>
                    <a:pt x="1963408" y="4533738"/>
                    <a:pt x="2021181" y="4533260"/>
                  </a:cubicBezTo>
                  <a:cubicBezTo>
                    <a:pt x="2117371" y="4532490"/>
                    <a:pt x="2196039" y="4532198"/>
                    <a:pt x="2339356" y="4533154"/>
                  </a:cubicBezTo>
                  <a:cubicBezTo>
                    <a:pt x="2417758" y="4533764"/>
                    <a:pt x="2402492" y="4452172"/>
                    <a:pt x="2412767" y="5019415"/>
                  </a:cubicBezTo>
                  <a:close/>
                  <a:moveTo>
                    <a:pt x="1978010" y="5550640"/>
                  </a:moveTo>
                  <a:cubicBezTo>
                    <a:pt x="1985020" y="5923590"/>
                    <a:pt x="1983267" y="5888953"/>
                    <a:pt x="1984860" y="6031327"/>
                  </a:cubicBezTo>
                  <a:cubicBezTo>
                    <a:pt x="1916946" y="6030398"/>
                    <a:pt x="1897750" y="6030611"/>
                    <a:pt x="1563618" y="6030531"/>
                  </a:cubicBezTo>
                  <a:cubicBezTo>
                    <a:pt x="1560671" y="5897632"/>
                    <a:pt x="1557857" y="5861614"/>
                    <a:pt x="1555627" y="5548596"/>
                  </a:cubicBezTo>
                  <a:cubicBezTo>
                    <a:pt x="1558574" y="5548622"/>
                    <a:pt x="1975807" y="5550640"/>
                    <a:pt x="1978010" y="5550640"/>
                  </a:cubicBezTo>
                  <a:close/>
                  <a:moveTo>
                    <a:pt x="1555441" y="5523964"/>
                  </a:moveTo>
                  <a:cubicBezTo>
                    <a:pt x="1554830" y="5457342"/>
                    <a:pt x="1554166" y="5422625"/>
                    <a:pt x="1548379" y="5046303"/>
                  </a:cubicBezTo>
                  <a:cubicBezTo>
                    <a:pt x="1548193" y="5033907"/>
                    <a:pt x="1526289" y="5042746"/>
                    <a:pt x="1970470" y="5041286"/>
                  </a:cubicBezTo>
                  <a:cubicBezTo>
                    <a:pt x="1973205" y="5206382"/>
                    <a:pt x="1973338" y="5292061"/>
                    <a:pt x="1977559" y="5526008"/>
                  </a:cubicBezTo>
                  <a:cubicBezTo>
                    <a:pt x="1975382" y="5525982"/>
                    <a:pt x="1557459" y="5523964"/>
                    <a:pt x="1555441" y="5523964"/>
                  </a:cubicBezTo>
                  <a:close/>
                  <a:moveTo>
                    <a:pt x="1861881" y="6055242"/>
                  </a:moveTo>
                  <a:cubicBezTo>
                    <a:pt x="2023358" y="6055242"/>
                    <a:pt x="1981621" y="5967519"/>
                    <a:pt x="1989878" y="6495770"/>
                  </a:cubicBezTo>
                  <a:cubicBezTo>
                    <a:pt x="1990940" y="6563295"/>
                    <a:pt x="2046722" y="6538531"/>
                    <a:pt x="1570654" y="6536806"/>
                  </a:cubicBezTo>
                  <a:cubicBezTo>
                    <a:pt x="1567521" y="6373701"/>
                    <a:pt x="1568052" y="6248818"/>
                    <a:pt x="1564149" y="6055189"/>
                  </a:cubicBezTo>
                  <a:lnTo>
                    <a:pt x="1861881" y="6055242"/>
                  </a:lnTo>
                  <a:close/>
                  <a:moveTo>
                    <a:pt x="2339488" y="4508496"/>
                  </a:moveTo>
                  <a:cubicBezTo>
                    <a:pt x="2242024" y="4507726"/>
                    <a:pt x="2132160" y="4507646"/>
                    <a:pt x="2020968" y="4508549"/>
                  </a:cubicBezTo>
                  <a:cubicBezTo>
                    <a:pt x="1965001" y="4509000"/>
                    <a:pt x="1982869" y="4582284"/>
                    <a:pt x="1974745" y="4026454"/>
                  </a:cubicBezTo>
                  <a:cubicBezTo>
                    <a:pt x="2140098" y="4030011"/>
                    <a:pt x="2041996" y="4030409"/>
                    <a:pt x="2393597" y="4029427"/>
                  </a:cubicBezTo>
                  <a:cubicBezTo>
                    <a:pt x="2404802" y="4584355"/>
                    <a:pt x="2426254" y="4509080"/>
                    <a:pt x="2339488" y="4508496"/>
                  </a:cubicBezTo>
                  <a:close/>
                  <a:moveTo>
                    <a:pt x="1970072" y="5016628"/>
                  </a:moveTo>
                  <a:cubicBezTo>
                    <a:pt x="1714555" y="5017557"/>
                    <a:pt x="1734175" y="5015328"/>
                    <a:pt x="1547874" y="5015301"/>
                  </a:cubicBezTo>
                  <a:cubicBezTo>
                    <a:pt x="1539060" y="4499949"/>
                    <a:pt x="1534042" y="4534879"/>
                    <a:pt x="1543467" y="4534852"/>
                  </a:cubicBezTo>
                  <a:cubicBezTo>
                    <a:pt x="1546600" y="4534852"/>
                    <a:pt x="1958204" y="4533685"/>
                    <a:pt x="1960514" y="4533658"/>
                  </a:cubicBezTo>
                  <a:cubicBezTo>
                    <a:pt x="1964656" y="4789370"/>
                    <a:pt x="1968930" y="4950776"/>
                    <a:pt x="1970072" y="5016628"/>
                  </a:cubicBezTo>
                  <a:close/>
                  <a:moveTo>
                    <a:pt x="1538051" y="4503187"/>
                  </a:moveTo>
                  <a:cubicBezTo>
                    <a:pt x="1536590" y="4396300"/>
                    <a:pt x="1528068" y="4027304"/>
                    <a:pt x="1543493" y="4027304"/>
                  </a:cubicBezTo>
                  <a:cubicBezTo>
                    <a:pt x="2035226" y="4027304"/>
                    <a:pt x="1952655" y="3988366"/>
                    <a:pt x="1954567" y="4141251"/>
                  </a:cubicBezTo>
                  <a:cubicBezTo>
                    <a:pt x="1956213" y="4273089"/>
                    <a:pt x="1957222" y="4328297"/>
                    <a:pt x="1960142" y="4509000"/>
                  </a:cubicBezTo>
                  <a:cubicBezTo>
                    <a:pt x="1485694" y="4511707"/>
                    <a:pt x="1538183" y="4513034"/>
                    <a:pt x="1538051" y="4503187"/>
                  </a:cubicBezTo>
                  <a:close/>
                  <a:moveTo>
                    <a:pt x="1861881" y="4000734"/>
                  </a:moveTo>
                  <a:cubicBezTo>
                    <a:pt x="1472844" y="4000734"/>
                    <a:pt x="1534519" y="4022207"/>
                    <a:pt x="1533537" y="3959753"/>
                  </a:cubicBezTo>
                  <a:cubicBezTo>
                    <a:pt x="1525838" y="3467094"/>
                    <a:pt x="1512111" y="3520127"/>
                    <a:pt x="1543467" y="3520127"/>
                  </a:cubicBezTo>
                  <a:cubicBezTo>
                    <a:pt x="2018420" y="3520127"/>
                    <a:pt x="1943814" y="3496291"/>
                    <a:pt x="1945407" y="3598188"/>
                  </a:cubicBezTo>
                  <a:cubicBezTo>
                    <a:pt x="1952921" y="4076885"/>
                    <a:pt x="1977798" y="4000734"/>
                    <a:pt x="1861881" y="4000734"/>
                  </a:cubicBezTo>
                  <a:close/>
                  <a:moveTo>
                    <a:pt x="1526528" y="5039959"/>
                  </a:moveTo>
                  <a:cubicBezTo>
                    <a:pt x="1526554" y="5042295"/>
                    <a:pt x="1532979" y="5447495"/>
                    <a:pt x="1533670" y="5523964"/>
                  </a:cubicBezTo>
                  <a:cubicBezTo>
                    <a:pt x="1401849" y="5523911"/>
                    <a:pt x="1559052" y="5523672"/>
                    <a:pt x="1114100" y="5522505"/>
                  </a:cubicBezTo>
                  <a:cubicBezTo>
                    <a:pt x="1113145" y="5448397"/>
                    <a:pt x="1112056" y="5382943"/>
                    <a:pt x="1106773" y="5046329"/>
                  </a:cubicBezTo>
                  <a:cubicBezTo>
                    <a:pt x="1106720" y="5041419"/>
                    <a:pt x="1070293" y="5040357"/>
                    <a:pt x="1526528" y="5039959"/>
                  </a:cubicBezTo>
                  <a:close/>
                  <a:moveTo>
                    <a:pt x="1533882" y="5548596"/>
                  </a:moveTo>
                  <a:cubicBezTo>
                    <a:pt x="1536272" y="5875230"/>
                    <a:pt x="1538953" y="5899463"/>
                    <a:pt x="1541847" y="6030531"/>
                  </a:cubicBezTo>
                  <a:cubicBezTo>
                    <a:pt x="1539564" y="6030531"/>
                    <a:pt x="1124455" y="6031327"/>
                    <a:pt x="1121322" y="6031354"/>
                  </a:cubicBezTo>
                  <a:cubicBezTo>
                    <a:pt x="1114366" y="5579784"/>
                    <a:pt x="1116755" y="5737075"/>
                    <a:pt x="1114392" y="5547136"/>
                  </a:cubicBezTo>
                  <a:cubicBezTo>
                    <a:pt x="1514687" y="5548065"/>
                    <a:pt x="1385760" y="5548543"/>
                    <a:pt x="1533882" y="5548596"/>
                  </a:cubicBezTo>
                  <a:close/>
                  <a:moveTo>
                    <a:pt x="1542378" y="6055189"/>
                  </a:moveTo>
                  <a:cubicBezTo>
                    <a:pt x="1546520" y="6260337"/>
                    <a:pt x="1545325" y="6348778"/>
                    <a:pt x="1548910" y="6536752"/>
                  </a:cubicBezTo>
                  <a:cubicBezTo>
                    <a:pt x="1546254" y="6536752"/>
                    <a:pt x="1500429" y="6536567"/>
                    <a:pt x="1127269" y="6537655"/>
                  </a:cubicBezTo>
                  <a:cubicBezTo>
                    <a:pt x="1123632" y="6314059"/>
                    <a:pt x="1126181" y="6346893"/>
                    <a:pt x="1121720" y="6056012"/>
                  </a:cubicBezTo>
                  <a:cubicBezTo>
                    <a:pt x="1126951" y="6056012"/>
                    <a:pt x="1516784" y="6055189"/>
                    <a:pt x="1542378" y="6055189"/>
                  </a:cubicBezTo>
                  <a:close/>
                  <a:moveTo>
                    <a:pt x="1543467" y="6561384"/>
                  </a:moveTo>
                  <a:cubicBezTo>
                    <a:pt x="1552414" y="6561384"/>
                    <a:pt x="1548299" y="6548591"/>
                    <a:pt x="1552733" y="6677110"/>
                  </a:cubicBezTo>
                  <a:cubicBezTo>
                    <a:pt x="1566937" y="7089662"/>
                    <a:pt x="1563778" y="7048043"/>
                    <a:pt x="1543467" y="7048043"/>
                  </a:cubicBezTo>
                  <a:cubicBezTo>
                    <a:pt x="1540838" y="7048043"/>
                    <a:pt x="1136774" y="7048124"/>
                    <a:pt x="1136509" y="7038568"/>
                  </a:cubicBezTo>
                  <a:cubicBezTo>
                    <a:pt x="1133190" y="6921196"/>
                    <a:pt x="1133455" y="6916339"/>
                    <a:pt x="1127694" y="6562340"/>
                  </a:cubicBezTo>
                  <a:cubicBezTo>
                    <a:pt x="1130641" y="6562340"/>
                    <a:pt x="1541104" y="6561384"/>
                    <a:pt x="1543467" y="6561384"/>
                  </a:cubicBezTo>
                  <a:close/>
                  <a:moveTo>
                    <a:pt x="1225212" y="7069703"/>
                  </a:moveTo>
                  <a:cubicBezTo>
                    <a:pt x="1383689" y="7069703"/>
                    <a:pt x="1384247" y="7072702"/>
                    <a:pt x="1543493" y="7072702"/>
                  </a:cubicBezTo>
                  <a:cubicBezTo>
                    <a:pt x="1569141" y="7072702"/>
                    <a:pt x="1556423" y="7019536"/>
                    <a:pt x="1563910" y="7551664"/>
                  </a:cubicBezTo>
                  <a:cubicBezTo>
                    <a:pt x="1553556" y="7551638"/>
                    <a:pt x="1149040" y="7553920"/>
                    <a:pt x="1147076" y="7553946"/>
                  </a:cubicBezTo>
                  <a:cubicBezTo>
                    <a:pt x="1137597" y="6983545"/>
                    <a:pt x="1107357" y="7069703"/>
                    <a:pt x="1225212" y="7069703"/>
                  </a:cubicBezTo>
                  <a:close/>
                  <a:moveTo>
                    <a:pt x="1571158" y="6561437"/>
                  </a:moveTo>
                  <a:cubicBezTo>
                    <a:pt x="1712617" y="6561995"/>
                    <a:pt x="1704121" y="6566003"/>
                    <a:pt x="1861881" y="6566003"/>
                  </a:cubicBezTo>
                  <a:cubicBezTo>
                    <a:pt x="2031535" y="6566003"/>
                    <a:pt x="1987064" y="6465433"/>
                    <a:pt x="2001401" y="7039311"/>
                  </a:cubicBezTo>
                  <a:cubicBezTo>
                    <a:pt x="2001666" y="7050008"/>
                    <a:pt x="2054687" y="7047195"/>
                    <a:pt x="1580929" y="7048017"/>
                  </a:cubicBezTo>
                  <a:cubicBezTo>
                    <a:pt x="1579814" y="6772053"/>
                    <a:pt x="1573495" y="6670103"/>
                    <a:pt x="1571158" y="6561437"/>
                  </a:cubicBezTo>
                  <a:close/>
                  <a:moveTo>
                    <a:pt x="2002224" y="7071958"/>
                  </a:moveTo>
                  <a:cubicBezTo>
                    <a:pt x="2009260" y="7360132"/>
                    <a:pt x="2004029" y="7379588"/>
                    <a:pt x="2006286" y="7553788"/>
                  </a:cubicBezTo>
                  <a:cubicBezTo>
                    <a:pt x="1615869" y="7554052"/>
                    <a:pt x="1767097" y="7552221"/>
                    <a:pt x="1585628" y="7551690"/>
                  </a:cubicBezTo>
                  <a:cubicBezTo>
                    <a:pt x="1585602" y="7549593"/>
                    <a:pt x="1581088" y="7074719"/>
                    <a:pt x="1581062" y="7072649"/>
                  </a:cubicBezTo>
                  <a:cubicBezTo>
                    <a:pt x="1700457" y="7072463"/>
                    <a:pt x="1825932" y="7070154"/>
                    <a:pt x="2002224" y="7071958"/>
                  </a:cubicBezTo>
                  <a:close/>
                  <a:moveTo>
                    <a:pt x="2006658" y="7578419"/>
                  </a:moveTo>
                  <a:cubicBezTo>
                    <a:pt x="2006684" y="7580383"/>
                    <a:pt x="2013030" y="7985929"/>
                    <a:pt x="2014915" y="8061283"/>
                  </a:cubicBezTo>
                  <a:cubicBezTo>
                    <a:pt x="1786930" y="8059797"/>
                    <a:pt x="1693899" y="8062132"/>
                    <a:pt x="1594974" y="8062424"/>
                  </a:cubicBezTo>
                  <a:cubicBezTo>
                    <a:pt x="1594947" y="8060539"/>
                    <a:pt x="1586159" y="7584896"/>
                    <a:pt x="1586026" y="7576349"/>
                  </a:cubicBezTo>
                  <a:cubicBezTo>
                    <a:pt x="1785709" y="7576986"/>
                    <a:pt x="1602939" y="7578711"/>
                    <a:pt x="2006658" y="7578419"/>
                  </a:cubicBezTo>
                  <a:close/>
                  <a:moveTo>
                    <a:pt x="2015526" y="8085967"/>
                  </a:moveTo>
                  <a:cubicBezTo>
                    <a:pt x="2023889" y="8393411"/>
                    <a:pt x="2021685" y="8425793"/>
                    <a:pt x="2023066" y="8568167"/>
                  </a:cubicBezTo>
                  <a:cubicBezTo>
                    <a:pt x="1860845" y="8566336"/>
                    <a:pt x="1661827" y="8568300"/>
                    <a:pt x="1601983" y="8568460"/>
                  </a:cubicBezTo>
                  <a:cubicBezTo>
                    <a:pt x="1600629" y="8432907"/>
                    <a:pt x="1602541" y="8438772"/>
                    <a:pt x="1595425" y="8087056"/>
                  </a:cubicBezTo>
                  <a:cubicBezTo>
                    <a:pt x="1726184" y="8086737"/>
                    <a:pt x="1774744" y="8084402"/>
                    <a:pt x="2015526" y="8085967"/>
                  </a:cubicBezTo>
                  <a:close/>
                  <a:moveTo>
                    <a:pt x="2020968" y="8592879"/>
                  </a:moveTo>
                  <a:cubicBezTo>
                    <a:pt x="2026358" y="8592905"/>
                    <a:pt x="2020623" y="8564876"/>
                    <a:pt x="2030633" y="9073858"/>
                  </a:cubicBezTo>
                  <a:cubicBezTo>
                    <a:pt x="1789240" y="9072505"/>
                    <a:pt x="1721538" y="9073964"/>
                    <a:pt x="1612470" y="9074257"/>
                  </a:cubicBezTo>
                  <a:cubicBezTo>
                    <a:pt x="1608700" y="8823189"/>
                    <a:pt x="1605010" y="8835346"/>
                    <a:pt x="1602222" y="8593144"/>
                  </a:cubicBezTo>
                  <a:cubicBezTo>
                    <a:pt x="1734653" y="8592853"/>
                    <a:pt x="1823012" y="8590995"/>
                    <a:pt x="2020968" y="8592879"/>
                  </a:cubicBezTo>
                  <a:close/>
                  <a:moveTo>
                    <a:pt x="2028429" y="7582268"/>
                  </a:moveTo>
                  <a:cubicBezTo>
                    <a:pt x="2028323" y="7575340"/>
                    <a:pt x="1994843" y="7578844"/>
                    <a:pt x="2453096" y="7579852"/>
                  </a:cubicBezTo>
                  <a:cubicBezTo>
                    <a:pt x="2453733" y="7619215"/>
                    <a:pt x="2458831" y="8049365"/>
                    <a:pt x="2458910" y="8061256"/>
                  </a:cubicBezTo>
                  <a:cubicBezTo>
                    <a:pt x="2332612" y="8061336"/>
                    <a:pt x="2196278" y="8062451"/>
                    <a:pt x="2036606" y="8061416"/>
                  </a:cubicBezTo>
                  <a:cubicBezTo>
                    <a:pt x="2034960" y="7993625"/>
                    <a:pt x="2034589" y="7959359"/>
                    <a:pt x="2028429" y="7582268"/>
                  </a:cubicBezTo>
                  <a:close/>
                  <a:moveTo>
                    <a:pt x="2459070" y="8085915"/>
                  </a:moveTo>
                  <a:cubicBezTo>
                    <a:pt x="2460052" y="8358375"/>
                    <a:pt x="2462973" y="8417459"/>
                    <a:pt x="2465973" y="8569203"/>
                  </a:cubicBezTo>
                  <a:cubicBezTo>
                    <a:pt x="2136859" y="8568938"/>
                    <a:pt x="2117318" y="8569044"/>
                    <a:pt x="2044837" y="8568380"/>
                  </a:cubicBezTo>
                  <a:cubicBezTo>
                    <a:pt x="2043589" y="8434658"/>
                    <a:pt x="2045474" y="8389403"/>
                    <a:pt x="2037297" y="8086100"/>
                  </a:cubicBezTo>
                  <a:cubicBezTo>
                    <a:pt x="2191472" y="8087056"/>
                    <a:pt x="2361552" y="8085994"/>
                    <a:pt x="2459070" y="8085915"/>
                  </a:cubicBezTo>
                  <a:close/>
                  <a:moveTo>
                    <a:pt x="2180242" y="8593622"/>
                  </a:moveTo>
                  <a:cubicBezTo>
                    <a:pt x="2521436" y="8593914"/>
                    <a:pt x="2466132" y="8568619"/>
                    <a:pt x="2467698" y="8669800"/>
                  </a:cubicBezTo>
                  <a:cubicBezTo>
                    <a:pt x="2470194" y="8829374"/>
                    <a:pt x="2469955" y="8853209"/>
                    <a:pt x="2472743" y="9032213"/>
                  </a:cubicBezTo>
                  <a:cubicBezTo>
                    <a:pt x="2473619" y="9088590"/>
                    <a:pt x="2541428" y="9076486"/>
                    <a:pt x="2052350" y="9073964"/>
                  </a:cubicBezTo>
                  <a:cubicBezTo>
                    <a:pt x="2051713" y="9041821"/>
                    <a:pt x="2052138" y="9068152"/>
                    <a:pt x="2046058" y="8669375"/>
                  </a:cubicBezTo>
                  <a:cubicBezTo>
                    <a:pt x="2044598" y="8572653"/>
                    <a:pt x="2018021" y="8593622"/>
                    <a:pt x="2180242" y="8593622"/>
                  </a:cubicBezTo>
                  <a:close/>
                  <a:moveTo>
                    <a:pt x="2463105" y="7069543"/>
                  </a:moveTo>
                  <a:cubicBezTo>
                    <a:pt x="2464990" y="7069543"/>
                    <a:pt x="2798405" y="7068800"/>
                    <a:pt x="2885861" y="7068933"/>
                  </a:cubicBezTo>
                  <a:cubicBezTo>
                    <a:pt x="2892604" y="7640370"/>
                    <a:pt x="2915384" y="7552805"/>
                    <a:pt x="2817043" y="7552805"/>
                  </a:cubicBezTo>
                  <a:cubicBezTo>
                    <a:pt x="2658540" y="7552805"/>
                    <a:pt x="2655062" y="7555274"/>
                    <a:pt x="2498682" y="7555274"/>
                  </a:cubicBezTo>
                  <a:cubicBezTo>
                    <a:pt x="2467008" y="7555274"/>
                    <a:pt x="2473274" y="7619719"/>
                    <a:pt x="2463105" y="7069543"/>
                  </a:cubicBezTo>
                  <a:close/>
                  <a:moveTo>
                    <a:pt x="2498682" y="7579905"/>
                  </a:moveTo>
                  <a:cubicBezTo>
                    <a:pt x="2923827" y="7579905"/>
                    <a:pt x="2891808" y="7571783"/>
                    <a:pt x="2891994" y="7582692"/>
                  </a:cubicBezTo>
                  <a:cubicBezTo>
                    <a:pt x="2900808" y="8143618"/>
                    <a:pt x="2933890" y="8062822"/>
                    <a:pt x="2817043" y="8062902"/>
                  </a:cubicBezTo>
                  <a:cubicBezTo>
                    <a:pt x="2661646" y="8062902"/>
                    <a:pt x="2661752" y="8061256"/>
                    <a:pt x="2498682" y="8061256"/>
                  </a:cubicBezTo>
                  <a:cubicBezTo>
                    <a:pt x="2474283" y="8061256"/>
                    <a:pt x="2481451" y="8078934"/>
                    <a:pt x="2479354" y="7944628"/>
                  </a:cubicBezTo>
                  <a:cubicBezTo>
                    <a:pt x="2472770" y="7523821"/>
                    <a:pt x="2465681" y="7579905"/>
                    <a:pt x="2498682" y="7579905"/>
                  </a:cubicBezTo>
                  <a:close/>
                  <a:moveTo>
                    <a:pt x="2498682" y="8085915"/>
                  </a:moveTo>
                  <a:cubicBezTo>
                    <a:pt x="2966015" y="8085915"/>
                    <a:pt x="2901764" y="8075058"/>
                    <a:pt x="2903039" y="8126365"/>
                  </a:cubicBezTo>
                  <a:cubicBezTo>
                    <a:pt x="2915676" y="8652998"/>
                    <a:pt x="2928872" y="8566469"/>
                    <a:pt x="2817043" y="8566469"/>
                  </a:cubicBezTo>
                  <a:cubicBezTo>
                    <a:pt x="2420838" y="8566469"/>
                    <a:pt x="2488593" y="8602832"/>
                    <a:pt x="2485965" y="8488088"/>
                  </a:cubicBezTo>
                  <a:cubicBezTo>
                    <a:pt x="2475584" y="8036439"/>
                    <a:pt x="2478159" y="8085915"/>
                    <a:pt x="2498682" y="8085915"/>
                  </a:cubicBezTo>
                  <a:close/>
                  <a:moveTo>
                    <a:pt x="2907579" y="7068986"/>
                  </a:moveTo>
                  <a:cubicBezTo>
                    <a:pt x="3335379" y="7069835"/>
                    <a:pt x="3142148" y="7069039"/>
                    <a:pt x="3327493" y="7070419"/>
                  </a:cubicBezTo>
                  <a:cubicBezTo>
                    <a:pt x="3342760" y="7631663"/>
                    <a:pt x="3341538" y="7554212"/>
                    <a:pt x="3294943" y="7553097"/>
                  </a:cubicBezTo>
                  <a:cubicBezTo>
                    <a:pt x="2832867" y="7541897"/>
                    <a:pt x="2912995" y="7606103"/>
                    <a:pt x="2911694" y="7401220"/>
                  </a:cubicBezTo>
                  <a:cubicBezTo>
                    <a:pt x="2910844" y="7262004"/>
                    <a:pt x="2909437" y="7224314"/>
                    <a:pt x="2907579" y="7068986"/>
                  </a:cubicBezTo>
                  <a:close/>
                  <a:moveTo>
                    <a:pt x="2976396" y="7576641"/>
                  </a:moveTo>
                  <a:cubicBezTo>
                    <a:pt x="3372203" y="7572898"/>
                    <a:pt x="3333892" y="7580755"/>
                    <a:pt x="3333945" y="7582692"/>
                  </a:cubicBezTo>
                  <a:cubicBezTo>
                    <a:pt x="3342547" y="8132471"/>
                    <a:pt x="3370982" y="8061230"/>
                    <a:pt x="3294624" y="8061946"/>
                  </a:cubicBezTo>
                  <a:cubicBezTo>
                    <a:pt x="3188743" y="8062796"/>
                    <a:pt x="3203399" y="8062584"/>
                    <a:pt x="2923296" y="8062822"/>
                  </a:cubicBezTo>
                  <a:cubicBezTo>
                    <a:pt x="2911083" y="7499508"/>
                    <a:pt x="2890454" y="7577570"/>
                    <a:pt x="2976396" y="7576641"/>
                  </a:cubicBezTo>
                  <a:close/>
                  <a:moveTo>
                    <a:pt x="3346105" y="8086206"/>
                  </a:moveTo>
                  <a:cubicBezTo>
                    <a:pt x="3353061" y="8456051"/>
                    <a:pt x="3351229" y="8423085"/>
                    <a:pt x="3352955" y="8569442"/>
                  </a:cubicBezTo>
                  <a:cubicBezTo>
                    <a:pt x="2902269" y="8566655"/>
                    <a:pt x="3265791" y="8569681"/>
                    <a:pt x="2930810" y="8566867"/>
                  </a:cubicBezTo>
                  <a:cubicBezTo>
                    <a:pt x="2929589" y="8437260"/>
                    <a:pt x="2931129" y="8400471"/>
                    <a:pt x="2923854" y="8087481"/>
                  </a:cubicBezTo>
                  <a:cubicBezTo>
                    <a:pt x="3329219" y="8087136"/>
                    <a:pt x="3167423" y="8087374"/>
                    <a:pt x="3346105" y="8086206"/>
                  </a:cubicBezTo>
                  <a:close/>
                  <a:moveTo>
                    <a:pt x="3349291" y="7070552"/>
                  </a:moveTo>
                  <a:cubicBezTo>
                    <a:pt x="3599047" y="7072039"/>
                    <a:pt x="3586223" y="7068296"/>
                    <a:pt x="3770639" y="7068243"/>
                  </a:cubicBezTo>
                  <a:cubicBezTo>
                    <a:pt x="3769683" y="7443503"/>
                    <a:pt x="3790100" y="7552115"/>
                    <a:pt x="3772444" y="7552115"/>
                  </a:cubicBezTo>
                  <a:cubicBezTo>
                    <a:pt x="3616516" y="7552115"/>
                    <a:pt x="3522423" y="7556919"/>
                    <a:pt x="3355291" y="7554345"/>
                  </a:cubicBezTo>
                  <a:cubicBezTo>
                    <a:pt x="3353140" y="7403583"/>
                    <a:pt x="3355052" y="7281141"/>
                    <a:pt x="3349291" y="7070552"/>
                  </a:cubicBezTo>
                  <a:close/>
                  <a:moveTo>
                    <a:pt x="3453951" y="7579640"/>
                  </a:moveTo>
                  <a:cubicBezTo>
                    <a:pt x="3805738" y="7579640"/>
                    <a:pt x="3780011" y="7570138"/>
                    <a:pt x="3780197" y="7582640"/>
                  </a:cubicBezTo>
                  <a:cubicBezTo>
                    <a:pt x="3788534" y="8116412"/>
                    <a:pt x="3792384" y="8059000"/>
                    <a:pt x="3772391" y="8059000"/>
                  </a:cubicBezTo>
                  <a:cubicBezTo>
                    <a:pt x="3285173" y="8059000"/>
                    <a:pt x="3367849" y="8099451"/>
                    <a:pt x="3365433" y="7944575"/>
                  </a:cubicBezTo>
                  <a:cubicBezTo>
                    <a:pt x="3358583" y="7504498"/>
                    <a:pt x="3316555" y="7579640"/>
                    <a:pt x="3453951" y="7579640"/>
                  </a:cubicBezTo>
                  <a:close/>
                  <a:moveTo>
                    <a:pt x="3453951" y="8085915"/>
                  </a:moveTo>
                  <a:cubicBezTo>
                    <a:pt x="3844607" y="8085915"/>
                    <a:pt x="3787312" y="8064786"/>
                    <a:pt x="3788799" y="8127374"/>
                  </a:cubicBezTo>
                  <a:cubicBezTo>
                    <a:pt x="3801384" y="8625978"/>
                    <a:pt x="3796154" y="8565859"/>
                    <a:pt x="3772391" y="8565859"/>
                  </a:cubicBezTo>
                  <a:cubicBezTo>
                    <a:pt x="3308669" y="8565859"/>
                    <a:pt x="3374912" y="8605195"/>
                    <a:pt x="3373929" y="8488221"/>
                  </a:cubicBezTo>
                  <a:cubicBezTo>
                    <a:pt x="3370026" y="8013904"/>
                    <a:pt x="3341405" y="8085915"/>
                    <a:pt x="3453951" y="8085915"/>
                  </a:cubicBezTo>
                  <a:close/>
                  <a:moveTo>
                    <a:pt x="3453951" y="8594365"/>
                  </a:moveTo>
                  <a:cubicBezTo>
                    <a:pt x="3852121" y="8594365"/>
                    <a:pt x="3793313" y="8559249"/>
                    <a:pt x="3795038" y="8669800"/>
                  </a:cubicBezTo>
                  <a:cubicBezTo>
                    <a:pt x="3802287" y="9132650"/>
                    <a:pt x="3821588" y="9075292"/>
                    <a:pt x="3772418" y="9075292"/>
                  </a:cubicBezTo>
                  <a:cubicBezTo>
                    <a:pt x="3319183" y="9075292"/>
                    <a:pt x="3380700" y="9089014"/>
                    <a:pt x="3379770" y="9031788"/>
                  </a:cubicBezTo>
                  <a:cubicBezTo>
                    <a:pt x="3371593" y="8509111"/>
                    <a:pt x="3356273" y="8594365"/>
                    <a:pt x="3453951" y="8594365"/>
                  </a:cubicBezTo>
                  <a:close/>
                  <a:moveTo>
                    <a:pt x="3801942" y="7582214"/>
                  </a:moveTo>
                  <a:cubicBezTo>
                    <a:pt x="3801756" y="7569500"/>
                    <a:pt x="3793180" y="7581578"/>
                    <a:pt x="4221564" y="7579667"/>
                  </a:cubicBezTo>
                  <a:cubicBezTo>
                    <a:pt x="4224219" y="7756891"/>
                    <a:pt x="4223264" y="7890799"/>
                    <a:pt x="4227777" y="8061946"/>
                  </a:cubicBezTo>
                  <a:cubicBezTo>
                    <a:pt x="3990499" y="8064601"/>
                    <a:pt x="3946135" y="8059664"/>
                    <a:pt x="3809004" y="8059080"/>
                  </a:cubicBezTo>
                  <a:cubicBezTo>
                    <a:pt x="3805765" y="7907680"/>
                    <a:pt x="3804703" y="7758909"/>
                    <a:pt x="3801942" y="7582214"/>
                  </a:cubicBezTo>
                  <a:close/>
                  <a:moveTo>
                    <a:pt x="4250265" y="7073392"/>
                  </a:moveTo>
                  <a:cubicBezTo>
                    <a:pt x="4392997" y="7073206"/>
                    <a:pt x="4290143" y="7073206"/>
                    <a:pt x="4656134" y="7073259"/>
                  </a:cubicBezTo>
                  <a:cubicBezTo>
                    <a:pt x="4660807" y="7412501"/>
                    <a:pt x="4662347" y="7372979"/>
                    <a:pt x="4665427" y="7554291"/>
                  </a:cubicBezTo>
                  <a:cubicBezTo>
                    <a:pt x="4328587" y="7554504"/>
                    <a:pt x="4316533" y="7554451"/>
                    <a:pt x="4242937" y="7554875"/>
                  </a:cubicBezTo>
                  <a:cubicBezTo>
                    <a:pt x="4234229" y="7017971"/>
                    <a:pt x="4224724" y="7073445"/>
                    <a:pt x="4250265" y="7073392"/>
                  </a:cubicBezTo>
                  <a:close/>
                  <a:moveTo>
                    <a:pt x="4250291" y="7579534"/>
                  </a:moveTo>
                  <a:cubicBezTo>
                    <a:pt x="4341995" y="7579056"/>
                    <a:pt x="4340561" y="7579162"/>
                    <a:pt x="4665799" y="7578923"/>
                  </a:cubicBezTo>
                  <a:cubicBezTo>
                    <a:pt x="4665825" y="7581127"/>
                    <a:pt x="4672144" y="7996625"/>
                    <a:pt x="4672569" y="8058416"/>
                  </a:cubicBezTo>
                  <a:cubicBezTo>
                    <a:pt x="4670551" y="8058416"/>
                    <a:pt x="4251433" y="8061655"/>
                    <a:pt x="4249522" y="8061681"/>
                  </a:cubicBezTo>
                  <a:cubicBezTo>
                    <a:pt x="4249495" y="8059797"/>
                    <a:pt x="4238158" y="7579613"/>
                    <a:pt x="4250291" y="7579534"/>
                  </a:cubicBezTo>
                  <a:close/>
                  <a:moveTo>
                    <a:pt x="4250397" y="8086339"/>
                  </a:moveTo>
                  <a:cubicBezTo>
                    <a:pt x="4740298" y="8080394"/>
                    <a:pt x="4672728" y="8069989"/>
                    <a:pt x="4672861" y="8126047"/>
                  </a:cubicBezTo>
                  <a:cubicBezTo>
                    <a:pt x="4673949" y="8648008"/>
                    <a:pt x="4714730" y="8569893"/>
                    <a:pt x="4568865" y="8568142"/>
                  </a:cubicBezTo>
                  <a:cubicBezTo>
                    <a:pt x="4467975" y="8566787"/>
                    <a:pt x="4358031" y="8566655"/>
                    <a:pt x="4258336" y="8568380"/>
                  </a:cubicBezTo>
                  <a:cubicBezTo>
                    <a:pt x="4257646" y="8501625"/>
                    <a:pt x="4254221" y="8086286"/>
                    <a:pt x="4250397" y="8086339"/>
                  </a:cubicBezTo>
                  <a:close/>
                  <a:moveTo>
                    <a:pt x="4678251" y="8593702"/>
                  </a:moveTo>
                  <a:cubicBezTo>
                    <a:pt x="4680985" y="8789321"/>
                    <a:pt x="4682207" y="8810820"/>
                    <a:pt x="4686508" y="9073487"/>
                  </a:cubicBezTo>
                  <a:cubicBezTo>
                    <a:pt x="4387741" y="9073540"/>
                    <a:pt x="4350199" y="9073062"/>
                    <a:pt x="4264549" y="9075159"/>
                  </a:cubicBezTo>
                  <a:cubicBezTo>
                    <a:pt x="4263487" y="9018305"/>
                    <a:pt x="4258628" y="8595055"/>
                    <a:pt x="4258602" y="8593065"/>
                  </a:cubicBezTo>
                  <a:cubicBezTo>
                    <a:pt x="4442885" y="8589826"/>
                    <a:pt x="4563475" y="8593330"/>
                    <a:pt x="4678251" y="8593702"/>
                  </a:cubicBezTo>
                  <a:close/>
                  <a:moveTo>
                    <a:pt x="4677905" y="7073286"/>
                  </a:moveTo>
                  <a:cubicBezTo>
                    <a:pt x="4923413" y="7073312"/>
                    <a:pt x="4899200" y="7067950"/>
                    <a:pt x="5096386" y="7069225"/>
                  </a:cubicBezTo>
                  <a:cubicBezTo>
                    <a:pt x="5097767" y="7175316"/>
                    <a:pt x="5099572" y="7295633"/>
                    <a:pt x="5102227" y="7401645"/>
                  </a:cubicBezTo>
                  <a:cubicBezTo>
                    <a:pt x="5107033" y="7600901"/>
                    <a:pt x="5185780" y="7554266"/>
                    <a:pt x="4728005" y="7554266"/>
                  </a:cubicBezTo>
                  <a:cubicBezTo>
                    <a:pt x="4672941" y="7554291"/>
                    <a:pt x="4685578" y="7633044"/>
                    <a:pt x="4677905" y="7073286"/>
                  </a:cubicBezTo>
                  <a:close/>
                  <a:moveTo>
                    <a:pt x="4728005" y="7578897"/>
                  </a:moveTo>
                  <a:cubicBezTo>
                    <a:pt x="4730368" y="7578897"/>
                    <a:pt x="5105812" y="7579295"/>
                    <a:pt x="5105865" y="7582640"/>
                  </a:cubicBezTo>
                  <a:cubicBezTo>
                    <a:pt x="5114547" y="8135974"/>
                    <a:pt x="5136291" y="8060514"/>
                    <a:pt x="5046526" y="8060514"/>
                  </a:cubicBezTo>
                  <a:cubicBezTo>
                    <a:pt x="4895217" y="8060514"/>
                    <a:pt x="4885022" y="8058310"/>
                    <a:pt x="4728005" y="8058310"/>
                  </a:cubicBezTo>
                  <a:cubicBezTo>
                    <a:pt x="4685127" y="8058310"/>
                    <a:pt x="4695136" y="8081190"/>
                    <a:pt x="4692986" y="7944575"/>
                  </a:cubicBezTo>
                  <a:cubicBezTo>
                    <a:pt x="4686163" y="7508028"/>
                    <a:pt x="4670684" y="7578950"/>
                    <a:pt x="4728005" y="7578897"/>
                  </a:cubicBezTo>
                  <a:close/>
                  <a:moveTo>
                    <a:pt x="4728005" y="8082968"/>
                  </a:moveTo>
                  <a:cubicBezTo>
                    <a:pt x="5174921" y="8082968"/>
                    <a:pt x="5112927" y="8077049"/>
                    <a:pt x="5113325" y="8126206"/>
                  </a:cubicBezTo>
                  <a:cubicBezTo>
                    <a:pt x="5114308" y="8242755"/>
                    <a:pt x="5114759" y="8261388"/>
                    <a:pt x="5119750" y="8569654"/>
                  </a:cubicBezTo>
                  <a:cubicBezTo>
                    <a:pt x="5030967" y="8570742"/>
                    <a:pt x="4966769" y="8569548"/>
                    <a:pt x="4699676" y="8569123"/>
                  </a:cubicBezTo>
                  <a:cubicBezTo>
                    <a:pt x="4692561" y="8021761"/>
                    <a:pt x="4680348" y="8082968"/>
                    <a:pt x="4728005" y="8082968"/>
                  </a:cubicBezTo>
                  <a:close/>
                  <a:moveTo>
                    <a:pt x="4728005" y="8593781"/>
                  </a:moveTo>
                  <a:cubicBezTo>
                    <a:pt x="4855074" y="8593781"/>
                    <a:pt x="5022312" y="8595480"/>
                    <a:pt x="5120149" y="8594286"/>
                  </a:cubicBezTo>
                  <a:cubicBezTo>
                    <a:pt x="5129414" y="9164820"/>
                    <a:pt x="5150176" y="9076194"/>
                    <a:pt x="5046499" y="9076194"/>
                  </a:cubicBezTo>
                  <a:cubicBezTo>
                    <a:pt x="4650984" y="9076194"/>
                    <a:pt x="4708385" y="9084077"/>
                    <a:pt x="4707588" y="9031788"/>
                  </a:cubicBezTo>
                  <a:cubicBezTo>
                    <a:pt x="4699676" y="8526151"/>
                    <a:pt x="4687756" y="8593781"/>
                    <a:pt x="4728005" y="8593781"/>
                  </a:cubicBezTo>
                  <a:close/>
                  <a:moveTo>
                    <a:pt x="5127583" y="7582214"/>
                  </a:moveTo>
                  <a:cubicBezTo>
                    <a:pt x="5127503" y="7577835"/>
                    <a:pt x="5348771" y="7576030"/>
                    <a:pt x="5523868" y="7577942"/>
                  </a:cubicBezTo>
                  <a:cubicBezTo>
                    <a:pt x="5556046" y="7578287"/>
                    <a:pt x="5549010" y="7523077"/>
                    <a:pt x="5555622" y="7945080"/>
                  </a:cubicBezTo>
                  <a:cubicBezTo>
                    <a:pt x="5557958" y="8093586"/>
                    <a:pt x="5631130" y="8058496"/>
                    <a:pt x="5205586" y="8060194"/>
                  </a:cubicBezTo>
                  <a:cubicBezTo>
                    <a:pt x="5108865" y="8060566"/>
                    <a:pt x="5136318" y="8139637"/>
                    <a:pt x="5127583" y="7582214"/>
                  </a:cubicBezTo>
                  <a:close/>
                  <a:moveTo>
                    <a:pt x="5205693" y="8084880"/>
                  </a:moveTo>
                  <a:cubicBezTo>
                    <a:pt x="5612890" y="8083234"/>
                    <a:pt x="5557878" y="8073997"/>
                    <a:pt x="5559020" y="8126233"/>
                  </a:cubicBezTo>
                  <a:cubicBezTo>
                    <a:pt x="5570251" y="8638851"/>
                    <a:pt x="5573144" y="8568938"/>
                    <a:pt x="5524186" y="8567664"/>
                  </a:cubicBezTo>
                  <a:cubicBezTo>
                    <a:pt x="5419951" y="8564797"/>
                    <a:pt x="5313831" y="8564664"/>
                    <a:pt x="5205347" y="8567770"/>
                  </a:cubicBezTo>
                  <a:cubicBezTo>
                    <a:pt x="5120149" y="8570105"/>
                    <a:pt x="5142185" y="8613848"/>
                    <a:pt x="5137220" y="8307042"/>
                  </a:cubicBezTo>
                  <a:cubicBezTo>
                    <a:pt x="5133052" y="8040129"/>
                    <a:pt x="5118449" y="8085251"/>
                    <a:pt x="5205693" y="8084880"/>
                  </a:cubicBezTo>
                  <a:close/>
                  <a:moveTo>
                    <a:pt x="5205932" y="8592427"/>
                  </a:moveTo>
                  <a:cubicBezTo>
                    <a:pt x="5319937" y="8589296"/>
                    <a:pt x="5415411" y="8589481"/>
                    <a:pt x="5523682" y="8592321"/>
                  </a:cubicBezTo>
                  <a:cubicBezTo>
                    <a:pt x="5574313" y="8593702"/>
                    <a:pt x="5563162" y="8577882"/>
                    <a:pt x="5564595" y="8669773"/>
                  </a:cubicBezTo>
                  <a:cubicBezTo>
                    <a:pt x="5571976" y="9140480"/>
                    <a:pt x="5586738" y="9077388"/>
                    <a:pt x="5524000" y="9077150"/>
                  </a:cubicBezTo>
                  <a:cubicBezTo>
                    <a:pt x="5089935" y="9075398"/>
                    <a:pt x="5149911" y="9091191"/>
                    <a:pt x="5148982" y="9031762"/>
                  </a:cubicBezTo>
                  <a:cubicBezTo>
                    <a:pt x="5140804" y="8527053"/>
                    <a:pt x="5116325" y="8595002"/>
                    <a:pt x="5205932" y="8592427"/>
                  </a:cubicBezTo>
                  <a:close/>
                  <a:moveTo>
                    <a:pt x="5569613" y="7582214"/>
                  </a:moveTo>
                  <a:cubicBezTo>
                    <a:pt x="5569560" y="7578366"/>
                    <a:pt x="5990776" y="7575420"/>
                    <a:pt x="5992740" y="7575420"/>
                  </a:cubicBezTo>
                  <a:cubicBezTo>
                    <a:pt x="5996298" y="7792936"/>
                    <a:pt x="5990643" y="7786593"/>
                    <a:pt x="5997148" y="8059452"/>
                  </a:cubicBezTo>
                  <a:cubicBezTo>
                    <a:pt x="5495088" y="8059558"/>
                    <a:pt x="5579782" y="8100008"/>
                    <a:pt x="5577339" y="7944628"/>
                  </a:cubicBezTo>
                  <a:cubicBezTo>
                    <a:pt x="5574525" y="7763342"/>
                    <a:pt x="5572428" y="7762439"/>
                    <a:pt x="5569613" y="7582214"/>
                  </a:cubicBezTo>
                  <a:close/>
                  <a:moveTo>
                    <a:pt x="5683194" y="8594471"/>
                  </a:moveTo>
                  <a:cubicBezTo>
                    <a:pt x="6069975" y="8594471"/>
                    <a:pt x="6004236" y="8562461"/>
                    <a:pt x="6005909" y="8669853"/>
                  </a:cubicBezTo>
                  <a:cubicBezTo>
                    <a:pt x="6012945" y="9121874"/>
                    <a:pt x="6026884" y="9076247"/>
                    <a:pt x="6001741" y="9076247"/>
                  </a:cubicBezTo>
                  <a:cubicBezTo>
                    <a:pt x="5529019" y="9076247"/>
                    <a:pt x="5592685" y="9096234"/>
                    <a:pt x="5591650" y="9031788"/>
                  </a:cubicBezTo>
                  <a:cubicBezTo>
                    <a:pt x="5583526" y="8511287"/>
                    <a:pt x="5558489" y="8594471"/>
                    <a:pt x="5683194" y="8594471"/>
                  </a:cubicBezTo>
                  <a:close/>
                  <a:moveTo>
                    <a:pt x="6014485" y="7575420"/>
                  </a:moveTo>
                  <a:cubicBezTo>
                    <a:pt x="6016370" y="7575420"/>
                    <a:pt x="6434665" y="7577198"/>
                    <a:pt x="6434744" y="7582640"/>
                  </a:cubicBezTo>
                  <a:cubicBezTo>
                    <a:pt x="6438993" y="7865452"/>
                    <a:pt x="6440294" y="7957740"/>
                    <a:pt x="6442099" y="8062822"/>
                  </a:cubicBezTo>
                  <a:cubicBezTo>
                    <a:pt x="6140730" y="8065025"/>
                    <a:pt x="6211406" y="8059797"/>
                    <a:pt x="6018945" y="8059452"/>
                  </a:cubicBezTo>
                  <a:cubicBezTo>
                    <a:pt x="6012228" y="7781656"/>
                    <a:pt x="6018069" y="7798405"/>
                    <a:pt x="6014485" y="7575420"/>
                  </a:cubicBezTo>
                  <a:close/>
                  <a:moveTo>
                    <a:pt x="6442524" y="8087533"/>
                  </a:moveTo>
                  <a:cubicBezTo>
                    <a:pt x="6448258" y="8412601"/>
                    <a:pt x="6441064" y="8009100"/>
                    <a:pt x="6450754" y="8568380"/>
                  </a:cubicBezTo>
                  <a:cubicBezTo>
                    <a:pt x="6365741" y="8568699"/>
                    <a:pt x="6261187" y="8568725"/>
                    <a:pt x="6161094" y="8568061"/>
                  </a:cubicBezTo>
                  <a:cubicBezTo>
                    <a:pt x="5979014" y="8566867"/>
                    <a:pt x="6035672" y="8657723"/>
                    <a:pt x="6020724" y="8124958"/>
                  </a:cubicBezTo>
                  <a:cubicBezTo>
                    <a:pt x="6018839" y="8059558"/>
                    <a:pt x="5960721" y="8090798"/>
                    <a:pt x="6442524" y="8087533"/>
                  </a:cubicBezTo>
                  <a:close/>
                  <a:moveTo>
                    <a:pt x="6449400" y="7219907"/>
                  </a:moveTo>
                  <a:cubicBezTo>
                    <a:pt x="6446666" y="7044991"/>
                    <a:pt x="6437108" y="7071746"/>
                    <a:pt x="6479694" y="7071295"/>
                  </a:cubicBezTo>
                  <a:cubicBezTo>
                    <a:pt x="6573920" y="7070287"/>
                    <a:pt x="6580690" y="7070472"/>
                    <a:pt x="6868678" y="7070313"/>
                  </a:cubicBezTo>
                  <a:cubicBezTo>
                    <a:pt x="6874280" y="7635087"/>
                    <a:pt x="6907148" y="7554584"/>
                    <a:pt x="6798347" y="7553124"/>
                  </a:cubicBezTo>
                  <a:cubicBezTo>
                    <a:pt x="6713148" y="7551982"/>
                    <a:pt x="6614940" y="7551531"/>
                    <a:pt x="6479508" y="7552805"/>
                  </a:cubicBezTo>
                  <a:cubicBezTo>
                    <a:pt x="6448046" y="7553124"/>
                    <a:pt x="6455321" y="7598379"/>
                    <a:pt x="6449400" y="7219907"/>
                  </a:cubicBezTo>
                  <a:close/>
                  <a:moveTo>
                    <a:pt x="6479667" y="7577516"/>
                  </a:moveTo>
                  <a:cubicBezTo>
                    <a:pt x="6911742" y="7573429"/>
                    <a:pt x="6877147" y="7580436"/>
                    <a:pt x="6877173" y="7582666"/>
                  </a:cubicBezTo>
                  <a:cubicBezTo>
                    <a:pt x="6885935" y="8142795"/>
                    <a:pt x="6915963" y="8062928"/>
                    <a:pt x="6798214" y="8062291"/>
                  </a:cubicBezTo>
                  <a:cubicBezTo>
                    <a:pt x="6709112" y="8061814"/>
                    <a:pt x="6589505" y="8061681"/>
                    <a:pt x="6479481" y="8062557"/>
                  </a:cubicBezTo>
                  <a:cubicBezTo>
                    <a:pt x="6458693" y="8062716"/>
                    <a:pt x="6464029" y="8080606"/>
                    <a:pt x="6461905" y="7944654"/>
                  </a:cubicBezTo>
                  <a:cubicBezTo>
                    <a:pt x="6455666" y="7527829"/>
                    <a:pt x="6447303" y="7577809"/>
                    <a:pt x="6479667" y="7577516"/>
                  </a:cubicBezTo>
                  <a:close/>
                  <a:moveTo>
                    <a:pt x="7275981" y="6536594"/>
                  </a:moveTo>
                  <a:cubicBezTo>
                    <a:pt x="6822693" y="6536594"/>
                    <a:pt x="6881554" y="6563030"/>
                    <a:pt x="6880492" y="6495293"/>
                  </a:cubicBezTo>
                  <a:cubicBezTo>
                    <a:pt x="6872315" y="5973226"/>
                    <a:pt x="6852588" y="6057658"/>
                    <a:pt x="6957461" y="6057658"/>
                  </a:cubicBezTo>
                  <a:cubicBezTo>
                    <a:pt x="7351914" y="6057658"/>
                    <a:pt x="7296080" y="6029337"/>
                    <a:pt x="7297699" y="6133464"/>
                  </a:cubicBezTo>
                  <a:cubicBezTo>
                    <a:pt x="7304974" y="6599075"/>
                    <a:pt x="7306328" y="6536594"/>
                    <a:pt x="7275981" y="6536594"/>
                  </a:cubicBezTo>
                  <a:close/>
                  <a:moveTo>
                    <a:pt x="7275981" y="6032044"/>
                  </a:moveTo>
                  <a:cubicBezTo>
                    <a:pt x="6802780" y="6032044"/>
                    <a:pt x="6874572" y="6058772"/>
                    <a:pt x="6872474" y="5951912"/>
                  </a:cubicBezTo>
                  <a:cubicBezTo>
                    <a:pt x="6862916" y="5470853"/>
                    <a:pt x="6844889" y="5547428"/>
                    <a:pt x="6957461" y="5547428"/>
                  </a:cubicBezTo>
                  <a:cubicBezTo>
                    <a:pt x="7338400" y="5547428"/>
                    <a:pt x="7288220" y="5528317"/>
                    <a:pt x="7288486" y="5589976"/>
                  </a:cubicBezTo>
                  <a:cubicBezTo>
                    <a:pt x="7290584" y="6084784"/>
                    <a:pt x="7309594" y="6032044"/>
                    <a:pt x="7275981" y="6032044"/>
                  </a:cubicBezTo>
                  <a:close/>
                  <a:moveTo>
                    <a:pt x="7275981" y="5522239"/>
                  </a:moveTo>
                  <a:cubicBezTo>
                    <a:pt x="6781355" y="5522239"/>
                    <a:pt x="6866527" y="5557674"/>
                    <a:pt x="6864191" y="5408610"/>
                  </a:cubicBezTo>
                  <a:cubicBezTo>
                    <a:pt x="6856119" y="4904884"/>
                    <a:pt x="6858854" y="5078340"/>
                    <a:pt x="6858296" y="5040888"/>
                  </a:cubicBezTo>
                  <a:cubicBezTo>
                    <a:pt x="6922733" y="5040649"/>
                    <a:pt x="6972966" y="5040729"/>
                    <a:pt x="7275981" y="5040782"/>
                  </a:cubicBezTo>
                  <a:cubicBezTo>
                    <a:pt x="7277839" y="5040782"/>
                    <a:pt x="7298151" y="5522239"/>
                    <a:pt x="7275981" y="5522239"/>
                  </a:cubicBezTo>
                  <a:close/>
                  <a:moveTo>
                    <a:pt x="7275981" y="5016151"/>
                  </a:moveTo>
                  <a:cubicBezTo>
                    <a:pt x="6980798" y="5016097"/>
                    <a:pt x="6923132" y="5016018"/>
                    <a:pt x="6857899" y="5016257"/>
                  </a:cubicBezTo>
                  <a:cubicBezTo>
                    <a:pt x="6855164" y="4857213"/>
                    <a:pt x="6849880" y="4760916"/>
                    <a:pt x="6848659" y="4535542"/>
                  </a:cubicBezTo>
                  <a:cubicBezTo>
                    <a:pt x="6851447" y="4535542"/>
                    <a:pt x="7267087" y="4534852"/>
                    <a:pt x="7270379" y="4534852"/>
                  </a:cubicBezTo>
                  <a:cubicBezTo>
                    <a:pt x="7272875" y="4654055"/>
                    <a:pt x="7278238" y="5016151"/>
                    <a:pt x="7275981" y="5016151"/>
                  </a:cubicBezTo>
                  <a:close/>
                  <a:moveTo>
                    <a:pt x="6848527" y="4510858"/>
                  </a:moveTo>
                  <a:cubicBezTo>
                    <a:pt x="6848527" y="4508469"/>
                    <a:pt x="6844172" y="4030993"/>
                    <a:pt x="6844146" y="4028976"/>
                  </a:cubicBezTo>
                  <a:cubicBezTo>
                    <a:pt x="7106114" y="4030967"/>
                    <a:pt x="7088937" y="4025923"/>
                    <a:pt x="7260715" y="4025605"/>
                  </a:cubicBezTo>
                  <a:cubicBezTo>
                    <a:pt x="7260742" y="4027490"/>
                    <a:pt x="7269688" y="4500825"/>
                    <a:pt x="7269742" y="4503612"/>
                  </a:cubicBezTo>
                  <a:cubicBezTo>
                    <a:pt x="7269927" y="4513539"/>
                    <a:pt x="7314027" y="4510274"/>
                    <a:pt x="6848527" y="4510858"/>
                  </a:cubicBezTo>
                  <a:close/>
                  <a:moveTo>
                    <a:pt x="6843827" y="4004318"/>
                  </a:moveTo>
                  <a:cubicBezTo>
                    <a:pt x="6840906" y="3795162"/>
                    <a:pt x="6837535" y="3796542"/>
                    <a:pt x="6833287" y="3520074"/>
                  </a:cubicBezTo>
                  <a:cubicBezTo>
                    <a:pt x="6905423" y="3518720"/>
                    <a:pt x="7002410" y="3518481"/>
                    <a:pt x="7116522" y="3520472"/>
                  </a:cubicBezTo>
                  <a:cubicBezTo>
                    <a:pt x="7296238" y="3523604"/>
                    <a:pt x="7251104" y="3430227"/>
                    <a:pt x="7259653" y="3960310"/>
                  </a:cubicBezTo>
                  <a:cubicBezTo>
                    <a:pt x="7260316" y="4004795"/>
                    <a:pt x="7330409" y="4008113"/>
                    <a:pt x="6843827" y="4004318"/>
                  </a:cubicBezTo>
                  <a:close/>
                  <a:moveTo>
                    <a:pt x="6832888" y="3495389"/>
                  </a:moveTo>
                  <a:cubicBezTo>
                    <a:pt x="6828003" y="3178231"/>
                    <a:pt x="6827419" y="3164747"/>
                    <a:pt x="6827658" y="3054701"/>
                  </a:cubicBezTo>
                  <a:cubicBezTo>
                    <a:pt x="6827764" y="3002041"/>
                    <a:pt x="6757938" y="3013135"/>
                    <a:pt x="7246670" y="3012392"/>
                  </a:cubicBezTo>
                  <a:cubicBezTo>
                    <a:pt x="7249166" y="3303406"/>
                    <a:pt x="7251688" y="3365038"/>
                    <a:pt x="7254263" y="3497167"/>
                  </a:cubicBezTo>
                  <a:cubicBezTo>
                    <a:pt x="7112459" y="3496929"/>
                    <a:pt x="7008330" y="3492071"/>
                    <a:pt x="6832888" y="3495389"/>
                  </a:cubicBezTo>
                  <a:close/>
                  <a:moveTo>
                    <a:pt x="6827658" y="2988716"/>
                  </a:moveTo>
                  <a:cubicBezTo>
                    <a:pt x="6826729" y="2748983"/>
                    <a:pt x="6819825" y="2706329"/>
                    <a:pt x="6816720" y="2506224"/>
                  </a:cubicBezTo>
                  <a:cubicBezTo>
                    <a:pt x="7288433" y="2505958"/>
                    <a:pt x="7241281" y="2503490"/>
                    <a:pt x="7241439" y="2511798"/>
                  </a:cubicBezTo>
                  <a:cubicBezTo>
                    <a:pt x="7241865" y="2540278"/>
                    <a:pt x="7240616" y="2413165"/>
                    <a:pt x="7246457" y="2987761"/>
                  </a:cubicBezTo>
                  <a:cubicBezTo>
                    <a:pt x="7109804" y="2987946"/>
                    <a:pt x="7000950" y="2990601"/>
                    <a:pt x="6827658" y="2988716"/>
                  </a:cubicBezTo>
                  <a:close/>
                  <a:moveTo>
                    <a:pt x="6816375" y="2481460"/>
                  </a:moveTo>
                  <a:cubicBezTo>
                    <a:pt x="6814675" y="2351135"/>
                    <a:pt x="6818498" y="2195117"/>
                    <a:pt x="6811091" y="1998888"/>
                  </a:cubicBezTo>
                  <a:cubicBezTo>
                    <a:pt x="7008039" y="2004435"/>
                    <a:pt x="7120584" y="1997242"/>
                    <a:pt x="7231032" y="1996525"/>
                  </a:cubicBezTo>
                  <a:cubicBezTo>
                    <a:pt x="7236103" y="2314825"/>
                    <a:pt x="7239156" y="2377757"/>
                    <a:pt x="7240961" y="2481327"/>
                  </a:cubicBezTo>
                  <a:lnTo>
                    <a:pt x="6816375" y="2481460"/>
                  </a:lnTo>
                  <a:close/>
                  <a:moveTo>
                    <a:pt x="6798267" y="2988371"/>
                  </a:moveTo>
                  <a:cubicBezTo>
                    <a:pt x="6300588" y="2982346"/>
                    <a:pt x="6382707" y="3033494"/>
                    <a:pt x="6380211" y="2873415"/>
                  </a:cubicBezTo>
                  <a:cubicBezTo>
                    <a:pt x="6377423" y="2696482"/>
                    <a:pt x="6379149" y="2691120"/>
                    <a:pt x="6376335" y="2511426"/>
                  </a:cubicBezTo>
                  <a:cubicBezTo>
                    <a:pt x="6376149" y="2499031"/>
                    <a:pt x="6334678" y="2506064"/>
                    <a:pt x="6794975" y="2506224"/>
                  </a:cubicBezTo>
                  <a:cubicBezTo>
                    <a:pt x="6797604" y="2689288"/>
                    <a:pt x="6814250" y="2988583"/>
                    <a:pt x="6798267" y="2988371"/>
                  </a:cubicBezTo>
                  <a:close/>
                  <a:moveTo>
                    <a:pt x="6369379" y="3519198"/>
                  </a:moveTo>
                  <a:cubicBezTo>
                    <a:pt x="6370679" y="3629403"/>
                    <a:pt x="6372432" y="3709163"/>
                    <a:pt x="6377264" y="4000442"/>
                  </a:cubicBezTo>
                  <a:cubicBezTo>
                    <a:pt x="6316252" y="4000098"/>
                    <a:pt x="5959075" y="4001000"/>
                    <a:pt x="5957110" y="4001000"/>
                  </a:cubicBezTo>
                  <a:cubicBezTo>
                    <a:pt x="5953128" y="3734326"/>
                    <a:pt x="5955783" y="3775918"/>
                    <a:pt x="5951296" y="3521746"/>
                  </a:cubicBezTo>
                  <a:cubicBezTo>
                    <a:pt x="6177608" y="3522038"/>
                    <a:pt x="6189980" y="3518215"/>
                    <a:pt x="6369379" y="3519198"/>
                  </a:cubicBezTo>
                  <a:close/>
                  <a:moveTo>
                    <a:pt x="6320314" y="3494433"/>
                  </a:moveTo>
                  <a:cubicBezTo>
                    <a:pt x="5884788" y="3494433"/>
                    <a:pt x="5951508" y="3524082"/>
                    <a:pt x="5949251" y="3416531"/>
                  </a:cubicBezTo>
                  <a:cubicBezTo>
                    <a:pt x="5939455" y="2947203"/>
                    <a:pt x="5925144" y="3014940"/>
                    <a:pt x="6001741" y="3014940"/>
                  </a:cubicBezTo>
                  <a:cubicBezTo>
                    <a:pt x="6417301" y="3014940"/>
                    <a:pt x="6360936" y="3000050"/>
                    <a:pt x="6362529" y="3055073"/>
                  </a:cubicBezTo>
                  <a:cubicBezTo>
                    <a:pt x="6377503" y="3565594"/>
                    <a:pt x="6375114" y="3494433"/>
                    <a:pt x="6320314" y="3494433"/>
                  </a:cubicBezTo>
                  <a:close/>
                  <a:moveTo>
                    <a:pt x="6320314" y="2989990"/>
                  </a:moveTo>
                  <a:cubicBezTo>
                    <a:pt x="5865274" y="2989990"/>
                    <a:pt x="5943490" y="3023460"/>
                    <a:pt x="5941127" y="2873362"/>
                  </a:cubicBezTo>
                  <a:cubicBezTo>
                    <a:pt x="5934251" y="2433709"/>
                    <a:pt x="5903745" y="2507259"/>
                    <a:pt x="6001741" y="2507259"/>
                  </a:cubicBezTo>
                  <a:cubicBezTo>
                    <a:pt x="6384751" y="2507259"/>
                    <a:pt x="6354351" y="2496536"/>
                    <a:pt x="6354590" y="2511877"/>
                  </a:cubicBezTo>
                  <a:cubicBezTo>
                    <a:pt x="6363299" y="3066354"/>
                    <a:pt x="6373600" y="2989990"/>
                    <a:pt x="6320314" y="2989990"/>
                  </a:cubicBezTo>
                  <a:close/>
                  <a:moveTo>
                    <a:pt x="6320314" y="2479495"/>
                  </a:moveTo>
                  <a:cubicBezTo>
                    <a:pt x="6160032" y="2479495"/>
                    <a:pt x="6159926" y="2482601"/>
                    <a:pt x="6001768" y="2482601"/>
                  </a:cubicBezTo>
                  <a:cubicBezTo>
                    <a:pt x="5904993" y="2482601"/>
                    <a:pt x="5933799" y="2556416"/>
                    <a:pt x="5924772" y="1996764"/>
                  </a:cubicBezTo>
                  <a:cubicBezTo>
                    <a:pt x="6079373" y="1994535"/>
                    <a:pt x="6180608" y="1999870"/>
                    <a:pt x="6347554" y="1999392"/>
                  </a:cubicBezTo>
                  <a:cubicBezTo>
                    <a:pt x="6359874" y="2557663"/>
                    <a:pt x="6362794" y="2479495"/>
                    <a:pt x="6320314" y="2479495"/>
                  </a:cubicBezTo>
                  <a:close/>
                  <a:moveTo>
                    <a:pt x="5927481" y="3417115"/>
                  </a:moveTo>
                  <a:cubicBezTo>
                    <a:pt x="5929578" y="3518109"/>
                    <a:pt x="6006600" y="3498945"/>
                    <a:pt x="5524027" y="3495707"/>
                  </a:cubicBezTo>
                  <a:cubicBezTo>
                    <a:pt x="5500504" y="3495548"/>
                    <a:pt x="5509265" y="3550120"/>
                    <a:pt x="5499468" y="3054383"/>
                  </a:cubicBezTo>
                  <a:cubicBezTo>
                    <a:pt x="5498380" y="3000103"/>
                    <a:pt x="5438722" y="3013719"/>
                    <a:pt x="5842494" y="3014781"/>
                  </a:cubicBezTo>
                  <a:cubicBezTo>
                    <a:pt x="5944977" y="3015073"/>
                    <a:pt x="5917551" y="2941789"/>
                    <a:pt x="5927481" y="3417115"/>
                  </a:cubicBezTo>
                  <a:close/>
                  <a:moveTo>
                    <a:pt x="5842468" y="2990096"/>
                  </a:moveTo>
                  <a:cubicBezTo>
                    <a:pt x="5426721" y="2988982"/>
                    <a:pt x="5498513" y="3020488"/>
                    <a:pt x="5496229" y="2873415"/>
                  </a:cubicBezTo>
                  <a:cubicBezTo>
                    <a:pt x="5489618" y="2452289"/>
                    <a:pt x="5473848" y="2508321"/>
                    <a:pt x="5524053" y="2507790"/>
                  </a:cubicBezTo>
                  <a:cubicBezTo>
                    <a:pt x="5946517" y="2503225"/>
                    <a:pt x="5911258" y="2508082"/>
                    <a:pt x="5911312" y="2511851"/>
                  </a:cubicBezTo>
                  <a:cubicBezTo>
                    <a:pt x="5919994" y="3068530"/>
                    <a:pt x="5952066" y="2990388"/>
                    <a:pt x="5842468" y="2990096"/>
                  </a:cubicBezTo>
                  <a:close/>
                  <a:moveTo>
                    <a:pt x="5842468" y="2482442"/>
                  </a:moveTo>
                  <a:cubicBezTo>
                    <a:pt x="5741896" y="2482176"/>
                    <a:pt x="5624412" y="2482043"/>
                    <a:pt x="5523868" y="2483132"/>
                  </a:cubicBezTo>
                  <a:cubicBezTo>
                    <a:pt x="5476502" y="2483636"/>
                    <a:pt x="5488078" y="2558725"/>
                    <a:pt x="5481414" y="1999763"/>
                  </a:cubicBezTo>
                  <a:cubicBezTo>
                    <a:pt x="5823007" y="2002975"/>
                    <a:pt x="5767304" y="1999843"/>
                    <a:pt x="5903002" y="1997136"/>
                  </a:cubicBezTo>
                  <a:cubicBezTo>
                    <a:pt x="5912029" y="2556018"/>
                    <a:pt x="5938180" y="2482548"/>
                    <a:pt x="5842468" y="2482442"/>
                  </a:cubicBezTo>
                  <a:close/>
                  <a:moveTo>
                    <a:pt x="5484308" y="3417115"/>
                  </a:moveTo>
                  <a:cubicBezTo>
                    <a:pt x="5486565" y="3520419"/>
                    <a:pt x="5561887" y="3495389"/>
                    <a:pt x="5065031" y="3495548"/>
                  </a:cubicBezTo>
                  <a:cubicBezTo>
                    <a:pt x="5059986" y="3170401"/>
                    <a:pt x="5060225" y="3162093"/>
                    <a:pt x="5056402" y="3054171"/>
                  </a:cubicBezTo>
                  <a:cubicBezTo>
                    <a:pt x="5054305" y="2995113"/>
                    <a:pt x="5007922" y="3012100"/>
                    <a:pt x="5364754" y="3012339"/>
                  </a:cubicBezTo>
                  <a:cubicBezTo>
                    <a:pt x="5507885" y="3012339"/>
                    <a:pt x="5473662" y="2931198"/>
                    <a:pt x="5484308" y="3417115"/>
                  </a:cubicBezTo>
                  <a:close/>
                  <a:moveTo>
                    <a:pt x="5054225" y="2987469"/>
                  </a:moveTo>
                  <a:cubicBezTo>
                    <a:pt x="5047401" y="2749938"/>
                    <a:pt x="5053588" y="2707523"/>
                    <a:pt x="5050508" y="2511373"/>
                  </a:cubicBezTo>
                  <a:cubicBezTo>
                    <a:pt x="5050402" y="2503702"/>
                    <a:pt x="5049101" y="2511373"/>
                    <a:pt x="5467821" y="2508321"/>
                  </a:cubicBezTo>
                  <a:cubicBezTo>
                    <a:pt x="5467874" y="2511002"/>
                    <a:pt x="5467927" y="2528599"/>
                    <a:pt x="5476423" y="2988212"/>
                  </a:cubicBezTo>
                  <a:cubicBezTo>
                    <a:pt x="5415597" y="2987548"/>
                    <a:pt x="5390958" y="2987708"/>
                    <a:pt x="5054225" y="2987469"/>
                  </a:cubicBezTo>
                  <a:close/>
                  <a:moveTo>
                    <a:pt x="5046499" y="4512238"/>
                  </a:moveTo>
                  <a:cubicBezTo>
                    <a:pt x="4588936" y="4512238"/>
                    <a:pt x="4637310" y="4514229"/>
                    <a:pt x="4637417" y="4503399"/>
                  </a:cubicBezTo>
                  <a:cubicBezTo>
                    <a:pt x="4638373" y="4391575"/>
                    <a:pt x="4637496" y="4372305"/>
                    <a:pt x="4632107" y="4029692"/>
                  </a:cubicBezTo>
                  <a:cubicBezTo>
                    <a:pt x="4882553" y="4029746"/>
                    <a:pt x="4918103" y="4028684"/>
                    <a:pt x="5050110" y="4028684"/>
                  </a:cubicBezTo>
                  <a:cubicBezTo>
                    <a:pt x="5059694" y="4570260"/>
                    <a:pt x="5066385" y="4512238"/>
                    <a:pt x="5046499" y="4512238"/>
                  </a:cubicBezTo>
                  <a:close/>
                  <a:moveTo>
                    <a:pt x="5046499" y="4004052"/>
                  </a:moveTo>
                  <a:cubicBezTo>
                    <a:pt x="4559386" y="4004052"/>
                    <a:pt x="4632000" y="4024198"/>
                    <a:pt x="4630992" y="3959753"/>
                  </a:cubicBezTo>
                  <a:cubicBezTo>
                    <a:pt x="4622814" y="3438057"/>
                    <a:pt x="4589972" y="3519649"/>
                    <a:pt x="4728005" y="3519649"/>
                  </a:cubicBezTo>
                  <a:cubicBezTo>
                    <a:pt x="4877137" y="3519649"/>
                    <a:pt x="4891022" y="3520180"/>
                    <a:pt x="5043684" y="3520180"/>
                  </a:cubicBezTo>
                  <a:cubicBezTo>
                    <a:pt x="5051835" y="4044636"/>
                    <a:pt x="5049738" y="4004052"/>
                    <a:pt x="5046499" y="4004052"/>
                  </a:cubicBezTo>
                  <a:close/>
                  <a:moveTo>
                    <a:pt x="4622150" y="3494619"/>
                  </a:moveTo>
                  <a:cubicBezTo>
                    <a:pt x="4617611" y="3197103"/>
                    <a:pt x="4617478" y="3166048"/>
                    <a:pt x="4614079" y="3054277"/>
                  </a:cubicBezTo>
                  <a:cubicBezTo>
                    <a:pt x="4612247" y="2993467"/>
                    <a:pt x="4547200" y="3011967"/>
                    <a:pt x="5033197" y="3012127"/>
                  </a:cubicBezTo>
                  <a:cubicBezTo>
                    <a:pt x="5038906" y="3192431"/>
                    <a:pt x="5036782" y="3074555"/>
                    <a:pt x="5043313" y="3495575"/>
                  </a:cubicBezTo>
                  <a:cubicBezTo>
                    <a:pt x="5010338" y="3495548"/>
                    <a:pt x="4655922" y="3494911"/>
                    <a:pt x="4622150" y="3494619"/>
                  </a:cubicBezTo>
                  <a:close/>
                  <a:moveTo>
                    <a:pt x="4607548" y="2481141"/>
                  </a:moveTo>
                  <a:cubicBezTo>
                    <a:pt x="4602052" y="2133167"/>
                    <a:pt x="4601494" y="2086770"/>
                    <a:pt x="4599424" y="1998834"/>
                  </a:cubicBezTo>
                  <a:cubicBezTo>
                    <a:pt x="4759547" y="2001781"/>
                    <a:pt x="4897182" y="1997932"/>
                    <a:pt x="5019551" y="1997693"/>
                  </a:cubicBezTo>
                  <a:cubicBezTo>
                    <a:pt x="5021462" y="2078516"/>
                    <a:pt x="5028286" y="2481247"/>
                    <a:pt x="5028339" y="2483663"/>
                  </a:cubicBezTo>
                  <a:cubicBezTo>
                    <a:pt x="4852073" y="2483371"/>
                    <a:pt x="4850480" y="2478991"/>
                    <a:pt x="4607548" y="2481141"/>
                  </a:cubicBezTo>
                  <a:close/>
                  <a:moveTo>
                    <a:pt x="4600406" y="3494407"/>
                  </a:moveTo>
                  <a:cubicBezTo>
                    <a:pt x="4334561" y="3491567"/>
                    <a:pt x="4292240" y="3494009"/>
                    <a:pt x="4177677" y="3494752"/>
                  </a:cubicBezTo>
                  <a:cubicBezTo>
                    <a:pt x="4168995" y="2925943"/>
                    <a:pt x="4151393" y="3013135"/>
                    <a:pt x="4250371" y="3011941"/>
                  </a:cubicBezTo>
                  <a:cubicBezTo>
                    <a:pt x="4645647" y="3007190"/>
                    <a:pt x="4590662" y="3000236"/>
                    <a:pt x="4592308" y="3055073"/>
                  </a:cubicBezTo>
                  <a:cubicBezTo>
                    <a:pt x="4596025" y="3178337"/>
                    <a:pt x="4596078" y="3211011"/>
                    <a:pt x="4600406" y="3494407"/>
                  </a:cubicBezTo>
                  <a:close/>
                  <a:moveTo>
                    <a:pt x="4568626" y="2481539"/>
                  </a:moveTo>
                  <a:cubicBezTo>
                    <a:pt x="4455549" y="2482760"/>
                    <a:pt x="4366607" y="2482787"/>
                    <a:pt x="4250344" y="2481539"/>
                  </a:cubicBezTo>
                  <a:cubicBezTo>
                    <a:pt x="4136259" y="2480159"/>
                    <a:pt x="4160021" y="2571917"/>
                    <a:pt x="4153437" y="1997215"/>
                  </a:cubicBezTo>
                  <a:cubicBezTo>
                    <a:pt x="4366235" y="1996923"/>
                    <a:pt x="4429902" y="1995304"/>
                    <a:pt x="4577626" y="1998410"/>
                  </a:cubicBezTo>
                  <a:cubicBezTo>
                    <a:pt x="4590237" y="2534970"/>
                    <a:pt x="4590529" y="2481300"/>
                    <a:pt x="4568626" y="2481539"/>
                  </a:cubicBezTo>
                  <a:close/>
                  <a:moveTo>
                    <a:pt x="4155932" y="3494884"/>
                  </a:moveTo>
                  <a:cubicBezTo>
                    <a:pt x="3660855" y="3497167"/>
                    <a:pt x="3735832" y="3516703"/>
                    <a:pt x="3734584" y="3416690"/>
                  </a:cubicBezTo>
                  <a:cubicBezTo>
                    <a:pt x="3728690" y="2944549"/>
                    <a:pt x="3708990" y="3010508"/>
                    <a:pt x="3772418" y="3010508"/>
                  </a:cubicBezTo>
                  <a:cubicBezTo>
                    <a:pt x="4210493" y="3010508"/>
                    <a:pt x="4150463" y="3003978"/>
                    <a:pt x="4150463" y="3054117"/>
                  </a:cubicBezTo>
                  <a:cubicBezTo>
                    <a:pt x="4150569" y="3165278"/>
                    <a:pt x="4150755" y="3156572"/>
                    <a:pt x="4155932" y="3494884"/>
                  </a:cubicBezTo>
                  <a:close/>
                  <a:moveTo>
                    <a:pt x="4090965" y="2988212"/>
                  </a:moveTo>
                  <a:cubicBezTo>
                    <a:pt x="3931904" y="2988212"/>
                    <a:pt x="3931824" y="2985850"/>
                    <a:pt x="3772418" y="2985850"/>
                  </a:cubicBezTo>
                  <a:cubicBezTo>
                    <a:pt x="3715017" y="2985850"/>
                    <a:pt x="3726486" y="3008756"/>
                    <a:pt x="3724363" y="2873468"/>
                  </a:cubicBezTo>
                  <a:cubicBezTo>
                    <a:pt x="3717433" y="2431692"/>
                    <a:pt x="3702193" y="2503596"/>
                    <a:pt x="3772418" y="2503596"/>
                  </a:cubicBezTo>
                  <a:cubicBezTo>
                    <a:pt x="4182934" y="2503596"/>
                    <a:pt x="4140029" y="2503808"/>
                    <a:pt x="4140162" y="2511904"/>
                  </a:cubicBezTo>
                  <a:cubicBezTo>
                    <a:pt x="4148738" y="3059638"/>
                    <a:pt x="4177943" y="2988212"/>
                    <a:pt x="4090965" y="2988212"/>
                  </a:cubicBezTo>
                  <a:close/>
                  <a:moveTo>
                    <a:pt x="3772418" y="2478965"/>
                  </a:moveTo>
                  <a:cubicBezTo>
                    <a:pt x="3695874" y="2478965"/>
                    <a:pt x="3725770" y="2553178"/>
                    <a:pt x="3711937" y="1997428"/>
                  </a:cubicBezTo>
                  <a:cubicBezTo>
                    <a:pt x="3754895" y="1997242"/>
                    <a:pt x="3781843" y="1997295"/>
                    <a:pt x="4090991" y="1997242"/>
                  </a:cubicBezTo>
                  <a:cubicBezTo>
                    <a:pt x="4145180" y="1997242"/>
                    <a:pt x="4130630" y="1920534"/>
                    <a:pt x="4139684" y="2480690"/>
                  </a:cubicBezTo>
                  <a:cubicBezTo>
                    <a:pt x="3875166" y="2479920"/>
                    <a:pt x="3908115" y="2478965"/>
                    <a:pt x="3772418" y="2478965"/>
                  </a:cubicBezTo>
                  <a:close/>
                  <a:moveTo>
                    <a:pt x="3712840" y="3417009"/>
                  </a:moveTo>
                  <a:cubicBezTo>
                    <a:pt x="3714061" y="3515137"/>
                    <a:pt x="3794348" y="3498229"/>
                    <a:pt x="3294784" y="3495548"/>
                  </a:cubicBezTo>
                  <a:cubicBezTo>
                    <a:pt x="3291173" y="3495522"/>
                    <a:pt x="3294784" y="3331461"/>
                    <a:pt x="3286420" y="3053640"/>
                  </a:cubicBezTo>
                  <a:cubicBezTo>
                    <a:pt x="3284482" y="2988079"/>
                    <a:pt x="3235046" y="3023673"/>
                    <a:pt x="3613490" y="3012817"/>
                  </a:cubicBezTo>
                  <a:cubicBezTo>
                    <a:pt x="3726380" y="3009552"/>
                    <a:pt x="3706787" y="2933667"/>
                    <a:pt x="3712840" y="3417009"/>
                  </a:cubicBezTo>
                  <a:close/>
                  <a:moveTo>
                    <a:pt x="3612905" y="2988106"/>
                  </a:moveTo>
                  <a:cubicBezTo>
                    <a:pt x="3532220" y="2990441"/>
                    <a:pt x="3441791" y="2991636"/>
                    <a:pt x="3294917" y="2988849"/>
                  </a:cubicBezTo>
                  <a:cubicBezTo>
                    <a:pt x="3281562" y="2988610"/>
                    <a:pt x="3284429" y="3004695"/>
                    <a:pt x="3282305" y="2873441"/>
                  </a:cubicBezTo>
                  <a:cubicBezTo>
                    <a:pt x="3275668" y="2450166"/>
                    <a:pt x="3271579" y="2507126"/>
                    <a:pt x="3294970" y="2506569"/>
                  </a:cubicBezTo>
                  <a:cubicBezTo>
                    <a:pt x="3748045" y="2496164"/>
                    <a:pt x="3699645" y="2507020"/>
                    <a:pt x="3699698" y="2511824"/>
                  </a:cubicBezTo>
                  <a:cubicBezTo>
                    <a:pt x="3702512" y="2690695"/>
                    <a:pt x="3699804" y="2692978"/>
                    <a:pt x="3702618" y="2873866"/>
                  </a:cubicBezTo>
                  <a:cubicBezTo>
                    <a:pt x="3704769" y="3009818"/>
                    <a:pt x="3728159" y="2984814"/>
                    <a:pt x="3612905" y="2988106"/>
                  </a:cubicBezTo>
                  <a:close/>
                  <a:moveTo>
                    <a:pt x="3613091" y="2479548"/>
                  </a:moveTo>
                  <a:cubicBezTo>
                    <a:pt x="3424029" y="2480823"/>
                    <a:pt x="3413967" y="2479177"/>
                    <a:pt x="3294492" y="2481911"/>
                  </a:cubicBezTo>
                  <a:cubicBezTo>
                    <a:pt x="3271845" y="2482442"/>
                    <a:pt x="3276040" y="2541393"/>
                    <a:pt x="3271446" y="2000347"/>
                  </a:cubicBezTo>
                  <a:cubicBezTo>
                    <a:pt x="3403479" y="1999179"/>
                    <a:pt x="3171698" y="2000905"/>
                    <a:pt x="3690166" y="1997534"/>
                  </a:cubicBezTo>
                  <a:cubicBezTo>
                    <a:pt x="3704238" y="2569528"/>
                    <a:pt x="3723035" y="2478673"/>
                    <a:pt x="3613091" y="2479548"/>
                  </a:cubicBezTo>
                  <a:close/>
                  <a:moveTo>
                    <a:pt x="3271818" y="3495415"/>
                  </a:moveTo>
                  <a:cubicBezTo>
                    <a:pt x="2783219" y="3492549"/>
                    <a:pt x="2852912" y="3531434"/>
                    <a:pt x="2850523" y="3416584"/>
                  </a:cubicBezTo>
                  <a:cubicBezTo>
                    <a:pt x="2847337" y="3264176"/>
                    <a:pt x="2845850" y="3151396"/>
                    <a:pt x="2845027" y="3054542"/>
                  </a:cubicBezTo>
                  <a:cubicBezTo>
                    <a:pt x="2844629" y="3006526"/>
                    <a:pt x="2777563" y="3004668"/>
                    <a:pt x="3263428" y="3013003"/>
                  </a:cubicBezTo>
                  <a:cubicBezTo>
                    <a:pt x="3270836" y="3278615"/>
                    <a:pt x="3269694" y="3319225"/>
                    <a:pt x="3271818" y="3495415"/>
                  </a:cubicBezTo>
                  <a:close/>
                  <a:moveTo>
                    <a:pt x="2844443" y="2989486"/>
                  </a:moveTo>
                  <a:cubicBezTo>
                    <a:pt x="2841788" y="2744497"/>
                    <a:pt x="2838602" y="2710815"/>
                    <a:pt x="2835363" y="2505879"/>
                  </a:cubicBezTo>
                  <a:cubicBezTo>
                    <a:pt x="2837779" y="2505879"/>
                    <a:pt x="3256047" y="2508161"/>
                    <a:pt x="3256127" y="2511904"/>
                  </a:cubicBezTo>
                  <a:cubicBezTo>
                    <a:pt x="3258543" y="2665267"/>
                    <a:pt x="3259074" y="2838485"/>
                    <a:pt x="3262818" y="2988291"/>
                  </a:cubicBezTo>
                  <a:cubicBezTo>
                    <a:pt x="3098553" y="2985611"/>
                    <a:pt x="2962670" y="2989274"/>
                    <a:pt x="2844443" y="2989486"/>
                  </a:cubicBezTo>
                  <a:close/>
                  <a:moveTo>
                    <a:pt x="2834991" y="2481221"/>
                  </a:moveTo>
                  <a:cubicBezTo>
                    <a:pt x="2829575" y="2138475"/>
                    <a:pt x="2828592" y="2092928"/>
                    <a:pt x="2828088" y="1998781"/>
                  </a:cubicBezTo>
                  <a:cubicBezTo>
                    <a:pt x="2997132" y="1998888"/>
                    <a:pt x="3023629" y="2002152"/>
                    <a:pt x="3249675" y="2000507"/>
                  </a:cubicBezTo>
                  <a:cubicBezTo>
                    <a:pt x="3249702" y="2002524"/>
                    <a:pt x="3255622" y="2480610"/>
                    <a:pt x="3255649" y="2482734"/>
                  </a:cubicBezTo>
                  <a:cubicBezTo>
                    <a:pt x="3098154" y="2485706"/>
                    <a:pt x="2964582" y="2481380"/>
                    <a:pt x="2834991" y="2481221"/>
                  </a:cubicBezTo>
                  <a:close/>
                  <a:moveTo>
                    <a:pt x="2828805" y="3417168"/>
                  </a:moveTo>
                  <a:cubicBezTo>
                    <a:pt x="2831141" y="3528514"/>
                    <a:pt x="2897092" y="3496238"/>
                    <a:pt x="2498682" y="3496238"/>
                  </a:cubicBezTo>
                  <a:cubicBezTo>
                    <a:pt x="2390412" y="3496238"/>
                    <a:pt x="2407350" y="3582130"/>
                    <a:pt x="2402943" y="3053348"/>
                  </a:cubicBezTo>
                  <a:cubicBezTo>
                    <a:pt x="2402492" y="2999280"/>
                    <a:pt x="2336674" y="3014118"/>
                    <a:pt x="2822964" y="3014118"/>
                  </a:cubicBezTo>
                  <a:cubicBezTo>
                    <a:pt x="2823999" y="3122173"/>
                    <a:pt x="2824557" y="3213214"/>
                    <a:pt x="2828805" y="3417168"/>
                  </a:cubicBezTo>
                  <a:close/>
                  <a:moveTo>
                    <a:pt x="2817043" y="2989513"/>
                  </a:moveTo>
                  <a:cubicBezTo>
                    <a:pt x="2541322" y="2989592"/>
                    <a:pt x="2476168" y="2989698"/>
                    <a:pt x="2402359" y="2989486"/>
                  </a:cubicBezTo>
                  <a:cubicBezTo>
                    <a:pt x="2402332" y="2988079"/>
                    <a:pt x="2396651" y="2551506"/>
                    <a:pt x="2395907" y="2504525"/>
                  </a:cubicBezTo>
                  <a:cubicBezTo>
                    <a:pt x="2397792" y="2504499"/>
                    <a:pt x="2813592" y="2501393"/>
                    <a:pt x="2813751" y="2511877"/>
                  </a:cubicBezTo>
                  <a:cubicBezTo>
                    <a:pt x="2821663" y="3023593"/>
                    <a:pt x="2827769" y="2989513"/>
                    <a:pt x="2817043" y="2989513"/>
                  </a:cubicBezTo>
                  <a:close/>
                  <a:moveTo>
                    <a:pt x="2395482" y="2479840"/>
                  </a:moveTo>
                  <a:cubicBezTo>
                    <a:pt x="2394102" y="2394798"/>
                    <a:pt x="2399199" y="2700198"/>
                    <a:pt x="2387146" y="1999896"/>
                  </a:cubicBezTo>
                  <a:cubicBezTo>
                    <a:pt x="2538773" y="2001966"/>
                    <a:pt x="2675718" y="1998861"/>
                    <a:pt x="2806317" y="1998781"/>
                  </a:cubicBezTo>
                  <a:cubicBezTo>
                    <a:pt x="2806848" y="2093008"/>
                    <a:pt x="2808175" y="2159975"/>
                    <a:pt x="2813247" y="2481194"/>
                  </a:cubicBezTo>
                  <a:cubicBezTo>
                    <a:pt x="2654079" y="2481168"/>
                    <a:pt x="2565907" y="2478115"/>
                    <a:pt x="2395482" y="2479840"/>
                  </a:cubicBezTo>
                  <a:close/>
                  <a:moveTo>
                    <a:pt x="2388500" y="3496371"/>
                  </a:moveTo>
                  <a:cubicBezTo>
                    <a:pt x="2029756" y="3497220"/>
                    <a:pt x="2133806" y="3496610"/>
                    <a:pt x="1965851" y="3495362"/>
                  </a:cubicBezTo>
                  <a:cubicBezTo>
                    <a:pt x="1964682" y="3367506"/>
                    <a:pt x="1966488" y="3343883"/>
                    <a:pt x="1959160" y="3014144"/>
                  </a:cubicBezTo>
                  <a:cubicBezTo>
                    <a:pt x="2084449" y="3013773"/>
                    <a:pt x="2094910" y="3012976"/>
                    <a:pt x="2380827" y="3014065"/>
                  </a:cubicBezTo>
                  <a:cubicBezTo>
                    <a:pt x="2383562" y="3310227"/>
                    <a:pt x="2386031" y="3368913"/>
                    <a:pt x="2388500" y="3496371"/>
                  </a:cubicBezTo>
                  <a:close/>
                  <a:moveTo>
                    <a:pt x="2339488" y="2989247"/>
                  </a:moveTo>
                  <a:cubicBezTo>
                    <a:pt x="1881368" y="2986752"/>
                    <a:pt x="1958894" y="3024496"/>
                    <a:pt x="1956532" y="2873415"/>
                  </a:cubicBezTo>
                  <a:cubicBezTo>
                    <a:pt x="1953691" y="2692739"/>
                    <a:pt x="1955788" y="2692474"/>
                    <a:pt x="1952947" y="2511426"/>
                  </a:cubicBezTo>
                  <a:cubicBezTo>
                    <a:pt x="1952788" y="2501207"/>
                    <a:pt x="1928123" y="2510550"/>
                    <a:pt x="2374163" y="2504764"/>
                  </a:cubicBezTo>
                  <a:cubicBezTo>
                    <a:pt x="2382712" y="3057143"/>
                    <a:pt x="2395536" y="2989459"/>
                    <a:pt x="2339488" y="2989247"/>
                  </a:cubicBezTo>
                  <a:close/>
                  <a:moveTo>
                    <a:pt x="1952469" y="2482017"/>
                  </a:moveTo>
                  <a:cubicBezTo>
                    <a:pt x="1943416" y="1921542"/>
                    <a:pt x="1914344" y="1998197"/>
                    <a:pt x="2021128" y="1997879"/>
                  </a:cubicBezTo>
                  <a:cubicBezTo>
                    <a:pt x="2156002" y="1997507"/>
                    <a:pt x="2234988" y="1997295"/>
                    <a:pt x="2339250" y="1999100"/>
                  </a:cubicBezTo>
                  <a:cubicBezTo>
                    <a:pt x="2375756" y="1999790"/>
                    <a:pt x="2365030" y="1941078"/>
                    <a:pt x="2373765" y="2480106"/>
                  </a:cubicBezTo>
                  <a:cubicBezTo>
                    <a:pt x="2218314" y="2482176"/>
                    <a:pt x="2300380" y="2481778"/>
                    <a:pt x="1952469" y="2482017"/>
                  </a:cubicBezTo>
                  <a:close/>
                  <a:moveTo>
                    <a:pt x="1944106" y="3495203"/>
                  </a:moveTo>
                  <a:cubicBezTo>
                    <a:pt x="1835570" y="3494646"/>
                    <a:pt x="1699103" y="3495415"/>
                    <a:pt x="1523581" y="3495495"/>
                  </a:cubicBezTo>
                  <a:cubicBezTo>
                    <a:pt x="1520289" y="3345874"/>
                    <a:pt x="1517952" y="3344600"/>
                    <a:pt x="1515483" y="3012764"/>
                  </a:cubicBezTo>
                  <a:cubicBezTo>
                    <a:pt x="1686438" y="3012339"/>
                    <a:pt x="1702899" y="3014648"/>
                    <a:pt x="1937362" y="3014171"/>
                  </a:cubicBezTo>
                  <a:cubicBezTo>
                    <a:pt x="1945115" y="3371567"/>
                    <a:pt x="1942832" y="3354660"/>
                    <a:pt x="1944106" y="3495203"/>
                  </a:cubicBezTo>
                  <a:close/>
                  <a:moveTo>
                    <a:pt x="1861881" y="2989619"/>
                  </a:moveTo>
                  <a:cubicBezTo>
                    <a:pt x="1702501" y="2989619"/>
                    <a:pt x="1703032" y="2988132"/>
                    <a:pt x="1543467" y="2988132"/>
                  </a:cubicBezTo>
                  <a:cubicBezTo>
                    <a:pt x="1506669" y="2988132"/>
                    <a:pt x="1515934" y="3010641"/>
                    <a:pt x="1513784" y="2873441"/>
                  </a:cubicBezTo>
                  <a:cubicBezTo>
                    <a:pt x="1507173" y="2451599"/>
                    <a:pt x="1494933" y="2507763"/>
                    <a:pt x="1543467" y="2507763"/>
                  </a:cubicBezTo>
                  <a:cubicBezTo>
                    <a:pt x="1965532" y="2507763"/>
                    <a:pt x="1931044" y="2502481"/>
                    <a:pt x="1931203" y="2511877"/>
                  </a:cubicBezTo>
                  <a:cubicBezTo>
                    <a:pt x="1939938" y="3068158"/>
                    <a:pt x="1960328" y="2989619"/>
                    <a:pt x="1861881" y="2989619"/>
                  </a:cubicBezTo>
                  <a:close/>
                  <a:moveTo>
                    <a:pt x="1861881" y="2482070"/>
                  </a:moveTo>
                  <a:cubicBezTo>
                    <a:pt x="1697722" y="2482070"/>
                    <a:pt x="1698174" y="2483079"/>
                    <a:pt x="1543467" y="2483079"/>
                  </a:cubicBezTo>
                  <a:cubicBezTo>
                    <a:pt x="1482641" y="2483079"/>
                    <a:pt x="1519837" y="2541738"/>
                    <a:pt x="1501146" y="1996552"/>
                  </a:cubicBezTo>
                  <a:cubicBezTo>
                    <a:pt x="1611700" y="1995915"/>
                    <a:pt x="1702023" y="1998197"/>
                    <a:pt x="1922282" y="1998065"/>
                  </a:cubicBezTo>
                  <a:cubicBezTo>
                    <a:pt x="1931840" y="2560238"/>
                    <a:pt x="1954195" y="2482017"/>
                    <a:pt x="1861881" y="2482070"/>
                  </a:cubicBezTo>
                  <a:close/>
                  <a:moveTo>
                    <a:pt x="1501810" y="3495548"/>
                  </a:moveTo>
                  <a:cubicBezTo>
                    <a:pt x="1011193" y="3496796"/>
                    <a:pt x="1082665" y="3525117"/>
                    <a:pt x="1080621" y="3416584"/>
                  </a:cubicBezTo>
                  <a:cubicBezTo>
                    <a:pt x="1078231" y="3288754"/>
                    <a:pt x="1076373" y="3174196"/>
                    <a:pt x="1075231" y="3054542"/>
                  </a:cubicBezTo>
                  <a:cubicBezTo>
                    <a:pt x="1074727" y="2998988"/>
                    <a:pt x="1007422" y="3014887"/>
                    <a:pt x="1493739" y="3012843"/>
                  </a:cubicBezTo>
                  <a:cubicBezTo>
                    <a:pt x="1496155" y="3341389"/>
                    <a:pt x="1498810" y="3362675"/>
                    <a:pt x="1501810" y="3495548"/>
                  </a:cubicBezTo>
                  <a:close/>
                  <a:moveTo>
                    <a:pt x="1384193" y="2989353"/>
                  </a:moveTo>
                  <a:cubicBezTo>
                    <a:pt x="1259674" y="2991211"/>
                    <a:pt x="1165236" y="2990866"/>
                    <a:pt x="1074541" y="2989274"/>
                  </a:cubicBezTo>
                  <a:cubicBezTo>
                    <a:pt x="1074514" y="2987203"/>
                    <a:pt x="1068195" y="2528254"/>
                    <a:pt x="1067797" y="2505560"/>
                  </a:cubicBezTo>
                  <a:cubicBezTo>
                    <a:pt x="1532183" y="2501818"/>
                    <a:pt x="1487207" y="2509966"/>
                    <a:pt x="1487234" y="2511851"/>
                  </a:cubicBezTo>
                  <a:cubicBezTo>
                    <a:pt x="1496102" y="3076386"/>
                    <a:pt x="1526050" y="2987044"/>
                    <a:pt x="1384193" y="2989353"/>
                  </a:cubicBezTo>
                  <a:close/>
                  <a:moveTo>
                    <a:pt x="1067399" y="2480876"/>
                  </a:moveTo>
                  <a:cubicBezTo>
                    <a:pt x="1058425" y="1973805"/>
                    <a:pt x="1051018" y="2001091"/>
                    <a:pt x="1065965" y="2001037"/>
                  </a:cubicBezTo>
                  <a:cubicBezTo>
                    <a:pt x="1265674" y="2000507"/>
                    <a:pt x="1282879" y="2001542"/>
                    <a:pt x="1384618" y="1998622"/>
                  </a:cubicBezTo>
                  <a:cubicBezTo>
                    <a:pt x="1506138" y="1995278"/>
                    <a:pt x="1478446" y="1912199"/>
                    <a:pt x="1486809" y="2482946"/>
                  </a:cubicBezTo>
                  <a:cubicBezTo>
                    <a:pt x="1367201" y="2482309"/>
                    <a:pt x="1318456" y="2478832"/>
                    <a:pt x="1067399" y="2480876"/>
                  </a:cubicBezTo>
                  <a:close/>
                  <a:moveTo>
                    <a:pt x="747790" y="4028498"/>
                  </a:moveTo>
                  <a:cubicBezTo>
                    <a:pt x="854415" y="4026481"/>
                    <a:pt x="955730" y="4026375"/>
                    <a:pt x="1065779" y="4028604"/>
                  </a:cubicBezTo>
                  <a:cubicBezTo>
                    <a:pt x="1068355" y="4028657"/>
                    <a:pt x="1077355" y="4511521"/>
                    <a:pt x="1065833" y="4511734"/>
                  </a:cubicBezTo>
                  <a:cubicBezTo>
                    <a:pt x="1049531" y="4511973"/>
                    <a:pt x="656166" y="4518555"/>
                    <a:pt x="655980" y="4501834"/>
                  </a:cubicBezTo>
                  <a:cubicBezTo>
                    <a:pt x="650697" y="3940297"/>
                    <a:pt x="604951" y="4031179"/>
                    <a:pt x="747790" y="4028498"/>
                  </a:cubicBezTo>
                  <a:close/>
                  <a:moveTo>
                    <a:pt x="747498" y="4536631"/>
                  </a:moveTo>
                  <a:cubicBezTo>
                    <a:pt x="853114" y="4537905"/>
                    <a:pt x="960907" y="4538064"/>
                    <a:pt x="1066098" y="4536365"/>
                  </a:cubicBezTo>
                  <a:cubicBezTo>
                    <a:pt x="1076718" y="4536206"/>
                    <a:pt x="1075417" y="4480360"/>
                    <a:pt x="1084577" y="5018114"/>
                  </a:cubicBezTo>
                  <a:cubicBezTo>
                    <a:pt x="883567" y="5021591"/>
                    <a:pt x="789792" y="5019229"/>
                    <a:pt x="664078" y="5018805"/>
                  </a:cubicBezTo>
                  <a:cubicBezTo>
                    <a:pt x="655025" y="4451323"/>
                    <a:pt x="625793" y="4535144"/>
                    <a:pt x="747498" y="4536631"/>
                  </a:cubicBezTo>
                  <a:close/>
                  <a:moveTo>
                    <a:pt x="1085055" y="5046754"/>
                  </a:moveTo>
                  <a:cubicBezTo>
                    <a:pt x="1090949" y="5423501"/>
                    <a:pt x="1091453" y="5452538"/>
                    <a:pt x="1092329" y="5522452"/>
                  </a:cubicBezTo>
                  <a:cubicBezTo>
                    <a:pt x="763375" y="5521549"/>
                    <a:pt x="801554" y="5522744"/>
                    <a:pt x="671990" y="5523327"/>
                  </a:cubicBezTo>
                  <a:cubicBezTo>
                    <a:pt x="662087" y="4890126"/>
                    <a:pt x="665060" y="5080145"/>
                    <a:pt x="664476" y="5043463"/>
                  </a:cubicBezTo>
                  <a:cubicBezTo>
                    <a:pt x="1122172" y="5045108"/>
                    <a:pt x="1084949" y="5040490"/>
                    <a:pt x="1085055" y="5046754"/>
                  </a:cubicBezTo>
                  <a:close/>
                  <a:moveTo>
                    <a:pt x="747684" y="5547428"/>
                  </a:moveTo>
                  <a:cubicBezTo>
                    <a:pt x="1155970" y="5544110"/>
                    <a:pt x="1092515" y="5537103"/>
                    <a:pt x="1093126" y="5590029"/>
                  </a:cubicBezTo>
                  <a:cubicBezTo>
                    <a:pt x="1094400" y="5701907"/>
                    <a:pt x="1094692" y="5713930"/>
                    <a:pt x="1099578" y="6031486"/>
                  </a:cubicBezTo>
                  <a:cubicBezTo>
                    <a:pt x="816953" y="6033026"/>
                    <a:pt x="805457" y="6031752"/>
                    <a:pt x="680964" y="6031274"/>
                  </a:cubicBezTo>
                  <a:cubicBezTo>
                    <a:pt x="670423" y="5473746"/>
                    <a:pt x="642015" y="5548437"/>
                    <a:pt x="747684" y="5547428"/>
                  </a:cubicBezTo>
                  <a:close/>
                  <a:moveTo>
                    <a:pt x="747498" y="6562154"/>
                  </a:moveTo>
                  <a:cubicBezTo>
                    <a:pt x="848972" y="6563242"/>
                    <a:pt x="964518" y="6563189"/>
                    <a:pt x="1066018" y="6562632"/>
                  </a:cubicBezTo>
                  <a:cubicBezTo>
                    <a:pt x="1129606" y="6562286"/>
                    <a:pt x="1099312" y="6501318"/>
                    <a:pt x="1114897" y="7045283"/>
                  </a:cubicBezTo>
                  <a:cubicBezTo>
                    <a:pt x="794837" y="7046875"/>
                    <a:pt x="862619" y="7046027"/>
                    <a:pt x="693894" y="7044912"/>
                  </a:cubicBezTo>
                  <a:cubicBezTo>
                    <a:pt x="679477" y="6482022"/>
                    <a:pt x="667662" y="6561305"/>
                    <a:pt x="747498" y="6562154"/>
                  </a:cubicBezTo>
                  <a:close/>
                  <a:moveTo>
                    <a:pt x="747498" y="7070074"/>
                  </a:moveTo>
                  <a:cubicBezTo>
                    <a:pt x="853990" y="7071083"/>
                    <a:pt x="957933" y="7071029"/>
                    <a:pt x="1066018" y="7070287"/>
                  </a:cubicBezTo>
                  <a:cubicBezTo>
                    <a:pt x="1130880" y="7069835"/>
                    <a:pt x="1115667" y="6991216"/>
                    <a:pt x="1125305" y="7554079"/>
                  </a:cubicBezTo>
                  <a:cubicBezTo>
                    <a:pt x="982067" y="7555247"/>
                    <a:pt x="1031424" y="7556654"/>
                    <a:pt x="704992" y="7554902"/>
                  </a:cubicBezTo>
                  <a:cubicBezTo>
                    <a:pt x="695487" y="6995515"/>
                    <a:pt x="671592" y="7069357"/>
                    <a:pt x="747498" y="7070074"/>
                  </a:cubicBezTo>
                  <a:close/>
                  <a:moveTo>
                    <a:pt x="747551" y="7579852"/>
                  </a:moveTo>
                  <a:cubicBezTo>
                    <a:pt x="1149996" y="7582533"/>
                    <a:pt x="1125650" y="7574092"/>
                    <a:pt x="1125782" y="7582586"/>
                  </a:cubicBezTo>
                  <a:cubicBezTo>
                    <a:pt x="1128597" y="7762651"/>
                    <a:pt x="1124667" y="7761271"/>
                    <a:pt x="1127535" y="7945105"/>
                  </a:cubicBezTo>
                  <a:cubicBezTo>
                    <a:pt x="1129712" y="8084481"/>
                    <a:pt x="1145960" y="8060991"/>
                    <a:pt x="1065912" y="8061416"/>
                  </a:cubicBezTo>
                  <a:cubicBezTo>
                    <a:pt x="958995" y="8062000"/>
                    <a:pt x="854043" y="8062318"/>
                    <a:pt x="747790" y="8060460"/>
                  </a:cubicBezTo>
                  <a:cubicBezTo>
                    <a:pt x="701514" y="8059664"/>
                    <a:pt x="712319" y="8081535"/>
                    <a:pt x="710169" y="7944575"/>
                  </a:cubicBezTo>
                  <a:cubicBezTo>
                    <a:pt x="703584" y="7523316"/>
                    <a:pt x="688185" y="7579454"/>
                    <a:pt x="747551" y="7579852"/>
                  </a:cubicBezTo>
                  <a:close/>
                  <a:moveTo>
                    <a:pt x="747551" y="8593728"/>
                  </a:moveTo>
                  <a:cubicBezTo>
                    <a:pt x="1208884" y="8596196"/>
                    <a:pt x="1140730" y="8561585"/>
                    <a:pt x="1142403" y="8669747"/>
                  </a:cubicBezTo>
                  <a:cubicBezTo>
                    <a:pt x="1145190" y="8848378"/>
                    <a:pt x="1142881" y="8851563"/>
                    <a:pt x="1145721" y="9032213"/>
                  </a:cubicBezTo>
                  <a:cubicBezTo>
                    <a:pt x="1146624" y="9089173"/>
                    <a:pt x="1162687" y="9077733"/>
                    <a:pt x="1066018" y="9077203"/>
                  </a:cubicBezTo>
                  <a:cubicBezTo>
                    <a:pt x="675441" y="9075106"/>
                    <a:pt x="729232" y="9089492"/>
                    <a:pt x="728329" y="9031655"/>
                  </a:cubicBezTo>
                  <a:cubicBezTo>
                    <a:pt x="720683" y="8541838"/>
                    <a:pt x="698328" y="8593463"/>
                    <a:pt x="747551" y="8593728"/>
                  </a:cubicBezTo>
                  <a:close/>
                  <a:moveTo>
                    <a:pt x="729152" y="9099259"/>
                  </a:moveTo>
                  <a:cubicBezTo>
                    <a:pt x="829644" y="9101463"/>
                    <a:pt x="804607" y="9101383"/>
                    <a:pt x="1146916" y="9102206"/>
                  </a:cubicBezTo>
                  <a:cubicBezTo>
                    <a:pt x="1149332" y="9227062"/>
                    <a:pt x="1154509" y="9359351"/>
                    <a:pt x="1154881" y="9580876"/>
                  </a:cubicBezTo>
                  <a:cubicBezTo>
                    <a:pt x="696894" y="9584088"/>
                    <a:pt x="734834" y="9588627"/>
                    <a:pt x="734382" y="9574745"/>
                  </a:cubicBezTo>
                  <a:cubicBezTo>
                    <a:pt x="726311" y="9324182"/>
                    <a:pt x="730267" y="9224382"/>
                    <a:pt x="729152" y="9099259"/>
                  </a:cubicBezTo>
                  <a:close/>
                  <a:moveTo>
                    <a:pt x="1160085" y="8487982"/>
                  </a:moveTo>
                  <a:cubicBezTo>
                    <a:pt x="1146279" y="8016320"/>
                    <a:pt x="1130508" y="8085702"/>
                    <a:pt x="1225186" y="8085702"/>
                  </a:cubicBezTo>
                  <a:cubicBezTo>
                    <a:pt x="1629223" y="8085702"/>
                    <a:pt x="1573362" y="8075218"/>
                    <a:pt x="1574451" y="8128143"/>
                  </a:cubicBezTo>
                  <a:cubicBezTo>
                    <a:pt x="1585256" y="8638506"/>
                    <a:pt x="1590673" y="8568566"/>
                    <a:pt x="1543467" y="8568566"/>
                  </a:cubicBezTo>
                  <a:cubicBezTo>
                    <a:pt x="1385733" y="8568566"/>
                    <a:pt x="1384831" y="8565460"/>
                    <a:pt x="1225186" y="8565460"/>
                  </a:cubicBezTo>
                  <a:cubicBezTo>
                    <a:pt x="1145642" y="8565434"/>
                    <a:pt x="1162820" y="8581704"/>
                    <a:pt x="1160085" y="8487982"/>
                  </a:cubicBezTo>
                  <a:close/>
                  <a:moveTo>
                    <a:pt x="1225212" y="8590092"/>
                  </a:moveTo>
                  <a:cubicBezTo>
                    <a:pt x="1381804" y="8590092"/>
                    <a:pt x="1384751" y="8593198"/>
                    <a:pt x="1543493" y="8593198"/>
                  </a:cubicBezTo>
                  <a:cubicBezTo>
                    <a:pt x="1590301" y="8593198"/>
                    <a:pt x="1580132" y="8577803"/>
                    <a:pt x="1581566" y="8669800"/>
                  </a:cubicBezTo>
                  <a:cubicBezTo>
                    <a:pt x="1588894" y="9138489"/>
                    <a:pt x="1611037" y="9074336"/>
                    <a:pt x="1543493" y="9074336"/>
                  </a:cubicBezTo>
                  <a:cubicBezTo>
                    <a:pt x="1111950" y="9074336"/>
                    <a:pt x="1168554" y="9099737"/>
                    <a:pt x="1167492" y="9031788"/>
                  </a:cubicBezTo>
                  <a:cubicBezTo>
                    <a:pt x="1159421" y="8518427"/>
                    <a:pt x="1149306" y="8590092"/>
                    <a:pt x="1225212" y="8590092"/>
                  </a:cubicBezTo>
                  <a:close/>
                  <a:moveTo>
                    <a:pt x="1225212" y="9102286"/>
                  </a:moveTo>
                  <a:cubicBezTo>
                    <a:pt x="1665438" y="9102286"/>
                    <a:pt x="1590832" y="9062047"/>
                    <a:pt x="1592584" y="9213181"/>
                  </a:cubicBezTo>
                  <a:cubicBezTo>
                    <a:pt x="1597682" y="9656894"/>
                    <a:pt x="1619002" y="9583849"/>
                    <a:pt x="1543493" y="9583796"/>
                  </a:cubicBezTo>
                  <a:cubicBezTo>
                    <a:pt x="1521749" y="9583796"/>
                    <a:pt x="1176705" y="9582681"/>
                    <a:pt x="1176705" y="9575170"/>
                  </a:cubicBezTo>
                  <a:cubicBezTo>
                    <a:pt x="1175537" y="9031045"/>
                    <a:pt x="1139641" y="9102286"/>
                    <a:pt x="1225212" y="9102286"/>
                  </a:cubicBezTo>
                  <a:close/>
                  <a:moveTo>
                    <a:pt x="1225212" y="9605268"/>
                  </a:moveTo>
                  <a:cubicBezTo>
                    <a:pt x="1382654" y="9605268"/>
                    <a:pt x="1381884" y="9608428"/>
                    <a:pt x="1543493" y="9608428"/>
                  </a:cubicBezTo>
                  <a:cubicBezTo>
                    <a:pt x="1611833" y="9608480"/>
                    <a:pt x="1595956" y="9527578"/>
                    <a:pt x="1605434" y="10089247"/>
                  </a:cubicBezTo>
                  <a:cubicBezTo>
                    <a:pt x="1447276" y="10088663"/>
                    <a:pt x="1316650" y="10090920"/>
                    <a:pt x="1182838" y="10090336"/>
                  </a:cubicBezTo>
                  <a:cubicBezTo>
                    <a:pt x="1174263" y="9526702"/>
                    <a:pt x="1159766" y="9605268"/>
                    <a:pt x="1225212" y="9605268"/>
                  </a:cubicBezTo>
                  <a:close/>
                  <a:moveTo>
                    <a:pt x="1225212" y="10115073"/>
                  </a:moveTo>
                  <a:cubicBezTo>
                    <a:pt x="1637294" y="10115073"/>
                    <a:pt x="1605780" y="10109738"/>
                    <a:pt x="1605912" y="10118922"/>
                  </a:cubicBezTo>
                  <a:cubicBezTo>
                    <a:pt x="1614700" y="10680060"/>
                    <a:pt x="1640773" y="10598840"/>
                    <a:pt x="1543493" y="10598840"/>
                  </a:cubicBezTo>
                  <a:cubicBezTo>
                    <a:pt x="1386371" y="10598840"/>
                    <a:pt x="1388786" y="10596743"/>
                    <a:pt x="1225212" y="10596743"/>
                  </a:cubicBezTo>
                  <a:cubicBezTo>
                    <a:pt x="1184564" y="10596743"/>
                    <a:pt x="1195529" y="10619358"/>
                    <a:pt x="1193379" y="10480858"/>
                  </a:cubicBezTo>
                  <a:cubicBezTo>
                    <a:pt x="1186768" y="10059095"/>
                    <a:pt x="1156687" y="10115073"/>
                    <a:pt x="1225212" y="10115073"/>
                  </a:cubicBezTo>
                  <a:close/>
                  <a:moveTo>
                    <a:pt x="1614355" y="9212809"/>
                  </a:moveTo>
                  <a:cubicBezTo>
                    <a:pt x="1612736" y="9071151"/>
                    <a:pt x="1527271" y="9095783"/>
                    <a:pt x="2021021" y="9098436"/>
                  </a:cubicBezTo>
                  <a:cubicBezTo>
                    <a:pt x="2032916" y="9098517"/>
                    <a:pt x="2034137" y="9039565"/>
                    <a:pt x="2042580" y="9583530"/>
                  </a:cubicBezTo>
                  <a:cubicBezTo>
                    <a:pt x="1571397" y="9585813"/>
                    <a:pt x="1618497" y="9586928"/>
                    <a:pt x="1618470" y="9575170"/>
                  </a:cubicBezTo>
                  <a:cubicBezTo>
                    <a:pt x="1618178" y="9435183"/>
                    <a:pt x="1616745" y="9422841"/>
                    <a:pt x="1614355" y="9212809"/>
                  </a:cubicBezTo>
                  <a:close/>
                  <a:moveTo>
                    <a:pt x="2042952" y="9608215"/>
                  </a:moveTo>
                  <a:cubicBezTo>
                    <a:pt x="2051421" y="10154065"/>
                    <a:pt x="2061643" y="10090442"/>
                    <a:pt x="2021021" y="10090575"/>
                  </a:cubicBezTo>
                  <a:cubicBezTo>
                    <a:pt x="1909910" y="10091026"/>
                    <a:pt x="1813560" y="10091185"/>
                    <a:pt x="1702740" y="10089991"/>
                  </a:cubicBezTo>
                  <a:cubicBezTo>
                    <a:pt x="1612736" y="10089009"/>
                    <a:pt x="1620887" y="10171715"/>
                    <a:pt x="1618550" y="9608480"/>
                  </a:cubicBezTo>
                  <a:cubicBezTo>
                    <a:pt x="1889997" y="9608719"/>
                    <a:pt x="1912352" y="9608905"/>
                    <a:pt x="2042952" y="9608215"/>
                  </a:cubicBezTo>
                  <a:close/>
                  <a:moveTo>
                    <a:pt x="1702554" y="10114702"/>
                  </a:moveTo>
                  <a:cubicBezTo>
                    <a:pt x="2076458" y="10118736"/>
                    <a:pt x="2050226" y="10110614"/>
                    <a:pt x="2050359" y="10118869"/>
                  </a:cubicBezTo>
                  <a:cubicBezTo>
                    <a:pt x="2059041" y="10673903"/>
                    <a:pt x="2070059" y="10598601"/>
                    <a:pt x="2021207" y="10597858"/>
                  </a:cubicBezTo>
                  <a:cubicBezTo>
                    <a:pt x="1557751" y="10591010"/>
                    <a:pt x="1637507" y="10639317"/>
                    <a:pt x="1635038" y="10480858"/>
                  </a:cubicBezTo>
                  <a:cubicBezTo>
                    <a:pt x="1628161" y="10040595"/>
                    <a:pt x="1598186" y="10113587"/>
                    <a:pt x="1702554" y="10114702"/>
                  </a:cubicBezTo>
                  <a:close/>
                  <a:moveTo>
                    <a:pt x="2052908" y="9098623"/>
                  </a:moveTo>
                  <a:cubicBezTo>
                    <a:pt x="2113628" y="9098941"/>
                    <a:pt x="2470380" y="9099234"/>
                    <a:pt x="2473832" y="9099234"/>
                  </a:cubicBezTo>
                  <a:cubicBezTo>
                    <a:pt x="2473858" y="9101303"/>
                    <a:pt x="2480947" y="9519403"/>
                    <a:pt x="2482089" y="9581141"/>
                  </a:cubicBezTo>
                  <a:cubicBezTo>
                    <a:pt x="2340497" y="9581301"/>
                    <a:pt x="2480575" y="9581912"/>
                    <a:pt x="2064324" y="9583451"/>
                  </a:cubicBezTo>
                  <a:cubicBezTo>
                    <a:pt x="2057103" y="9118476"/>
                    <a:pt x="2057315" y="9289677"/>
                    <a:pt x="2052908" y="9098623"/>
                  </a:cubicBezTo>
                  <a:close/>
                  <a:moveTo>
                    <a:pt x="2482566" y="9605773"/>
                  </a:moveTo>
                  <a:cubicBezTo>
                    <a:pt x="2491726" y="10089991"/>
                    <a:pt x="2490186" y="9946156"/>
                    <a:pt x="2492655" y="10089460"/>
                  </a:cubicBezTo>
                  <a:cubicBezTo>
                    <a:pt x="2474814" y="10089460"/>
                    <a:pt x="2568403" y="10089195"/>
                    <a:pt x="2071679" y="10090416"/>
                  </a:cubicBezTo>
                  <a:cubicBezTo>
                    <a:pt x="2069555" y="9951757"/>
                    <a:pt x="2070829" y="10002373"/>
                    <a:pt x="2064723" y="9608109"/>
                  </a:cubicBezTo>
                  <a:cubicBezTo>
                    <a:pt x="2514214" y="9606198"/>
                    <a:pt x="2351516" y="9605906"/>
                    <a:pt x="2482566" y="9605773"/>
                  </a:cubicBezTo>
                  <a:close/>
                  <a:moveTo>
                    <a:pt x="2488169" y="8593861"/>
                  </a:moveTo>
                  <a:cubicBezTo>
                    <a:pt x="2678213" y="8594047"/>
                    <a:pt x="2677470" y="8589774"/>
                    <a:pt x="2909331" y="8591366"/>
                  </a:cubicBezTo>
                  <a:cubicBezTo>
                    <a:pt x="2912305" y="8850821"/>
                    <a:pt x="2915597" y="8813555"/>
                    <a:pt x="2919500" y="9073062"/>
                  </a:cubicBezTo>
                  <a:cubicBezTo>
                    <a:pt x="2635547" y="9072452"/>
                    <a:pt x="2693400" y="9074575"/>
                    <a:pt x="2495204" y="9074575"/>
                  </a:cubicBezTo>
                  <a:cubicBezTo>
                    <a:pt x="2492151" y="8888962"/>
                    <a:pt x="2491275" y="8762593"/>
                    <a:pt x="2488169" y="8593861"/>
                  </a:cubicBezTo>
                  <a:close/>
                  <a:moveTo>
                    <a:pt x="2498682" y="9099234"/>
                  </a:moveTo>
                  <a:cubicBezTo>
                    <a:pt x="3000716" y="9099234"/>
                    <a:pt x="2919393" y="9058623"/>
                    <a:pt x="2921464" y="9213074"/>
                  </a:cubicBezTo>
                  <a:cubicBezTo>
                    <a:pt x="2923562" y="9381302"/>
                    <a:pt x="2925075" y="9429185"/>
                    <a:pt x="2926137" y="9575223"/>
                  </a:cubicBezTo>
                  <a:cubicBezTo>
                    <a:pt x="2926217" y="9586822"/>
                    <a:pt x="2960121" y="9581195"/>
                    <a:pt x="2503886" y="9581115"/>
                  </a:cubicBezTo>
                  <a:cubicBezTo>
                    <a:pt x="2503806" y="9576762"/>
                    <a:pt x="2494302" y="9099234"/>
                    <a:pt x="2498682" y="9099234"/>
                  </a:cubicBezTo>
                  <a:close/>
                  <a:moveTo>
                    <a:pt x="2926376" y="9606543"/>
                  </a:moveTo>
                  <a:cubicBezTo>
                    <a:pt x="2926403" y="9608879"/>
                    <a:pt x="2931952" y="10085054"/>
                    <a:pt x="2931978" y="10087761"/>
                  </a:cubicBezTo>
                  <a:cubicBezTo>
                    <a:pt x="2760253" y="10085346"/>
                    <a:pt x="2643778" y="10089301"/>
                    <a:pt x="2514373" y="10089460"/>
                  </a:cubicBezTo>
                  <a:cubicBezTo>
                    <a:pt x="2511612" y="9928054"/>
                    <a:pt x="2513285" y="10088239"/>
                    <a:pt x="2504338" y="9605773"/>
                  </a:cubicBezTo>
                  <a:cubicBezTo>
                    <a:pt x="2653283" y="9605800"/>
                    <a:pt x="2759138" y="9607737"/>
                    <a:pt x="2926376" y="9606543"/>
                  </a:cubicBezTo>
                  <a:close/>
                  <a:moveTo>
                    <a:pt x="2932376" y="10112446"/>
                  </a:moveTo>
                  <a:cubicBezTo>
                    <a:pt x="2935536" y="10318470"/>
                    <a:pt x="2933491" y="10268437"/>
                    <a:pt x="2938828" y="10595920"/>
                  </a:cubicBezTo>
                  <a:cubicBezTo>
                    <a:pt x="2838894" y="10597274"/>
                    <a:pt x="2719844" y="10596372"/>
                    <a:pt x="2520002" y="10596318"/>
                  </a:cubicBezTo>
                  <a:cubicBezTo>
                    <a:pt x="2519975" y="10593292"/>
                    <a:pt x="2514904" y="10120966"/>
                    <a:pt x="2514878" y="10118445"/>
                  </a:cubicBezTo>
                  <a:cubicBezTo>
                    <a:pt x="2514745" y="10109606"/>
                    <a:pt x="2923402" y="10112314"/>
                    <a:pt x="2932376" y="10112446"/>
                  </a:cubicBezTo>
                  <a:close/>
                  <a:moveTo>
                    <a:pt x="2931075" y="8591552"/>
                  </a:moveTo>
                  <a:cubicBezTo>
                    <a:pt x="3175813" y="8593728"/>
                    <a:pt x="2986565" y="8591791"/>
                    <a:pt x="3353273" y="8594100"/>
                  </a:cubicBezTo>
                  <a:cubicBezTo>
                    <a:pt x="3356751" y="8862738"/>
                    <a:pt x="3356035" y="8917363"/>
                    <a:pt x="3358716" y="9074070"/>
                  </a:cubicBezTo>
                  <a:cubicBezTo>
                    <a:pt x="3015717" y="9073221"/>
                    <a:pt x="3213488" y="9073938"/>
                    <a:pt x="2941217" y="9073142"/>
                  </a:cubicBezTo>
                  <a:cubicBezTo>
                    <a:pt x="2937288" y="8816102"/>
                    <a:pt x="2933837" y="8835134"/>
                    <a:pt x="2931075" y="8591552"/>
                  </a:cubicBezTo>
                  <a:close/>
                  <a:moveTo>
                    <a:pt x="2976263" y="9097959"/>
                  </a:moveTo>
                  <a:cubicBezTo>
                    <a:pt x="3437835" y="9099817"/>
                    <a:pt x="3358105" y="9066135"/>
                    <a:pt x="3361637" y="9214375"/>
                  </a:cubicBezTo>
                  <a:cubicBezTo>
                    <a:pt x="3364637" y="9338197"/>
                    <a:pt x="3366017" y="9434653"/>
                    <a:pt x="3367929" y="9575408"/>
                  </a:cubicBezTo>
                  <a:cubicBezTo>
                    <a:pt x="3368035" y="9584752"/>
                    <a:pt x="2947988" y="9584406"/>
                    <a:pt x="2947935" y="9575090"/>
                  </a:cubicBezTo>
                  <a:cubicBezTo>
                    <a:pt x="2943926" y="9029134"/>
                    <a:pt x="2924119" y="9097720"/>
                    <a:pt x="2976263" y="9097959"/>
                  </a:cubicBezTo>
                  <a:close/>
                  <a:moveTo>
                    <a:pt x="2976396" y="9606091"/>
                  </a:moveTo>
                  <a:cubicBezTo>
                    <a:pt x="3087906" y="9605030"/>
                    <a:pt x="3183141" y="9605189"/>
                    <a:pt x="3294678" y="9605507"/>
                  </a:cubicBezTo>
                  <a:cubicBezTo>
                    <a:pt x="3389966" y="9605773"/>
                    <a:pt x="3367876" y="9519616"/>
                    <a:pt x="3377513" y="10087602"/>
                  </a:cubicBezTo>
                  <a:cubicBezTo>
                    <a:pt x="3261145" y="10088451"/>
                    <a:pt x="3195912" y="10092353"/>
                    <a:pt x="2953749" y="10088106"/>
                  </a:cubicBezTo>
                  <a:cubicBezTo>
                    <a:pt x="2945651" y="9534134"/>
                    <a:pt x="2938350" y="9606490"/>
                    <a:pt x="2976396" y="9606091"/>
                  </a:cubicBezTo>
                  <a:close/>
                  <a:moveTo>
                    <a:pt x="2976131" y="10113189"/>
                  </a:moveTo>
                  <a:cubicBezTo>
                    <a:pt x="3368247" y="10120568"/>
                    <a:pt x="3377779" y="10102253"/>
                    <a:pt x="3378044" y="10118869"/>
                  </a:cubicBezTo>
                  <a:cubicBezTo>
                    <a:pt x="3380806" y="10294794"/>
                    <a:pt x="3376956" y="10303632"/>
                    <a:pt x="3379744" y="10481389"/>
                  </a:cubicBezTo>
                  <a:cubicBezTo>
                    <a:pt x="3381921" y="10621269"/>
                    <a:pt x="3403904" y="10600273"/>
                    <a:pt x="3295076" y="10596664"/>
                  </a:cubicBezTo>
                  <a:cubicBezTo>
                    <a:pt x="2892658" y="10583472"/>
                    <a:pt x="2961396" y="10645290"/>
                    <a:pt x="2958714" y="10480938"/>
                  </a:cubicBezTo>
                  <a:cubicBezTo>
                    <a:pt x="2952050" y="10057556"/>
                    <a:pt x="2943288" y="10112578"/>
                    <a:pt x="2976131" y="10113189"/>
                  </a:cubicBezTo>
                  <a:close/>
                  <a:moveTo>
                    <a:pt x="3380938" y="9098756"/>
                  </a:moveTo>
                  <a:cubicBezTo>
                    <a:pt x="3726327" y="9099180"/>
                    <a:pt x="3455225" y="9099207"/>
                    <a:pt x="3804650" y="9099950"/>
                  </a:cubicBezTo>
                  <a:cubicBezTo>
                    <a:pt x="3813332" y="9659018"/>
                    <a:pt x="3825491" y="9584247"/>
                    <a:pt x="3772418" y="9584247"/>
                  </a:cubicBezTo>
                  <a:cubicBezTo>
                    <a:pt x="3770347" y="9584247"/>
                    <a:pt x="3389806" y="9582734"/>
                    <a:pt x="3389700" y="9574931"/>
                  </a:cubicBezTo>
                  <a:cubicBezTo>
                    <a:pt x="3385160" y="9239856"/>
                    <a:pt x="3383700" y="9248270"/>
                    <a:pt x="3380938" y="9098756"/>
                  </a:cubicBezTo>
                  <a:close/>
                  <a:moveTo>
                    <a:pt x="3772418" y="9608931"/>
                  </a:moveTo>
                  <a:cubicBezTo>
                    <a:pt x="3822996" y="9608931"/>
                    <a:pt x="3809535" y="9531693"/>
                    <a:pt x="3819385" y="10087416"/>
                  </a:cubicBezTo>
                  <a:cubicBezTo>
                    <a:pt x="3788640" y="10087231"/>
                    <a:pt x="3764639" y="10087283"/>
                    <a:pt x="3453977" y="10087337"/>
                  </a:cubicBezTo>
                  <a:cubicBezTo>
                    <a:pt x="3385399" y="10087337"/>
                    <a:pt x="3397824" y="10167097"/>
                    <a:pt x="3390125" y="9605640"/>
                  </a:cubicBezTo>
                  <a:cubicBezTo>
                    <a:pt x="3618269" y="9605773"/>
                    <a:pt x="3623605" y="9608931"/>
                    <a:pt x="3772418" y="9608931"/>
                  </a:cubicBezTo>
                  <a:close/>
                  <a:moveTo>
                    <a:pt x="3825332" y="9031735"/>
                  </a:moveTo>
                  <a:cubicBezTo>
                    <a:pt x="3817261" y="8513437"/>
                    <a:pt x="3777861" y="8588632"/>
                    <a:pt x="3931452" y="8592560"/>
                  </a:cubicBezTo>
                  <a:cubicBezTo>
                    <a:pt x="4036537" y="8595241"/>
                    <a:pt x="4144038" y="8595029"/>
                    <a:pt x="4236857" y="8593437"/>
                  </a:cubicBezTo>
                  <a:cubicBezTo>
                    <a:pt x="4242353" y="9047793"/>
                    <a:pt x="4240707" y="8959459"/>
                    <a:pt x="4242831" y="9075690"/>
                  </a:cubicBezTo>
                  <a:cubicBezTo>
                    <a:pt x="3757789" y="9088032"/>
                    <a:pt x="3826049" y="9076911"/>
                    <a:pt x="3825332" y="9031735"/>
                  </a:cubicBezTo>
                  <a:close/>
                  <a:moveTo>
                    <a:pt x="4243282" y="9100375"/>
                  </a:moveTo>
                  <a:cubicBezTo>
                    <a:pt x="4246521" y="9261515"/>
                    <a:pt x="4249468" y="9249597"/>
                    <a:pt x="4252468" y="9582548"/>
                  </a:cubicBezTo>
                  <a:cubicBezTo>
                    <a:pt x="4194643" y="9583079"/>
                    <a:pt x="3833934" y="9584220"/>
                    <a:pt x="3832049" y="9584220"/>
                  </a:cubicBezTo>
                  <a:cubicBezTo>
                    <a:pt x="3832315" y="9451428"/>
                    <a:pt x="3832262" y="9478130"/>
                    <a:pt x="3826368" y="9100030"/>
                  </a:cubicBezTo>
                  <a:cubicBezTo>
                    <a:pt x="3943612" y="9100534"/>
                    <a:pt x="4076150" y="9104595"/>
                    <a:pt x="4243282" y="9100375"/>
                  </a:cubicBezTo>
                  <a:close/>
                  <a:moveTo>
                    <a:pt x="4250344" y="9607206"/>
                  </a:moveTo>
                  <a:cubicBezTo>
                    <a:pt x="4253026" y="9607206"/>
                    <a:pt x="4260646" y="10087283"/>
                    <a:pt x="4260672" y="10089380"/>
                  </a:cubicBezTo>
                  <a:cubicBezTo>
                    <a:pt x="4013359" y="10093601"/>
                    <a:pt x="3955108" y="10088557"/>
                    <a:pt x="3841103" y="10087549"/>
                  </a:cubicBezTo>
                  <a:cubicBezTo>
                    <a:pt x="3838607" y="9944776"/>
                    <a:pt x="3831784" y="9806568"/>
                    <a:pt x="3831996" y="9608852"/>
                  </a:cubicBezTo>
                  <a:cubicBezTo>
                    <a:pt x="3833881" y="9608879"/>
                    <a:pt x="4211130" y="9607578"/>
                    <a:pt x="4250344" y="9607206"/>
                  </a:cubicBezTo>
                  <a:close/>
                  <a:moveTo>
                    <a:pt x="4261177" y="10118922"/>
                  </a:moveTo>
                  <a:cubicBezTo>
                    <a:pt x="4269646" y="10659092"/>
                    <a:pt x="4274080" y="10597593"/>
                    <a:pt x="4250344" y="10597327"/>
                  </a:cubicBezTo>
                  <a:cubicBezTo>
                    <a:pt x="3766896" y="10592151"/>
                    <a:pt x="3847501" y="10636159"/>
                    <a:pt x="3845085" y="10480911"/>
                  </a:cubicBezTo>
                  <a:cubicBezTo>
                    <a:pt x="3842271" y="10300846"/>
                    <a:pt x="3844554" y="10304403"/>
                    <a:pt x="3841634" y="10118445"/>
                  </a:cubicBezTo>
                  <a:cubicBezTo>
                    <a:pt x="3841501" y="10108809"/>
                    <a:pt x="4261150" y="10116852"/>
                    <a:pt x="4261177" y="10118922"/>
                  </a:cubicBezTo>
                  <a:close/>
                  <a:moveTo>
                    <a:pt x="4265027" y="9099817"/>
                  </a:moveTo>
                  <a:cubicBezTo>
                    <a:pt x="4345898" y="9097800"/>
                    <a:pt x="4360102" y="9098145"/>
                    <a:pt x="4686906" y="9098091"/>
                  </a:cubicBezTo>
                  <a:cubicBezTo>
                    <a:pt x="4690676" y="9318847"/>
                    <a:pt x="4688180" y="9121582"/>
                    <a:pt x="4695110" y="9583690"/>
                  </a:cubicBezTo>
                  <a:cubicBezTo>
                    <a:pt x="4225653" y="9582761"/>
                    <a:pt x="4274293" y="9584353"/>
                    <a:pt x="4274213" y="9575037"/>
                  </a:cubicBezTo>
                  <a:cubicBezTo>
                    <a:pt x="4271823" y="9288509"/>
                    <a:pt x="4267761" y="9232902"/>
                    <a:pt x="4265027" y="9099817"/>
                  </a:cubicBezTo>
                  <a:close/>
                  <a:moveTo>
                    <a:pt x="4695482" y="9608348"/>
                  </a:moveTo>
                  <a:cubicBezTo>
                    <a:pt x="4702305" y="10063183"/>
                    <a:pt x="4699039" y="9824777"/>
                    <a:pt x="4703261" y="10090389"/>
                  </a:cubicBezTo>
                  <a:cubicBezTo>
                    <a:pt x="4561165" y="10090150"/>
                    <a:pt x="4460302" y="10086328"/>
                    <a:pt x="4282443" y="10089009"/>
                  </a:cubicBezTo>
                  <a:cubicBezTo>
                    <a:pt x="4280134" y="9947749"/>
                    <a:pt x="4276045" y="9785599"/>
                    <a:pt x="4274505" y="9606968"/>
                  </a:cubicBezTo>
                  <a:cubicBezTo>
                    <a:pt x="4490834" y="9605083"/>
                    <a:pt x="4560555" y="9608109"/>
                    <a:pt x="4695482" y="9608348"/>
                  </a:cubicBezTo>
                  <a:close/>
                  <a:moveTo>
                    <a:pt x="4703659" y="10115047"/>
                  </a:moveTo>
                  <a:cubicBezTo>
                    <a:pt x="4706765" y="10339492"/>
                    <a:pt x="4703181" y="10238072"/>
                    <a:pt x="4708757" y="10595788"/>
                  </a:cubicBezTo>
                  <a:cubicBezTo>
                    <a:pt x="4549404" y="10596000"/>
                    <a:pt x="4508569" y="10599610"/>
                    <a:pt x="4289930" y="10597725"/>
                  </a:cubicBezTo>
                  <a:cubicBezTo>
                    <a:pt x="4286240" y="10455695"/>
                    <a:pt x="4285683" y="10296758"/>
                    <a:pt x="4282895" y="10118497"/>
                  </a:cubicBezTo>
                  <a:cubicBezTo>
                    <a:pt x="4282762" y="10108279"/>
                    <a:pt x="4264894" y="10114383"/>
                    <a:pt x="4703659" y="10115047"/>
                  </a:cubicBezTo>
                  <a:close/>
                  <a:moveTo>
                    <a:pt x="4708650" y="9098118"/>
                  </a:moveTo>
                  <a:cubicBezTo>
                    <a:pt x="4844374" y="9098091"/>
                    <a:pt x="4855180" y="9100242"/>
                    <a:pt x="5128353" y="9100932"/>
                  </a:cubicBezTo>
                  <a:cubicBezTo>
                    <a:pt x="5128379" y="9103055"/>
                    <a:pt x="5136769" y="9563968"/>
                    <a:pt x="5137167" y="9583371"/>
                  </a:cubicBezTo>
                  <a:cubicBezTo>
                    <a:pt x="4930422" y="9583318"/>
                    <a:pt x="4790610" y="9583796"/>
                    <a:pt x="4716828" y="9583716"/>
                  </a:cubicBezTo>
                  <a:cubicBezTo>
                    <a:pt x="4710217" y="9141861"/>
                    <a:pt x="4711863" y="9287580"/>
                    <a:pt x="4708650" y="9098118"/>
                  </a:cubicBezTo>
                  <a:close/>
                  <a:moveTo>
                    <a:pt x="4728005" y="9608374"/>
                  </a:moveTo>
                  <a:cubicBezTo>
                    <a:pt x="5223508" y="9608374"/>
                    <a:pt x="5137406" y="9571799"/>
                    <a:pt x="5140300" y="9756508"/>
                  </a:cubicBezTo>
                  <a:cubicBezTo>
                    <a:pt x="5143141" y="9938432"/>
                    <a:pt x="5143699" y="9925877"/>
                    <a:pt x="5146380" y="10091823"/>
                  </a:cubicBezTo>
                  <a:cubicBezTo>
                    <a:pt x="4943565" y="10093016"/>
                    <a:pt x="4902784" y="10090416"/>
                    <a:pt x="4725005" y="10090416"/>
                  </a:cubicBezTo>
                  <a:cubicBezTo>
                    <a:pt x="4716536" y="9551573"/>
                    <a:pt x="4711836" y="9608374"/>
                    <a:pt x="4728005" y="9608374"/>
                  </a:cubicBezTo>
                  <a:close/>
                  <a:moveTo>
                    <a:pt x="4728005" y="10115073"/>
                  </a:moveTo>
                  <a:cubicBezTo>
                    <a:pt x="4729890" y="10115073"/>
                    <a:pt x="5146778" y="10116083"/>
                    <a:pt x="5146831" y="10118922"/>
                  </a:cubicBezTo>
                  <a:cubicBezTo>
                    <a:pt x="5146884" y="10122107"/>
                    <a:pt x="5152646" y="10595761"/>
                    <a:pt x="5152672" y="10598946"/>
                  </a:cubicBezTo>
                  <a:cubicBezTo>
                    <a:pt x="4860543" y="10600459"/>
                    <a:pt x="4931723" y="10595814"/>
                    <a:pt x="4730501" y="10595788"/>
                  </a:cubicBezTo>
                  <a:cubicBezTo>
                    <a:pt x="4722138" y="10061590"/>
                    <a:pt x="4726120" y="10115073"/>
                    <a:pt x="4728005" y="10115073"/>
                  </a:cubicBezTo>
                  <a:close/>
                  <a:moveTo>
                    <a:pt x="5205586" y="9101224"/>
                  </a:moveTo>
                  <a:cubicBezTo>
                    <a:pt x="5362762" y="9101861"/>
                    <a:pt x="5367913" y="9101250"/>
                    <a:pt x="5523894" y="9101861"/>
                  </a:cubicBezTo>
                  <a:cubicBezTo>
                    <a:pt x="5588039" y="9102126"/>
                    <a:pt x="5571604" y="9026082"/>
                    <a:pt x="5578163" y="9582575"/>
                  </a:cubicBezTo>
                  <a:cubicBezTo>
                    <a:pt x="5115662" y="9584698"/>
                    <a:pt x="5158991" y="9587167"/>
                    <a:pt x="5158752" y="9574904"/>
                  </a:cubicBezTo>
                  <a:cubicBezTo>
                    <a:pt x="5147867" y="9025816"/>
                    <a:pt x="5130875" y="9100905"/>
                    <a:pt x="5205586" y="9101224"/>
                  </a:cubicBezTo>
                  <a:close/>
                  <a:moveTo>
                    <a:pt x="5578481" y="9607206"/>
                  </a:moveTo>
                  <a:cubicBezTo>
                    <a:pt x="5579941" y="9729701"/>
                    <a:pt x="5581481" y="9832474"/>
                    <a:pt x="5584667" y="9937901"/>
                  </a:cubicBezTo>
                  <a:cubicBezTo>
                    <a:pt x="5590588" y="10132804"/>
                    <a:pt x="5665300" y="10087655"/>
                    <a:pt x="5205533" y="10091397"/>
                  </a:cubicBezTo>
                  <a:cubicBezTo>
                    <a:pt x="5151690" y="10091823"/>
                    <a:pt x="5170594" y="10165584"/>
                    <a:pt x="5159442" y="9608029"/>
                  </a:cubicBezTo>
                  <a:cubicBezTo>
                    <a:pt x="5546064" y="9608082"/>
                    <a:pt x="5395313" y="9608082"/>
                    <a:pt x="5578481" y="9607206"/>
                  </a:cubicBezTo>
                  <a:close/>
                  <a:moveTo>
                    <a:pt x="5205746" y="10116083"/>
                  </a:moveTo>
                  <a:cubicBezTo>
                    <a:pt x="5207631" y="10116056"/>
                    <a:pt x="5588729" y="10112314"/>
                    <a:pt x="5588835" y="10118922"/>
                  </a:cubicBezTo>
                  <a:cubicBezTo>
                    <a:pt x="5597517" y="10675283"/>
                    <a:pt x="5627147" y="10596531"/>
                    <a:pt x="5523868" y="10597380"/>
                  </a:cubicBezTo>
                  <a:cubicBezTo>
                    <a:pt x="5365019" y="10598680"/>
                    <a:pt x="5355355" y="10597407"/>
                    <a:pt x="5205586" y="10598601"/>
                  </a:cubicBezTo>
                  <a:cubicBezTo>
                    <a:pt x="5164593" y="10598867"/>
                    <a:pt x="5175027" y="10620578"/>
                    <a:pt x="5172850" y="10480911"/>
                  </a:cubicBezTo>
                  <a:cubicBezTo>
                    <a:pt x="5166452" y="10060634"/>
                    <a:pt x="5153734" y="10116507"/>
                    <a:pt x="5205746" y="10116083"/>
                  </a:cubicBezTo>
                  <a:close/>
                  <a:moveTo>
                    <a:pt x="5592791" y="9102047"/>
                  </a:moveTo>
                  <a:cubicBezTo>
                    <a:pt x="5856964" y="9102525"/>
                    <a:pt x="5818997" y="9100879"/>
                    <a:pt x="6001768" y="9100879"/>
                  </a:cubicBezTo>
                  <a:cubicBezTo>
                    <a:pt x="6023432" y="9100879"/>
                    <a:pt x="6013476" y="9043627"/>
                    <a:pt x="6022105" y="9584964"/>
                  </a:cubicBezTo>
                  <a:cubicBezTo>
                    <a:pt x="5857999" y="9585415"/>
                    <a:pt x="5831741" y="9581646"/>
                    <a:pt x="5599960" y="9582442"/>
                  </a:cubicBezTo>
                  <a:cubicBezTo>
                    <a:pt x="5598154" y="9442403"/>
                    <a:pt x="5600146" y="9568879"/>
                    <a:pt x="5592791" y="9102047"/>
                  </a:cubicBezTo>
                  <a:close/>
                  <a:moveTo>
                    <a:pt x="5683194" y="9606994"/>
                  </a:moveTo>
                  <a:cubicBezTo>
                    <a:pt x="5840715" y="9606994"/>
                    <a:pt x="5842361" y="9609675"/>
                    <a:pt x="6001741" y="9609675"/>
                  </a:cubicBezTo>
                  <a:cubicBezTo>
                    <a:pt x="6032831" y="9609675"/>
                    <a:pt x="6022025" y="9549927"/>
                    <a:pt x="6030840" y="10091265"/>
                  </a:cubicBezTo>
                  <a:cubicBezTo>
                    <a:pt x="5872390" y="10091690"/>
                    <a:pt x="5812971" y="10088876"/>
                    <a:pt x="5610102" y="10089593"/>
                  </a:cubicBezTo>
                  <a:cubicBezTo>
                    <a:pt x="5600438" y="9529596"/>
                    <a:pt x="5566613" y="9606994"/>
                    <a:pt x="5683194" y="9606994"/>
                  </a:cubicBezTo>
                  <a:close/>
                  <a:moveTo>
                    <a:pt x="6027627" y="8669428"/>
                  </a:moveTo>
                  <a:cubicBezTo>
                    <a:pt x="6025981" y="8563629"/>
                    <a:pt x="5954349" y="8594843"/>
                    <a:pt x="6451153" y="8593038"/>
                  </a:cubicBezTo>
                  <a:cubicBezTo>
                    <a:pt x="6455613" y="8857960"/>
                    <a:pt x="6452852" y="8862632"/>
                    <a:pt x="6456622" y="9075451"/>
                  </a:cubicBezTo>
                  <a:cubicBezTo>
                    <a:pt x="6368423" y="9076486"/>
                    <a:pt x="6332102" y="9076194"/>
                    <a:pt x="6037318" y="9076247"/>
                  </a:cubicBezTo>
                  <a:cubicBezTo>
                    <a:pt x="6034212" y="8853899"/>
                    <a:pt x="6030468" y="8850449"/>
                    <a:pt x="6027627" y="8669428"/>
                  </a:cubicBezTo>
                  <a:close/>
                  <a:moveTo>
                    <a:pt x="6457073" y="9100109"/>
                  </a:moveTo>
                  <a:cubicBezTo>
                    <a:pt x="6459595" y="9232822"/>
                    <a:pt x="6463552" y="9306532"/>
                    <a:pt x="6465782" y="9575276"/>
                  </a:cubicBezTo>
                  <a:cubicBezTo>
                    <a:pt x="6465835" y="9582548"/>
                    <a:pt x="6514687" y="9582070"/>
                    <a:pt x="6043823" y="9584884"/>
                  </a:cubicBezTo>
                  <a:cubicBezTo>
                    <a:pt x="6036548" y="9128404"/>
                    <a:pt x="6040106" y="9292145"/>
                    <a:pt x="6037663" y="9100879"/>
                  </a:cubicBezTo>
                  <a:cubicBezTo>
                    <a:pt x="6332474" y="9100826"/>
                    <a:pt x="6379839" y="9101065"/>
                    <a:pt x="6457073" y="9100109"/>
                  </a:cubicBezTo>
                  <a:close/>
                  <a:moveTo>
                    <a:pt x="6466074" y="9606862"/>
                  </a:moveTo>
                  <a:cubicBezTo>
                    <a:pt x="6466100" y="9608958"/>
                    <a:pt x="6471410" y="10087495"/>
                    <a:pt x="6471437" y="10089407"/>
                  </a:cubicBezTo>
                  <a:cubicBezTo>
                    <a:pt x="6249877" y="10086461"/>
                    <a:pt x="6159076" y="10090628"/>
                    <a:pt x="6052584" y="10091158"/>
                  </a:cubicBezTo>
                  <a:cubicBezTo>
                    <a:pt x="6050407" y="9956482"/>
                    <a:pt x="6050221" y="9986474"/>
                    <a:pt x="6044221" y="9609542"/>
                  </a:cubicBezTo>
                  <a:cubicBezTo>
                    <a:pt x="6166324" y="9608825"/>
                    <a:pt x="6257922" y="9602429"/>
                    <a:pt x="6466074" y="9606862"/>
                  </a:cubicBezTo>
                  <a:close/>
                  <a:moveTo>
                    <a:pt x="6471065" y="8488088"/>
                  </a:moveTo>
                  <a:cubicBezTo>
                    <a:pt x="6462648" y="8039226"/>
                    <a:pt x="6458719" y="8087427"/>
                    <a:pt x="6479667" y="8087268"/>
                  </a:cubicBezTo>
                  <a:cubicBezTo>
                    <a:pt x="6949602" y="8083446"/>
                    <a:pt x="6884846" y="8076598"/>
                    <a:pt x="6885059" y="8126100"/>
                  </a:cubicBezTo>
                  <a:cubicBezTo>
                    <a:pt x="6887263" y="8646017"/>
                    <a:pt x="6919919" y="8566549"/>
                    <a:pt x="6798108" y="8567371"/>
                  </a:cubicBezTo>
                  <a:cubicBezTo>
                    <a:pt x="6645738" y="8568406"/>
                    <a:pt x="6650437" y="8567610"/>
                    <a:pt x="6479508" y="8568274"/>
                  </a:cubicBezTo>
                  <a:cubicBezTo>
                    <a:pt x="6470030" y="8568327"/>
                    <a:pt x="6472818" y="8580351"/>
                    <a:pt x="6471065" y="8488088"/>
                  </a:cubicBezTo>
                  <a:close/>
                  <a:moveTo>
                    <a:pt x="6479641" y="8592932"/>
                  </a:moveTo>
                  <a:cubicBezTo>
                    <a:pt x="6966328" y="8590941"/>
                    <a:pt x="6889652" y="8569442"/>
                    <a:pt x="6891245" y="8669800"/>
                  </a:cubicBezTo>
                  <a:cubicBezTo>
                    <a:pt x="6898865" y="9158025"/>
                    <a:pt x="6928734" y="9076672"/>
                    <a:pt x="6798294" y="9075080"/>
                  </a:cubicBezTo>
                  <a:cubicBezTo>
                    <a:pt x="6424523" y="9070540"/>
                    <a:pt x="6478685" y="9097163"/>
                    <a:pt x="6477649" y="9031788"/>
                  </a:cubicBezTo>
                  <a:cubicBezTo>
                    <a:pt x="6469950" y="8540722"/>
                    <a:pt x="6472419" y="8592932"/>
                    <a:pt x="6479641" y="8592932"/>
                  </a:cubicBezTo>
                  <a:close/>
                  <a:moveTo>
                    <a:pt x="6479720" y="9099817"/>
                  </a:moveTo>
                  <a:cubicBezTo>
                    <a:pt x="6988339" y="9093632"/>
                    <a:pt x="6898679" y="9075982"/>
                    <a:pt x="6902423" y="9213393"/>
                  </a:cubicBezTo>
                  <a:cubicBezTo>
                    <a:pt x="6905848" y="9339444"/>
                    <a:pt x="6907865" y="9451534"/>
                    <a:pt x="6907468" y="9575116"/>
                  </a:cubicBezTo>
                  <a:cubicBezTo>
                    <a:pt x="6907414" y="9591732"/>
                    <a:pt x="6489543" y="9582654"/>
                    <a:pt x="6487632" y="9582628"/>
                  </a:cubicBezTo>
                  <a:cubicBezTo>
                    <a:pt x="6484500" y="9221780"/>
                    <a:pt x="6476667" y="9099870"/>
                    <a:pt x="6479720" y="9099817"/>
                  </a:cubicBezTo>
                  <a:close/>
                  <a:moveTo>
                    <a:pt x="6907387" y="9609596"/>
                  </a:moveTo>
                  <a:cubicBezTo>
                    <a:pt x="6907281" y="9784857"/>
                    <a:pt x="6913176" y="9939308"/>
                    <a:pt x="6915671" y="10086992"/>
                  </a:cubicBezTo>
                  <a:cubicBezTo>
                    <a:pt x="6790939" y="10087602"/>
                    <a:pt x="6722281" y="10092698"/>
                    <a:pt x="6493155" y="10089699"/>
                  </a:cubicBezTo>
                  <a:cubicBezTo>
                    <a:pt x="6493128" y="10087337"/>
                    <a:pt x="6487844" y="9609224"/>
                    <a:pt x="6487818" y="9607339"/>
                  </a:cubicBezTo>
                  <a:cubicBezTo>
                    <a:pt x="6576256" y="9609224"/>
                    <a:pt x="6904308" y="9609596"/>
                    <a:pt x="6907387" y="9609596"/>
                  </a:cubicBezTo>
                  <a:close/>
                  <a:moveTo>
                    <a:pt x="6916096" y="10111649"/>
                  </a:moveTo>
                  <a:cubicBezTo>
                    <a:pt x="6918990" y="10289831"/>
                    <a:pt x="6918857" y="10398045"/>
                    <a:pt x="6922946" y="10596079"/>
                  </a:cubicBezTo>
                  <a:lnTo>
                    <a:pt x="6501651" y="10596265"/>
                  </a:lnTo>
                  <a:cubicBezTo>
                    <a:pt x="6500297" y="10532112"/>
                    <a:pt x="6493739" y="10126089"/>
                    <a:pt x="6493606" y="10118577"/>
                  </a:cubicBezTo>
                  <a:cubicBezTo>
                    <a:pt x="6493553" y="10114145"/>
                    <a:pt x="6456648" y="10113985"/>
                    <a:pt x="6916096" y="10111649"/>
                  </a:cubicBezTo>
                  <a:close/>
                  <a:moveTo>
                    <a:pt x="6921486" y="9100640"/>
                  </a:moveTo>
                  <a:cubicBezTo>
                    <a:pt x="7104389" y="9100985"/>
                    <a:pt x="7071759" y="9099047"/>
                    <a:pt x="7342330" y="9098941"/>
                  </a:cubicBezTo>
                  <a:cubicBezTo>
                    <a:pt x="7343842" y="9229080"/>
                    <a:pt x="7342330" y="9385576"/>
                    <a:pt x="7350082" y="9579974"/>
                  </a:cubicBezTo>
                  <a:cubicBezTo>
                    <a:pt x="7076086" y="9579841"/>
                    <a:pt x="7140284" y="9585123"/>
                    <a:pt x="6929212" y="9584964"/>
                  </a:cubicBezTo>
                  <a:cubicBezTo>
                    <a:pt x="6929876" y="9364421"/>
                    <a:pt x="6923981" y="9225576"/>
                    <a:pt x="6921486" y="9100640"/>
                  </a:cubicBezTo>
                  <a:close/>
                  <a:moveTo>
                    <a:pt x="6957461" y="9609622"/>
                  </a:moveTo>
                  <a:cubicBezTo>
                    <a:pt x="7427953" y="9609622"/>
                    <a:pt x="7351728" y="9551732"/>
                    <a:pt x="7354914" y="9756456"/>
                  </a:cubicBezTo>
                  <a:cubicBezTo>
                    <a:pt x="7357622" y="9929965"/>
                    <a:pt x="7355657" y="9929010"/>
                    <a:pt x="7357914" y="10088850"/>
                  </a:cubicBezTo>
                  <a:cubicBezTo>
                    <a:pt x="7356029" y="10088823"/>
                    <a:pt x="6989162" y="10086805"/>
                    <a:pt x="6937416" y="10086938"/>
                  </a:cubicBezTo>
                  <a:cubicBezTo>
                    <a:pt x="6928389" y="9554705"/>
                    <a:pt x="6914902" y="9609622"/>
                    <a:pt x="6957461" y="9609622"/>
                  </a:cubicBezTo>
                  <a:close/>
                  <a:moveTo>
                    <a:pt x="6957461" y="10111543"/>
                  </a:moveTo>
                  <a:cubicBezTo>
                    <a:pt x="7403209" y="10111543"/>
                    <a:pt x="7358286" y="10112499"/>
                    <a:pt x="7358365" y="10118949"/>
                  </a:cubicBezTo>
                  <a:cubicBezTo>
                    <a:pt x="7367127" y="10678840"/>
                    <a:pt x="7394182" y="10594248"/>
                    <a:pt x="7275955" y="10594248"/>
                  </a:cubicBezTo>
                  <a:cubicBezTo>
                    <a:pt x="7117186" y="10594248"/>
                    <a:pt x="7113628" y="10596079"/>
                    <a:pt x="6957434" y="10596079"/>
                  </a:cubicBezTo>
                  <a:cubicBezTo>
                    <a:pt x="6940177" y="10596079"/>
                    <a:pt x="6944690" y="10613837"/>
                    <a:pt x="6942593" y="10480964"/>
                  </a:cubicBezTo>
                  <a:cubicBezTo>
                    <a:pt x="6936141" y="10066129"/>
                    <a:pt x="6927618" y="10111543"/>
                    <a:pt x="6957461" y="10111543"/>
                  </a:cubicBezTo>
                  <a:close/>
                  <a:moveTo>
                    <a:pt x="7780112" y="8669747"/>
                  </a:moveTo>
                  <a:cubicBezTo>
                    <a:pt x="7787467" y="9137003"/>
                    <a:pt x="7799361" y="9075902"/>
                    <a:pt x="7754306" y="9075186"/>
                  </a:cubicBezTo>
                  <a:cubicBezTo>
                    <a:pt x="7662469" y="9073699"/>
                    <a:pt x="7582501" y="9073725"/>
                    <a:pt x="7435228" y="9074124"/>
                  </a:cubicBezTo>
                  <a:cubicBezTo>
                    <a:pt x="7339727" y="9074363"/>
                    <a:pt x="7364233" y="9142923"/>
                    <a:pt x="7356853" y="8669375"/>
                  </a:cubicBezTo>
                  <a:cubicBezTo>
                    <a:pt x="7355339" y="8571194"/>
                    <a:pt x="7334975" y="8592163"/>
                    <a:pt x="7435387" y="8590941"/>
                  </a:cubicBezTo>
                  <a:cubicBezTo>
                    <a:pt x="7839850" y="8586057"/>
                    <a:pt x="7778679" y="8576661"/>
                    <a:pt x="7780112" y="8669747"/>
                  </a:cubicBezTo>
                  <a:close/>
                  <a:moveTo>
                    <a:pt x="7769598" y="8126631"/>
                  </a:moveTo>
                  <a:cubicBezTo>
                    <a:pt x="7774006" y="8233014"/>
                    <a:pt x="7774165" y="8263432"/>
                    <a:pt x="7777431" y="8488566"/>
                  </a:cubicBezTo>
                  <a:cubicBezTo>
                    <a:pt x="7778731" y="8583908"/>
                    <a:pt x="7785635" y="8568884"/>
                    <a:pt x="7754518" y="8567903"/>
                  </a:cubicBezTo>
                  <a:cubicBezTo>
                    <a:pt x="7246457" y="8551287"/>
                    <a:pt x="7353667" y="8705022"/>
                    <a:pt x="7349047" y="8084003"/>
                  </a:cubicBezTo>
                  <a:cubicBezTo>
                    <a:pt x="7832628" y="8085888"/>
                    <a:pt x="7767103" y="8066565"/>
                    <a:pt x="7769598" y="8126631"/>
                  </a:cubicBezTo>
                  <a:close/>
                  <a:moveTo>
                    <a:pt x="7759854" y="7582692"/>
                  </a:moveTo>
                  <a:cubicBezTo>
                    <a:pt x="7768218" y="8118801"/>
                    <a:pt x="7770713" y="8059955"/>
                    <a:pt x="7754146" y="8060088"/>
                  </a:cubicBezTo>
                  <a:cubicBezTo>
                    <a:pt x="7264432" y="8063353"/>
                    <a:pt x="7349604" y="8087427"/>
                    <a:pt x="7347374" y="7944575"/>
                  </a:cubicBezTo>
                  <a:cubicBezTo>
                    <a:pt x="7344480" y="7761670"/>
                    <a:pt x="7343710" y="7774755"/>
                    <a:pt x="7340604" y="7582214"/>
                  </a:cubicBezTo>
                  <a:cubicBezTo>
                    <a:pt x="7340524" y="7575659"/>
                    <a:pt x="7759775" y="7578154"/>
                    <a:pt x="7759854" y="7582692"/>
                  </a:cubicBezTo>
                  <a:close/>
                  <a:moveTo>
                    <a:pt x="7759376" y="7553177"/>
                  </a:moveTo>
                  <a:cubicBezTo>
                    <a:pt x="7543419" y="7557451"/>
                    <a:pt x="7459176" y="7553336"/>
                    <a:pt x="7340126" y="7552699"/>
                  </a:cubicBezTo>
                  <a:cubicBezTo>
                    <a:pt x="7337656" y="7404219"/>
                    <a:pt x="7332453" y="7235754"/>
                    <a:pt x="7332160" y="7070499"/>
                  </a:cubicBezTo>
                  <a:cubicBezTo>
                    <a:pt x="7482301" y="7071110"/>
                    <a:pt x="7425112" y="7073126"/>
                    <a:pt x="7751013" y="7072330"/>
                  </a:cubicBezTo>
                  <a:cubicBezTo>
                    <a:pt x="7756801" y="7429064"/>
                    <a:pt x="7757386" y="7430151"/>
                    <a:pt x="7759376" y="7553177"/>
                  </a:cubicBezTo>
                  <a:close/>
                  <a:moveTo>
                    <a:pt x="7750642" y="7047619"/>
                  </a:moveTo>
                  <a:cubicBezTo>
                    <a:pt x="7277733" y="7048866"/>
                    <a:pt x="7332160" y="7046690"/>
                    <a:pt x="7332160" y="7039524"/>
                  </a:cubicBezTo>
                  <a:cubicBezTo>
                    <a:pt x="7331922" y="6805577"/>
                    <a:pt x="7326001" y="6681304"/>
                    <a:pt x="7323505" y="6561384"/>
                  </a:cubicBezTo>
                  <a:cubicBezTo>
                    <a:pt x="7462017" y="6562340"/>
                    <a:pt x="7474654" y="6567648"/>
                    <a:pt x="7743712" y="6564862"/>
                  </a:cubicBezTo>
                  <a:cubicBezTo>
                    <a:pt x="7746421" y="6757163"/>
                    <a:pt x="7743420" y="6602127"/>
                    <a:pt x="7750642" y="7047619"/>
                  </a:cubicBezTo>
                  <a:close/>
                  <a:moveTo>
                    <a:pt x="7740473" y="6133464"/>
                  </a:moveTo>
                  <a:cubicBezTo>
                    <a:pt x="7743287" y="6312786"/>
                    <a:pt x="7739809" y="6314405"/>
                    <a:pt x="7742651" y="6495770"/>
                  </a:cubicBezTo>
                  <a:cubicBezTo>
                    <a:pt x="7743712" y="6561729"/>
                    <a:pt x="7804963" y="6539885"/>
                    <a:pt x="7323001" y="6536752"/>
                  </a:cubicBezTo>
                  <a:cubicBezTo>
                    <a:pt x="7319099" y="6331843"/>
                    <a:pt x="7322975" y="6309892"/>
                    <a:pt x="7318116" y="6056729"/>
                  </a:cubicBezTo>
                  <a:cubicBezTo>
                    <a:pt x="7817893" y="6057472"/>
                    <a:pt x="7738906" y="6033849"/>
                    <a:pt x="7740473" y="6133464"/>
                  </a:cubicBezTo>
                  <a:close/>
                  <a:moveTo>
                    <a:pt x="7727517" y="5548516"/>
                  </a:moveTo>
                  <a:cubicBezTo>
                    <a:pt x="7736278" y="6061135"/>
                    <a:pt x="7733092" y="5833319"/>
                    <a:pt x="7738428" y="6033053"/>
                  </a:cubicBezTo>
                  <a:cubicBezTo>
                    <a:pt x="7239979" y="6033212"/>
                    <a:pt x="7318381" y="6056224"/>
                    <a:pt x="7315780" y="5951726"/>
                  </a:cubicBezTo>
                  <a:cubicBezTo>
                    <a:pt x="7312673" y="5827506"/>
                    <a:pt x="7310788" y="5716637"/>
                    <a:pt x="7310257" y="5589790"/>
                  </a:cubicBezTo>
                  <a:cubicBezTo>
                    <a:pt x="7309965" y="5531662"/>
                    <a:pt x="7244599" y="5544376"/>
                    <a:pt x="7727517" y="5548516"/>
                  </a:cubicBezTo>
                  <a:close/>
                  <a:moveTo>
                    <a:pt x="7723136" y="5046701"/>
                  </a:moveTo>
                  <a:cubicBezTo>
                    <a:pt x="7726402" y="5254344"/>
                    <a:pt x="7721198" y="5166939"/>
                    <a:pt x="7727092" y="5523885"/>
                  </a:cubicBezTo>
                  <a:cubicBezTo>
                    <a:pt x="7724410" y="5523858"/>
                    <a:pt x="7313045" y="5522292"/>
                    <a:pt x="7309833" y="5522266"/>
                  </a:cubicBezTo>
                  <a:cubicBezTo>
                    <a:pt x="7307549" y="5246089"/>
                    <a:pt x="7302425" y="5246886"/>
                    <a:pt x="7299398" y="5040835"/>
                  </a:cubicBezTo>
                  <a:cubicBezTo>
                    <a:pt x="7301336" y="5040835"/>
                    <a:pt x="7723109" y="5044816"/>
                    <a:pt x="7723136" y="5046701"/>
                  </a:cubicBezTo>
                  <a:close/>
                  <a:moveTo>
                    <a:pt x="7712250" y="4535038"/>
                  </a:moveTo>
                  <a:cubicBezTo>
                    <a:pt x="7726163" y="5186103"/>
                    <a:pt x="7721304" y="4938991"/>
                    <a:pt x="7722685" y="5018327"/>
                  </a:cubicBezTo>
                  <a:cubicBezTo>
                    <a:pt x="7548437" y="5022600"/>
                    <a:pt x="7429333" y="5016496"/>
                    <a:pt x="7299053" y="5016204"/>
                  </a:cubicBezTo>
                  <a:cubicBezTo>
                    <a:pt x="7296770" y="4863026"/>
                    <a:pt x="7296664" y="4754493"/>
                    <a:pt x="7292177" y="4534879"/>
                  </a:cubicBezTo>
                  <a:cubicBezTo>
                    <a:pt x="7419935" y="4534932"/>
                    <a:pt x="7591554" y="4536764"/>
                    <a:pt x="7712250" y="4535038"/>
                  </a:cubicBezTo>
                  <a:close/>
                  <a:moveTo>
                    <a:pt x="7711560" y="4503612"/>
                  </a:moveTo>
                  <a:cubicBezTo>
                    <a:pt x="7711826" y="4515131"/>
                    <a:pt x="7745491" y="4510380"/>
                    <a:pt x="7291672" y="4510221"/>
                  </a:cubicBezTo>
                  <a:cubicBezTo>
                    <a:pt x="7291619" y="4507779"/>
                    <a:pt x="7282486" y="4027569"/>
                    <a:pt x="7282459" y="4025605"/>
                  </a:cubicBezTo>
                  <a:cubicBezTo>
                    <a:pt x="7284371" y="4025605"/>
                    <a:pt x="7702215" y="4027967"/>
                    <a:pt x="7704232" y="4027994"/>
                  </a:cubicBezTo>
                  <a:cubicBezTo>
                    <a:pt x="7705772" y="4135571"/>
                    <a:pt x="7707100" y="4299870"/>
                    <a:pt x="7711560" y="4503612"/>
                  </a:cubicBezTo>
                  <a:close/>
                  <a:moveTo>
                    <a:pt x="7698471" y="3598188"/>
                  </a:moveTo>
                  <a:cubicBezTo>
                    <a:pt x="7701312" y="3779156"/>
                    <a:pt x="7700356" y="3778811"/>
                    <a:pt x="7703197" y="3960230"/>
                  </a:cubicBezTo>
                  <a:cubicBezTo>
                    <a:pt x="7704179" y="4022606"/>
                    <a:pt x="7768696" y="4001132"/>
                    <a:pt x="7282034" y="4000947"/>
                  </a:cubicBezTo>
                  <a:cubicBezTo>
                    <a:pt x="7277681" y="3740829"/>
                    <a:pt x="7281530" y="3800736"/>
                    <a:pt x="7276512" y="3521852"/>
                  </a:cubicBezTo>
                  <a:cubicBezTo>
                    <a:pt x="7769625" y="3521852"/>
                    <a:pt x="7696825" y="3492151"/>
                    <a:pt x="7698471" y="3598188"/>
                  </a:cubicBezTo>
                  <a:close/>
                  <a:moveTo>
                    <a:pt x="7691489" y="3054914"/>
                  </a:moveTo>
                  <a:cubicBezTo>
                    <a:pt x="7702480" y="3581440"/>
                    <a:pt x="7721198" y="3496132"/>
                    <a:pt x="7594661" y="3496132"/>
                  </a:cubicBezTo>
                  <a:cubicBezTo>
                    <a:pt x="7435042" y="3496132"/>
                    <a:pt x="7435732" y="3497194"/>
                    <a:pt x="7276034" y="3497194"/>
                  </a:cubicBezTo>
                  <a:cubicBezTo>
                    <a:pt x="7271813" y="3276757"/>
                    <a:pt x="7271096" y="3313572"/>
                    <a:pt x="7268441" y="3012366"/>
                  </a:cubicBezTo>
                  <a:cubicBezTo>
                    <a:pt x="7748411" y="3012392"/>
                    <a:pt x="7690240" y="2994688"/>
                    <a:pt x="7691489" y="3054914"/>
                  </a:cubicBezTo>
                  <a:close/>
                  <a:moveTo>
                    <a:pt x="7681319" y="2511851"/>
                  </a:moveTo>
                  <a:cubicBezTo>
                    <a:pt x="7690187" y="3077316"/>
                    <a:pt x="7721755" y="2987309"/>
                    <a:pt x="7594661" y="2987309"/>
                  </a:cubicBezTo>
                  <a:cubicBezTo>
                    <a:pt x="7437033" y="2987309"/>
                    <a:pt x="7435228" y="2987734"/>
                    <a:pt x="7275955" y="2987734"/>
                  </a:cubicBezTo>
                  <a:cubicBezTo>
                    <a:pt x="7265388" y="2987734"/>
                    <a:pt x="7268653" y="3002333"/>
                    <a:pt x="7266635" y="2873415"/>
                  </a:cubicBezTo>
                  <a:cubicBezTo>
                    <a:pt x="7260051" y="2450829"/>
                    <a:pt x="7257661" y="2505958"/>
                    <a:pt x="7275955" y="2505958"/>
                  </a:cubicBezTo>
                  <a:cubicBezTo>
                    <a:pt x="7710524" y="2505958"/>
                    <a:pt x="7681107" y="2497677"/>
                    <a:pt x="7681319" y="2511851"/>
                  </a:cubicBezTo>
                  <a:close/>
                  <a:moveTo>
                    <a:pt x="7680842" y="2479602"/>
                  </a:moveTo>
                  <a:cubicBezTo>
                    <a:pt x="7530888" y="2477876"/>
                    <a:pt x="7432334" y="2481274"/>
                    <a:pt x="7262680" y="2481300"/>
                  </a:cubicBezTo>
                  <a:cubicBezTo>
                    <a:pt x="7253308" y="1936884"/>
                    <a:pt x="7239714" y="1996366"/>
                    <a:pt x="7275981" y="1996366"/>
                  </a:cubicBezTo>
                  <a:cubicBezTo>
                    <a:pt x="7409953" y="1996366"/>
                    <a:pt x="7445795" y="1996685"/>
                    <a:pt x="7594687" y="1996685"/>
                  </a:cubicBezTo>
                  <a:cubicBezTo>
                    <a:pt x="7701073" y="1996711"/>
                    <a:pt x="7672213" y="1909279"/>
                    <a:pt x="7680842" y="2479602"/>
                  </a:cubicBezTo>
                  <a:close/>
                  <a:moveTo>
                    <a:pt x="7666478" y="1606746"/>
                  </a:moveTo>
                  <a:cubicBezTo>
                    <a:pt x="7669824" y="1716978"/>
                    <a:pt x="7669876" y="1741344"/>
                    <a:pt x="7673646" y="1972531"/>
                  </a:cubicBezTo>
                  <a:cubicBezTo>
                    <a:pt x="7626626" y="1971920"/>
                    <a:pt x="7285141" y="1971681"/>
                    <a:pt x="7252352" y="1971787"/>
                  </a:cubicBezTo>
                  <a:cubicBezTo>
                    <a:pt x="7243564" y="1418957"/>
                    <a:pt x="7229518" y="1493064"/>
                    <a:pt x="7275981" y="1493064"/>
                  </a:cubicBezTo>
                  <a:cubicBezTo>
                    <a:pt x="7742969" y="1493064"/>
                    <a:pt x="7661752" y="1449985"/>
                    <a:pt x="7666478" y="1606746"/>
                  </a:cubicBezTo>
                  <a:close/>
                  <a:moveTo>
                    <a:pt x="7658885" y="1063259"/>
                  </a:moveTo>
                  <a:cubicBezTo>
                    <a:pt x="7666106" y="1537550"/>
                    <a:pt x="7682063" y="1464902"/>
                    <a:pt x="7594661" y="1464902"/>
                  </a:cubicBezTo>
                  <a:cubicBezTo>
                    <a:pt x="7191180" y="1464902"/>
                    <a:pt x="7243458" y="1489189"/>
                    <a:pt x="7242475" y="1425141"/>
                  </a:cubicBezTo>
                  <a:cubicBezTo>
                    <a:pt x="7234510" y="916982"/>
                    <a:pt x="7225589" y="984560"/>
                    <a:pt x="7275981" y="984560"/>
                  </a:cubicBezTo>
                  <a:cubicBezTo>
                    <a:pt x="7727623" y="984560"/>
                    <a:pt x="7657266" y="959902"/>
                    <a:pt x="7658885" y="1063259"/>
                  </a:cubicBezTo>
                  <a:close/>
                  <a:moveTo>
                    <a:pt x="7275981" y="475605"/>
                  </a:moveTo>
                  <a:cubicBezTo>
                    <a:pt x="7709197" y="475605"/>
                    <a:pt x="7650230" y="465279"/>
                    <a:pt x="7650283" y="519745"/>
                  </a:cubicBezTo>
                  <a:cubicBezTo>
                    <a:pt x="7650283" y="1033797"/>
                    <a:pt x="7684107" y="958999"/>
                    <a:pt x="7594661" y="958999"/>
                  </a:cubicBezTo>
                  <a:cubicBezTo>
                    <a:pt x="7171082" y="958999"/>
                    <a:pt x="7237775" y="981932"/>
                    <a:pt x="7235465" y="881654"/>
                  </a:cubicBezTo>
                  <a:cubicBezTo>
                    <a:pt x="7225138" y="410522"/>
                    <a:pt x="7211013" y="475605"/>
                    <a:pt x="7275981" y="475605"/>
                  </a:cubicBezTo>
                  <a:close/>
                  <a:moveTo>
                    <a:pt x="7230607" y="1971894"/>
                  </a:moveTo>
                  <a:cubicBezTo>
                    <a:pt x="7118513" y="1972610"/>
                    <a:pt x="6810507" y="1984555"/>
                    <a:pt x="6809843" y="1967886"/>
                  </a:cubicBezTo>
                  <a:cubicBezTo>
                    <a:pt x="6802993" y="1798384"/>
                    <a:pt x="6803338" y="1635572"/>
                    <a:pt x="6801426" y="1492480"/>
                  </a:cubicBezTo>
                  <a:cubicBezTo>
                    <a:pt x="7255723" y="1492639"/>
                    <a:pt x="7034509" y="1492905"/>
                    <a:pt x="7221845" y="1493064"/>
                  </a:cubicBezTo>
                  <a:cubicBezTo>
                    <a:pt x="7225881" y="1718916"/>
                    <a:pt x="7222562" y="1465486"/>
                    <a:pt x="7230607" y="1971894"/>
                  </a:cubicBezTo>
                  <a:close/>
                  <a:moveTo>
                    <a:pt x="7220730" y="1425566"/>
                  </a:moveTo>
                  <a:cubicBezTo>
                    <a:pt x="7221660" y="1485446"/>
                    <a:pt x="7287637" y="1468008"/>
                    <a:pt x="6801081" y="1467849"/>
                  </a:cubicBezTo>
                  <a:cubicBezTo>
                    <a:pt x="6795878" y="1103683"/>
                    <a:pt x="6801029" y="1374870"/>
                    <a:pt x="6795188" y="982994"/>
                  </a:cubicBezTo>
                  <a:cubicBezTo>
                    <a:pt x="7382606" y="985144"/>
                    <a:pt x="7166250" y="984374"/>
                    <a:pt x="7215845" y="984507"/>
                  </a:cubicBezTo>
                  <a:cubicBezTo>
                    <a:pt x="7220624" y="1243457"/>
                    <a:pt x="7217438" y="1215455"/>
                    <a:pt x="7220730" y="1425566"/>
                  </a:cubicBezTo>
                  <a:close/>
                  <a:moveTo>
                    <a:pt x="6798241" y="478020"/>
                  </a:moveTo>
                  <a:cubicBezTo>
                    <a:pt x="7269662" y="477091"/>
                    <a:pt x="7204880" y="457582"/>
                    <a:pt x="7206526" y="520116"/>
                  </a:cubicBezTo>
                  <a:cubicBezTo>
                    <a:pt x="7220226" y="1044467"/>
                    <a:pt x="7239156" y="960247"/>
                    <a:pt x="7116814" y="959238"/>
                  </a:cubicBezTo>
                  <a:cubicBezTo>
                    <a:pt x="6729795" y="956106"/>
                    <a:pt x="6795267" y="985197"/>
                    <a:pt x="6793807" y="887440"/>
                  </a:cubicBezTo>
                  <a:cubicBezTo>
                    <a:pt x="6787355" y="429208"/>
                    <a:pt x="6781674" y="478073"/>
                    <a:pt x="6798241" y="478020"/>
                  </a:cubicBezTo>
                  <a:close/>
                  <a:moveTo>
                    <a:pt x="6788125" y="1969000"/>
                  </a:moveTo>
                  <a:cubicBezTo>
                    <a:pt x="6788338" y="1974282"/>
                    <a:pt x="6838225" y="1972079"/>
                    <a:pt x="6368768" y="1974654"/>
                  </a:cubicBezTo>
                  <a:cubicBezTo>
                    <a:pt x="6362290" y="1695186"/>
                    <a:pt x="6363909" y="1627078"/>
                    <a:pt x="6362157" y="1489879"/>
                  </a:cubicBezTo>
                  <a:cubicBezTo>
                    <a:pt x="6570548" y="1490622"/>
                    <a:pt x="6364945" y="1492347"/>
                    <a:pt x="6779709" y="1492480"/>
                  </a:cubicBezTo>
                  <a:cubicBezTo>
                    <a:pt x="6781620" y="1637323"/>
                    <a:pt x="6781302" y="1799632"/>
                    <a:pt x="6788125" y="1969000"/>
                  </a:cubicBezTo>
                  <a:close/>
                  <a:moveTo>
                    <a:pt x="6774664" y="1063259"/>
                  </a:moveTo>
                  <a:cubicBezTo>
                    <a:pt x="6777452" y="1241068"/>
                    <a:pt x="6775912" y="1245076"/>
                    <a:pt x="6778727" y="1425566"/>
                  </a:cubicBezTo>
                  <a:cubicBezTo>
                    <a:pt x="6779709" y="1487915"/>
                    <a:pt x="6843110" y="1466866"/>
                    <a:pt x="6361812" y="1465221"/>
                  </a:cubicBezTo>
                  <a:cubicBezTo>
                    <a:pt x="6359502" y="1298692"/>
                    <a:pt x="6358361" y="1296224"/>
                    <a:pt x="6353316" y="983366"/>
                  </a:cubicBezTo>
                  <a:cubicBezTo>
                    <a:pt x="6847783" y="983047"/>
                    <a:pt x="6773044" y="955681"/>
                    <a:pt x="6774664" y="1063259"/>
                  </a:cubicBezTo>
                  <a:close/>
                  <a:moveTo>
                    <a:pt x="6638861" y="478232"/>
                  </a:moveTo>
                  <a:cubicBezTo>
                    <a:pt x="6788045" y="478232"/>
                    <a:pt x="6764761" y="466527"/>
                    <a:pt x="6765876" y="519984"/>
                  </a:cubicBezTo>
                  <a:cubicBezTo>
                    <a:pt x="6768505" y="645796"/>
                    <a:pt x="6770150" y="755099"/>
                    <a:pt x="6772009" y="887838"/>
                  </a:cubicBezTo>
                  <a:cubicBezTo>
                    <a:pt x="6773390" y="980207"/>
                    <a:pt x="6850066" y="958309"/>
                    <a:pt x="6352944" y="958707"/>
                  </a:cubicBezTo>
                  <a:cubicBezTo>
                    <a:pt x="6347714" y="632843"/>
                    <a:pt x="6347740" y="624535"/>
                    <a:pt x="6345112" y="519347"/>
                  </a:cubicBezTo>
                  <a:cubicBezTo>
                    <a:pt x="6343731" y="464218"/>
                    <a:pt x="6292039" y="477967"/>
                    <a:pt x="6638861" y="478232"/>
                  </a:cubicBezTo>
                  <a:close/>
                  <a:moveTo>
                    <a:pt x="6320314" y="1974787"/>
                  </a:moveTo>
                  <a:cubicBezTo>
                    <a:pt x="6162687" y="1974787"/>
                    <a:pt x="6163563" y="1971628"/>
                    <a:pt x="6001768" y="1971628"/>
                  </a:cubicBezTo>
                  <a:cubicBezTo>
                    <a:pt x="5895992" y="1971628"/>
                    <a:pt x="5925808" y="2062563"/>
                    <a:pt x="5916144" y="1491949"/>
                  </a:cubicBezTo>
                  <a:cubicBezTo>
                    <a:pt x="6096126" y="1493860"/>
                    <a:pt x="6160563" y="1489507"/>
                    <a:pt x="6340412" y="1489799"/>
                  </a:cubicBezTo>
                  <a:cubicBezTo>
                    <a:pt x="6347342" y="2046532"/>
                    <a:pt x="6358759" y="1974787"/>
                    <a:pt x="6320314" y="1974787"/>
                  </a:cubicBezTo>
                  <a:close/>
                  <a:moveTo>
                    <a:pt x="6332872" y="1063206"/>
                  </a:moveTo>
                  <a:cubicBezTo>
                    <a:pt x="6340200" y="1526800"/>
                    <a:pt x="6348218" y="1465168"/>
                    <a:pt x="6320314" y="1465168"/>
                  </a:cubicBezTo>
                  <a:cubicBezTo>
                    <a:pt x="5855610" y="1465168"/>
                    <a:pt x="5916038" y="1487357"/>
                    <a:pt x="5915055" y="1425141"/>
                  </a:cubicBezTo>
                  <a:cubicBezTo>
                    <a:pt x="5912161" y="1239688"/>
                    <a:pt x="5914338" y="1243165"/>
                    <a:pt x="5911497" y="1062834"/>
                  </a:cubicBezTo>
                  <a:cubicBezTo>
                    <a:pt x="5909958" y="967281"/>
                    <a:pt x="5886487" y="983817"/>
                    <a:pt x="6001741" y="983817"/>
                  </a:cubicBezTo>
                  <a:cubicBezTo>
                    <a:pt x="6398371" y="983817"/>
                    <a:pt x="6331093" y="953266"/>
                    <a:pt x="6332872" y="1063206"/>
                  </a:cubicBezTo>
                  <a:close/>
                  <a:moveTo>
                    <a:pt x="6323367" y="520063"/>
                  </a:moveTo>
                  <a:cubicBezTo>
                    <a:pt x="6326102" y="628782"/>
                    <a:pt x="6326182" y="646168"/>
                    <a:pt x="6331200" y="958734"/>
                  </a:cubicBezTo>
                  <a:cubicBezTo>
                    <a:pt x="6284684" y="958734"/>
                    <a:pt x="5956739" y="959106"/>
                    <a:pt x="5909825" y="959610"/>
                  </a:cubicBezTo>
                  <a:lnTo>
                    <a:pt x="5901993" y="476321"/>
                  </a:lnTo>
                  <a:cubicBezTo>
                    <a:pt x="6402699" y="468358"/>
                    <a:pt x="6322067" y="468491"/>
                    <a:pt x="6323367" y="520063"/>
                  </a:cubicBezTo>
                  <a:close/>
                  <a:moveTo>
                    <a:pt x="5896470" y="1606534"/>
                  </a:moveTo>
                  <a:cubicBezTo>
                    <a:pt x="5898621" y="1720827"/>
                    <a:pt x="5897877" y="1677987"/>
                    <a:pt x="5902603" y="1972478"/>
                  </a:cubicBezTo>
                  <a:cubicBezTo>
                    <a:pt x="5765579" y="1975158"/>
                    <a:pt x="5820936" y="1978343"/>
                    <a:pt x="5481122" y="1975105"/>
                  </a:cubicBezTo>
                  <a:cubicBezTo>
                    <a:pt x="5474963" y="1479713"/>
                    <a:pt x="5478547" y="1643163"/>
                    <a:pt x="5476980" y="1489242"/>
                  </a:cubicBezTo>
                  <a:cubicBezTo>
                    <a:pt x="5980767" y="1489003"/>
                    <a:pt x="5893736" y="1468512"/>
                    <a:pt x="5896470" y="1606534"/>
                  </a:cubicBezTo>
                  <a:close/>
                  <a:moveTo>
                    <a:pt x="5889753" y="1063259"/>
                  </a:moveTo>
                  <a:cubicBezTo>
                    <a:pt x="5896895" y="1532241"/>
                    <a:pt x="5909188" y="1467477"/>
                    <a:pt x="5842653" y="1466123"/>
                  </a:cubicBezTo>
                  <a:cubicBezTo>
                    <a:pt x="5743091" y="1464106"/>
                    <a:pt x="5724718" y="1464504"/>
                    <a:pt x="5476688" y="1464610"/>
                  </a:cubicBezTo>
                  <a:cubicBezTo>
                    <a:pt x="5473715" y="1231221"/>
                    <a:pt x="5468962" y="1232521"/>
                    <a:pt x="5466361" y="984878"/>
                  </a:cubicBezTo>
                  <a:cubicBezTo>
                    <a:pt x="5963509" y="989736"/>
                    <a:pt x="5888001" y="953930"/>
                    <a:pt x="5889753" y="1063259"/>
                  </a:cubicBezTo>
                  <a:close/>
                  <a:moveTo>
                    <a:pt x="5523814" y="478498"/>
                  </a:moveTo>
                  <a:cubicBezTo>
                    <a:pt x="5631820" y="479931"/>
                    <a:pt x="5735976" y="480170"/>
                    <a:pt x="5842706" y="477595"/>
                  </a:cubicBezTo>
                  <a:cubicBezTo>
                    <a:pt x="5895435" y="476268"/>
                    <a:pt x="5879106" y="404470"/>
                    <a:pt x="5888080" y="959902"/>
                  </a:cubicBezTo>
                  <a:cubicBezTo>
                    <a:pt x="5698859" y="962609"/>
                    <a:pt x="5773119" y="963273"/>
                    <a:pt x="5466122" y="960273"/>
                  </a:cubicBezTo>
                  <a:cubicBezTo>
                    <a:pt x="5461555" y="397038"/>
                    <a:pt x="5435961" y="477356"/>
                    <a:pt x="5523814" y="478498"/>
                  </a:cubicBezTo>
                  <a:close/>
                  <a:moveTo>
                    <a:pt x="5467422" y="2483663"/>
                  </a:moveTo>
                  <a:cubicBezTo>
                    <a:pt x="5363373" y="2484406"/>
                    <a:pt x="5228419" y="2483663"/>
                    <a:pt x="5050083" y="2483663"/>
                  </a:cubicBezTo>
                  <a:cubicBezTo>
                    <a:pt x="5049791" y="2466038"/>
                    <a:pt x="5042649" y="2053247"/>
                    <a:pt x="5041322" y="1997666"/>
                  </a:cubicBezTo>
                  <a:cubicBezTo>
                    <a:pt x="5043260" y="1997666"/>
                    <a:pt x="5456723" y="1999551"/>
                    <a:pt x="5459643" y="1999577"/>
                  </a:cubicBezTo>
                  <a:cubicBezTo>
                    <a:pt x="5461820" y="2176325"/>
                    <a:pt x="5465564" y="2367220"/>
                    <a:pt x="5467422" y="2483663"/>
                  </a:cubicBezTo>
                  <a:close/>
                  <a:moveTo>
                    <a:pt x="5455581" y="1606269"/>
                  </a:moveTo>
                  <a:cubicBezTo>
                    <a:pt x="5454652" y="2049106"/>
                    <a:pt x="5502787" y="1974628"/>
                    <a:pt x="5364780" y="1974628"/>
                  </a:cubicBezTo>
                  <a:cubicBezTo>
                    <a:pt x="5003966" y="1974628"/>
                    <a:pt x="5040764" y="1974601"/>
                    <a:pt x="5040605" y="1968151"/>
                  </a:cubicBezTo>
                  <a:cubicBezTo>
                    <a:pt x="5038481" y="1880109"/>
                    <a:pt x="5024861" y="1490383"/>
                    <a:pt x="5046499" y="1490383"/>
                  </a:cubicBezTo>
                  <a:cubicBezTo>
                    <a:pt x="5538550" y="1490383"/>
                    <a:pt x="5455900" y="1454153"/>
                    <a:pt x="5455581" y="1606269"/>
                  </a:cubicBezTo>
                  <a:close/>
                  <a:moveTo>
                    <a:pt x="5445678" y="1063259"/>
                  </a:moveTo>
                  <a:cubicBezTo>
                    <a:pt x="5453086" y="1535718"/>
                    <a:pt x="5484706" y="1464610"/>
                    <a:pt x="5364780" y="1464663"/>
                  </a:cubicBezTo>
                  <a:cubicBezTo>
                    <a:pt x="4985168" y="1464663"/>
                    <a:pt x="5033304" y="1483695"/>
                    <a:pt x="5032374" y="1425088"/>
                  </a:cubicBezTo>
                  <a:cubicBezTo>
                    <a:pt x="5032162" y="1410915"/>
                    <a:pt x="5025896" y="1004228"/>
                    <a:pt x="5025551" y="981693"/>
                  </a:cubicBezTo>
                  <a:cubicBezTo>
                    <a:pt x="5529815" y="980632"/>
                    <a:pt x="5444111" y="964414"/>
                    <a:pt x="5445678" y="1063259"/>
                  </a:cubicBezTo>
                  <a:close/>
                  <a:moveTo>
                    <a:pt x="5046499" y="478790"/>
                  </a:moveTo>
                  <a:cubicBezTo>
                    <a:pt x="5498167" y="478790"/>
                    <a:pt x="5437554" y="459997"/>
                    <a:pt x="5438855" y="518789"/>
                  </a:cubicBezTo>
                  <a:cubicBezTo>
                    <a:pt x="5450855" y="1046537"/>
                    <a:pt x="5460838" y="959822"/>
                    <a:pt x="5364780" y="959822"/>
                  </a:cubicBezTo>
                  <a:cubicBezTo>
                    <a:pt x="5206065" y="959822"/>
                    <a:pt x="5205905" y="957035"/>
                    <a:pt x="5046499" y="957035"/>
                  </a:cubicBezTo>
                  <a:cubicBezTo>
                    <a:pt x="5018117" y="957035"/>
                    <a:pt x="5025365" y="970890"/>
                    <a:pt x="5024144" y="881707"/>
                  </a:cubicBezTo>
                  <a:cubicBezTo>
                    <a:pt x="5017852" y="416759"/>
                    <a:pt x="5005744" y="478790"/>
                    <a:pt x="5046499" y="478790"/>
                  </a:cubicBezTo>
                  <a:close/>
                  <a:moveTo>
                    <a:pt x="5011586" y="1490436"/>
                  </a:moveTo>
                  <a:cubicBezTo>
                    <a:pt x="5013417" y="1623574"/>
                    <a:pt x="5013444" y="1747449"/>
                    <a:pt x="5018966" y="1973061"/>
                  </a:cubicBezTo>
                  <a:cubicBezTo>
                    <a:pt x="4575343" y="1973858"/>
                    <a:pt x="4598972" y="1979087"/>
                    <a:pt x="4598707" y="1969186"/>
                  </a:cubicBezTo>
                  <a:cubicBezTo>
                    <a:pt x="4597698" y="1926373"/>
                    <a:pt x="4589627" y="1493887"/>
                    <a:pt x="4589600" y="1491949"/>
                  </a:cubicBezTo>
                  <a:cubicBezTo>
                    <a:pt x="4812036" y="1493834"/>
                    <a:pt x="4876712" y="1490728"/>
                    <a:pt x="5011586" y="1490436"/>
                  </a:cubicBezTo>
                  <a:close/>
                  <a:moveTo>
                    <a:pt x="5011240" y="1465778"/>
                  </a:moveTo>
                  <a:cubicBezTo>
                    <a:pt x="4524845" y="1466813"/>
                    <a:pt x="4589468" y="1485287"/>
                    <a:pt x="4588512" y="1425088"/>
                  </a:cubicBezTo>
                  <a:cubicBezTo>
                    <a:pt x="4585671" y="1243775"/>
                    <a:pt x="4586441" y="1243669"/>
                    <a:pt x="4583600" y="1062834"/>
                  </a:cubicBezTo>
                  <a:cubicBezTo>
                    <a:pt x="4582007" y="961919"/>
                    <a:pt x="4499516" y="984613"/>
                    <a:pt x="5003780" y="981799"/>
                  </a:cubicBezTo>
                  <a:cubicBezTo>
                    <a:pt x="5003806" y="983817"/>
                    <a:pt x="5010577" y="1419700"/>
                    <a:pt x="5011240" y="1465778"/>
                  </a:cubicBezTo>
                  <a:close/>
                  <a:moveTo>
                    <a:pt x="4995576" y="478657"/>
                  </a:moveTo>
                  <a:cubicBezTo>
                    <a:pt x="5000939" y="749180"/>
                    <a:pt x="5000514" y="757833"/>
                    <a:pt x="5003435" y="957141"/>
                  </a:cubicBezTo>
                  <a:cubicBezTo>
                    <a:pt x="4515552" y="959716"/>
                    <a:pt x="4582644" y="991806"/>
                    <a:pt x="4580122" y="881601"/>
                  </a:cubicBezTo>
                  <a:cubicBezTo>
                    <a:pt x="4576166" y="709047"/>
                    <a:pt x="4575157" y="610096"/>
                    <a:pt x="4574785" y="519665"/>
                  </a:cubicBezTo>
                  <a:cubicBezTo>
                    <a:pt x="4574520" y="458060"/>
                    <a:pt x="4512552" y="476268"/>
                    <a:pt x="4995576" y="478657"/>
                  </a:cubicBezTo>
                  <a:close/>
                  <a:moveTo>
                    <a:pt x="4568918" y="1973566"/>
                  </a:moveTo>
                  <a:cubicBezTo>
                    <a:pt x="4309365" y="1967965"/>
                    <a:pt x="4153225" y="1977680"/>
                    <a:pt x="4153118" y="1968363"/>
                  </a:cubicBezTo>
                  <a:cubicBezTo>
                    <a:pt x="4147224" y="1403615"/>
                    <a:pt x="4112045" y="1488101"/>
                    <a:pt x="4250132" y="1489959"/>
                  </a:cubicBezTo>
                  <a:cubicBezTo>
                    <a:pt x="4381130" y="1491710"/>
                    <a:pt x="4415751" y="1490304"/>
                    <a:pt x="4567882" y="1491710"/>
                  </a:cubicBezTo>
                  <a:cubicBezTo>
                    <a:pt x="4577095" y="2036100"/>
                    <a:pt x="4581927" y="1973805"/>
                    <a:pt x="4568918" y="1973566"/>
                  </a:cubicBezTo>
                  <a:close/>
                  <a:moveTo>
                    <a:pt x="4561855" y="1063259"/>
                  </a:moveTo>
                  <a:cubicBezTo>
                    <a:pt x="4564696" y="1244174"/>
                    <a:pt x="4563926" y="1243988"/>
                    <a:pt x="4566767" y="1425513"/>
                  </a:cubicBezTo>
                  <a:cubicBezTo>
                    <a:pt x="4567723" y="1485579"/>
                    <a:pt x="4633248" y="1466097"/>
                    <a:pt x="4146162" y="1464345"/>
                  </a:cubicBezTo>
                  <a:cubicBezTo>
                    <a:pt x="4142259" y="1207518"/>
                    <a:pt x="4145950" y="1210172"/>
                    <a:pt x="4141277" y="985701"/>
                  </a:cubicBezTo>
                  <a:cubicBezTo>
                    <a:pt x="4625920" y="982808"/>
                    <a:pt x="4560130" y="951806"/>
                    <a:pt x="4561855" y="1063259"/>
                  </a:cubicBezTo>
                  <a:close/>
                  <a:moveTo>
                    <a:pt x="4552775" y="477887"/>
                  </a:moveTo>
                  <a:cubicBezTo>
                    <a:pt x="4554448" y="751117"/>
                    <a:pt x="4556572" y="789843"/>
                    <a:pt x="4560023" y="959079"/>
                  </a:cubicBezTo>
                  <a:cubicBezTo>
                    <a:pt x="4461417" y="956982"/>
                    <a:pt x="4355881" y="956956"/>
                    <a:pt x="4250026" y="959371"/>
                  </a:cubicBezTo>
                  <a:cubicBezTo>
                    <a:pt x="4107213" y="962636"/>
                    <a:pt x="4144489" y="1040937"/>
                    <a:pt x="4130869" y="519400"/>
                  </a:cubicBezTo>
                  <a:cubicBezTo>
                    <a:pt x="4128958" y="446859"/>
                    <a:pt x="4076176" y="487761"/>
                    <a:pt x="4552775" y="477887"/>
                  </a:cubicBezTo>
                  <a:close/>
                  <a:moveTo>
                    <a:pt x="4090965" y="1972584"/>
                  </a:moveTo>
                  <a:cubicBezTo>
                    <a:pt x="3779135" y="1972637"/>
                    <a:pt x="3750939" y="1972584"/>
                    <a:pt x="3711300" y="1972770"/>
                  </a:cubicBezTo>
                  <a:cubicBezTo>
                    <a:pt x="3703919" y="1711802"/>
                    <a:pt x="3707264" y="1612586"/>
                    <a:pt x="3706069" y="1491339"/>
                  </a:cubicBezTo>
                  <a:cubicBezTo>
                    <a:pt x="3935594" y="1490649"/>
                    <a:pt x="3994031" y="1488631"/>
                    <a:pt x="4124763" y="1488923"/>
                  </a:cubicBezTo>
                  <a:cubicBezTo>
                    <a:pt x="4133099" y="2059113"/>
                    <a:pt x="4149216" y="1972584"/>
                    <a:pt x="4090965" y="1972584"/>
                  </a:cubicBezTo>
                  <a:close/>
                  <a:moveTo>
                    <a:pt x="4120940" y="1063206"/>
                  </a:moveTo>
                  <a:cubicBezTo>
                    <a:pt x="4128188" y="1527224"/>
                    <a:pt x="4132356" y="1464239"/>
                    <a:pt x="4090991" y="1464239"/>
                  </a:cubicBezTo>
                  <a:cubicBezTo>
                    <a:pt x="3646757" y="1464239"/>
                    <a:pt x="3706176" y="1485738"/>
                    <a:pt x="3705247" y="1425088"/>
                  </a:cubicBezTo>
                  <a:cubicBezTo>
                    <a:pt x="3697096" y="904640"/>
                    <a:pt x="3672059" y="983711"/>
                    <a:pt x="3772444" y="983711"/>
                  </a:cubicBezTo>
                  <a:cubicBezTo>
                    <a:pt x="3931532" y="983711"/>
                    <a:pt x="3931585" y="985860"/>
                    <a:pt x="4090991" y="985860"/>
                  </a:cubicBezTo>
                  <a:cubicBezTo>
                    <a:pt x="4126754" y="985834"/>
                    <a:pt x="4119426" y="970280"/>
                    <a:pt x="4120940" y="1063206"/>
                  </a:cubicBezTo>
                  <a:close/>
                  <a:moveTo>
                    <a:pt x="3772418" y="476348"/>
                  </a:moveTo>
                  <a:cubicBezTo>
                    <a:pt x="3785109" y="476348"/>
                    <a:pt x="4088416" y="476534"/>
                    <a:pt x="4108010" y="476560"/>
                  </a:cubicBezTo>
                  <a:cubicBezTo>
                    <a:pt x="4109656" y="544960"/>
                    <a:pt x="4103151" y="276402"/>
                    <a:pt x="4118949" y="961176"/>
                  </a:cubicBezTo>
                  <a:cubicBezTo>
                    <a:pt x="3941780" y="961680"/>
                    <a:pt x="3868396" y="957805"/>
                    <a:pt x="3696591" y="959371"/>
                  </a:cubicBezTo>
                  <a:cubicBezTo>
                    <a:pt x="3689954" y="388810"/>
                    <a:pt x="3659103" y="476348"/>
                    <a:pt x="3772418" y="476348"/>
                  </a:cubicBezTo>
                  <a:close/>
                  <a:moveTo>
                    <a:pt x="3684325" y="1491418"/>
                  </a:moveTo>
                  <a:cubicBezTo>
                    <a:pt x="3685918" y="1660150"/>
                    <a:pt x="3681351" y="1623017"/>
                    <a:pt x="3689529" y="1972876"/>
                  </a:cubicBezTo>
                  <a:cubicBezTo>
                    <a:pt x="3199177" y="1975955"/>
                    <a:pt x="3322289" y="1975158"/>
                    <a:pt x="3271234" y="1975636"/>
                  </a:cubicBezTo>
                  <a:cubicBezTo>
                    <a:pt x="3269667" y="1775982"/>
                    <a:pt x="3266296" y="1641013"/>
                    <a:pt x="3263773" y="1490118"/>
                  </a:cubicBezTo>
                  <a:cubicBezTo>
                    <a:pt x="3469562" y="1494020"/>
                    <a:pt x="3521680" y="1492135"/>
                    <a:pt x="3684325" y="1491418"/>
                  </a:cubicBezTo>
                  <a:close/>
                  <a:moveTo>
                    <a:pt x="3676307" y="1063259"/>
                  </a:moveTo>
                  <a:cubicBezTo>
                    <a:pt x="3683715" y="1536408"/>
                    <a:pt x="3707742" y="1466415"/>
                    <a:pt x="3613091" y="1467185"/>
                  </a:cubicBezTo>
                  <a:cubicBezTo>
                    <a:pt x="3207408" y="1470476"/>
                    <a:pt x="3263534" y="1474909"/>
                    <a:pt x="3262738" y="1425088"/>
                  </a:cubicBezTo>
                  <a:cubicBezTo>
                    <a:pt x="3255835" y="995310"/>
                    <a:pt x="3256313" y="1022410"/>
                    <a:pt x="3255543" y="985038"/>
                  </a:cubicBezTo>
                  <a:cubicBezTo>
                    <a:pt x="3749479" y="992178"/>
                    <a:pt x="3674528" y="949205"/>
                    <a:pt x="3676307" y="1063259"/>
                  </a:cubicBezTo>
                  <a:close/>
                  <a:moveTo>
                    <a:pt x="3294837" y="478763"/>
                  </a:moveTo>
                  <a:cubicBezTo>
                    <a:pt x="3725876" y="474994"/>
                    <a:pt x="3666218" y="464802"/>
                    <a:pt x="3667811" y="520143"/>
                  </a:cubicBezTo>
                  <a:cubicBezTo>
                    <a:pt x="3682732" y="1029895"/>
                    <a:pt x="3684803" y="959185"/>
                    <a:pt x="3613012" y="960725"/>
                  </a:cubicBezTo>
                  <a:cubicBezTo>
                    <a:pt x="3504661" y="963060"/>
                    <a:pt x="3402231" y="962928"/>
                    <a:pt x="3294890" y="961043"/>
                  </a:cubicBezTo>
                  <a:cubicBezTo>
                    <a:pt x="3244524" y="960167"/>
                    <a:pt x="3255649" y="976252"/>
                    <a:pt x="3253074" y="881548"/>
                  </a:cubicBezTo>
                  <a:cubicBezTo>
                    <a:pt x="3240436" y="416547"/>
                    <a:pt x="3234542" y="479320"/>
                    <a:pt x="3294837" y="478763"/>
                  </a:cubicBezTo>
                  <a:close/>
                  <a:moveTo>
                    <a:pt x="3249410" y="1967461"/>
                  </a:moveTo>
                  <a:cubicBezTo>
                    <a:pt x="3249543" y="1982405"/>
                    <a:pt x="3282597" y="1974442"/>
                    <a:pt x="2827982" y="1974176"/>
                  </a:cubicBezTo>
                  <a:cubicBezTo>
                    <a:pt x="2827557" y="1886453"/>
                    <a:pt x="2822353" y="1492480"/>
                    <a:pt x="2822300" y="1489454"/>
                  </a:cubicBezTo>
                  <a:cubicBezTo>
                    <a:pt x="3044948" y="1489454"/>
                    <a:pt x="3148520" y="1488366"/>
                    <a:pt x="3242029" y="1489799"/>
                  </a:cubicBezTo>
                  <a:cubicBezTo>
                    <a:pt x="3244684" y="1649215"/>
                    <a:pt x="3248082" y="1785060"/>
                    <a:pt x="3249410" y="1967461"/>
                  </a:cubicBezTo>
                  <a:close/>
                  <a:moveTo>
                    <a:pt x="3241631" y="1465115"/>
                  </a:moveTo>
                  <a:cubicBezTo>
                    <a:pt x="2762324" y="1457842"/>
                    <a:pt x="2822353" y="1488791"/>
                    <a:pt x="2821344" y="1425035"/>
                  </a:cubicBezTo>
                  <a:cubicBezTo>
                    <a:pt x="2815291" y="1041361"/>
                    <a:pt x="2815185" y="1030293"/>
                    <a:pt x="2814123" y="981614"/>
                  </a:cubicBezTo>
                  <a:cubicBezTo>
                    <a:pt x="2817096" y="981614"/>
                    <a:pt x="3231727" y="984746"/>
                    <a:pt x="3233798" y="984772"/>
                  </a:cubicBezTo>
                  <a:cubicBezTo>
                    <a:pt x="3234887" y="1037884"/>
                    <a:pt x="3235020" y="1053491"/>
                    <a:pt x="3241631" y="1465115"/>
                  </a:cubicBezTo>
                  <a:close/>
                  <a:moveTo>
                    <a:pt x="2817043" y="479851"/>
                  </a:moveTo>
                  <a:cubicBezTo>
                    <a:pt x="3288783" y="479851"/>
                    <a:pt x="3224798" y="463660"/>
                    <a:pt x="3225276" y="519851"/>
                  </a:cubicBezTo>
                  <a:cubicBezTo>
                    <a:pt x="3229046" y="1038707"/>
                    <a:pt x="3266933" y="959663"/>
                    <a:pt x="3135537" y="959663"/>
                  </a:cubicBezTo>
                  <a:cubicBezTo>
                    <a:pt x="2979343" y="959663"/>
                    <a:pt x="2975334" y="956982"/>
                    <a:pt x="2817017" y="956982"/>
                  </a:cubicBezTo>
                  <a:cubicBezTo>
                    <a:pt x="2812211" y="956956"/>
                    <a:pt x="2791821" y="479851"/>
                    <a:pt x="2817043" y="479851"/>
                  </a:cubicBezTo>
                  <a:close/>
                  <a:moveTo>
                    <a:pt x="2806158" y="1968523"/>
                  </a:moveTo>
                  <a:cubicBezTo>
                    <a:pt x="2806211" y="1976963"/>
                    <a:pt x="2467858" y="1976353"/>
                    <a:pt x="2386721" y="1975238"/>
                  </a:cubicBezTo>
                  <a:cubicBezTo>
                    <a:pt x="2378464" y="1501319"/>
                    <a:pt x="2379818" y="1629361"/>
                    <a:pt x="2377216" y="1491604"/>
                  </a:cubicBezTo>
                  <a:cubicBezTo>
                    <a:pt x="2573421" y="1494657"/>
                    <a:pt x="2643619" y="1489667"/>
                    <a:pt x="2800582" y="1489454"/>
                  </a:cubicBezTo>
                  <a:cubicBezTo>
                    <a:pt x="2800582" y="1491365"/>
                    <a:pt x="2805892" y="1901476"/>
                    <a:pt x="2806158" y="1968523"/>
                  </a:cubicBezTo>
                  <a:close/>
                  <a:moveTo>
                    <a:pt x="2800211" y="1464796"/>
                  </a:moveTo>
                  <a:cubicBezTo>
                    <a:pt x="2315779" y="1465513"/>
                    <a:pt x="2377030" y="1487012"/>
                    <a:pt x="2376075" y="1425088"/>
                  </a:cubicBezTo>
                  <a:cubicBezTo>
                    <a:pt x="2373711" y="1273105"/>
                    <a:pt x="2373632" y="1241068"/>
                    <a:pt x="2370817" y="1062834"/>
                  </a:cubicBezTo>
                  <a:cubicBezTo>
                    <a:pt x="2369225" y="957938"/>
                    <a:pt x="2295708" y="981799"/>
                    <a:pt x="2792378" y="981614"/>
                  </a:cubicBezTo>
                  <a:cubicBezTo>
                    <a:pt x="2793706" y="1041839"/>
                    <a:pt x="2800184" y="1462805"/>
                    <a:pt x="2800211" y="1464796"/>
                  </a:cubicBezTo>
                  <a:close/>
                  <a:moveTo>
                    <a:pt x="2783617" y="479772"/>
                  </a:moveTo>
                  <a:cubicBezTo>
                    <a:pt x="2785157" y="804893"/>
                    <a:pt x="2788635" y="831488"/>
                    <a:pt x="2791768" y="956982"/>
                  </a:cubicBezTo>
                  <a:cubicBezTo>
                    <a:pt x="2486788" y="957115"/>
                    <a:pt x="2426466" y="957407"/>
                    <a:pt x="2369198" y="958813"/>
                  </a:cubicBezTo>
                  <a:cubicBezTo>
                    <a:pt x="2363384" y="578351"/>
                    <a:pt x="2364764" y="656148"/>
                    <a:pt x="2360649" y="476613"/>
                  </a:cubicBezTo>
                  <a:cubicBezTo>
                    <a:pt x="2567420" y="471039"/>
                    <a:pt x="2648371" y="479082"/>
                    <a:pt x="2783617" y="479772"/>
                  </a:cubicBezTo>
                  <a:close/>
                  <a:moveTo>
                    <a:pt x="2358100" y="1606640"/>
                  </a:moveTo>
                  <a:cubicBezTo>
                    <a:pt x="2369225" y="2032650"/>
                    <a:pt x="2373419" y="1975052"/>
                    <a:pt x="2339621" y="1974468"/>
                  </a:cubicBezTo>
                  <a:cubicBezTo>
                    <a:pt x="1944849" y="1967063"/>
                    <a:pt x="1943734" y="1980945"/>
                    <a:pt x="1943522" y="1968310"/>
                  </a:cubicBezTo>
                  <a:cubicBezTo>
                    <a:pt x="1934123" y="1405633"/>
                    <a:pt x="1901785" y="1490224"/>
                    <a:pt x="2021101" y="1489746"/>
                  </a:cubicBezTo>
                  <a:cubicBezTo>
                    <a:pt x="2167312" y="1489162"/>
                    <a:pt x="2235784" y="1488976"/>
                    <a:pt x="2339223" y="1490914"/>
                  </a:cubicBezTo>
                  <a:cubicBezTo>
                    <a:pt x="2361153" y="1491339"/>
                    <a:pt x="2354622" y="1473184"/>
                    <a:pt x="2358100" y="1606640"/>
                  </a:cubicBezTo>
                  <a:close/>
                  <a:moveTo>
                    <a:pt x="2349073" y="1063259"/>
                  </a:moveTo>
                  <a:cubicBezTo>
                    <a:pt x="2356136" y="1514802"/>
                    <a:pt x="2360569" y="1466628"/>
                    <a:pt x="2339621" y="1466230"/>
                  </a:cubicBezTo>
                  <a:cubicBezTo>
                    <a:pt x="1874997" y="1457497"/>
                    <a:pt x="1932743" y="1488366"/>
                    <a:pt x="1931760" y="1425141"/>
                  </a:cubicBezTo>
                  <a:cubicBezTo>
                    <a:pt x="1928946" y="1245501"/>
                    <a:pt x="1933247" y="1246032"/>
                    <a:pt x="1930380" y="1062781"/>
                  </a:cubicBezTo>
                  <a:cubicBezTo>
                    <a:pt x="1928574" y="948515"/>
                    <a:pt x="1864881" y="997274"/>
                    <a:pt x="2339701" y="984295"/>
                  </a:cubicBezTo>
                  <a:cubicBezTo>
                    <a:pt x="2351197" y="983976"/>
                    <a:pt x="2347693" y="972191"/>
                    <a:pt x="2349073" y="1063259"/>
                  </a:cubicBezTo>
                  <a:close/>
                  <a:moveTo>
                    <a:pt x="2338905" y="477224"/>
                  </a:moveTo>
                  <a:cubicBezTo>
                    <a:pt x="2351038" y="1013067"/>
                    <a:pt x="2349976" y="959318"/>
                    <a:pt x="2339144" y="959583"/>
                  </a:cubicBezTo>
                  <a:cubicBezTo>
                    <a:pt x="2234377" y="962609"/>
                    <a:pt x="2216005" y="961521"/>
                    <a:pt x="2021021" y="962052"/>
                  </a:cubicBezTo>
                  <a:cubicBezTo>
                    <a:pt x="1898759" y="962370"/>
                    <a:pt x="1933247" y="1042609"/>
                    <a:pt x="1919627" y="519347"/>
                  </a:cubicBezTo>
                  <a:cubicBezTo>
                    <a:pt x="1917795" y="446806"/>
                    <a:pt x="1867908" y="490734"/>
                    <a:pt x="2338905" y="477224"/>
                  </a:cubicBezTo>
                  <a:close/>
                  <a:moveTo>
                    <a:pt x="1921804" y="1968788"/>
                  </a:moveTo>
                  <a:cubicBezTo>
                    <a:pt x="1921963" y="1978715"/>
                    <a:pt x="1500270" y="1971602"/>
                    <a:pt x="1500137" y="1967992"/>
                  </a:cubicBezTo>
                  <a:cubicBezTo>
                    <a:pt x="1479986" y="1410171"/>
                    <a:pt x="1486756" y="1488844"/>
                    <a:pt x="1543467" y="1488844"/>
                  </a:cubicBezTo>
                  <a:cubicBezTo>
                    <a:pt x="1695412" y="1488844"/>
                    <a:pt x="1699528" y="1490065"/>
                    <a:pt x="1861881" y="1490065"/>
                  </a:cubicBezTo>
                  <a:cubicBezTo>
                    <a:pt x="1926158" y="1490065"/>
                    <a:pt x="1911928" y="1412534"/>
                    <a:pt x="1921804" y="1968788"/>
                  </a:cubicBezTo>
                  <a:close/>
                  <a:moveTo>
                    <a:pt x="1908662" y="1063206"/>
                  </a:moveTo>
                  <a:cubicBezTo>
                    <a:pt x="1916016" y="1531365"/>
                    <a:pt x="1921804" y="1465433"/>
                    <a:pt x="1861881" y="1465433"/>
                  </a:cubicBezTo>
                  <a:cubicBezTo>
                    <a:pt x="1434028" y="1465433"/>
                    <a:pt x="1492464" y="1475068"/>
                    <a:pt x="1491694" y="1425088"/>
                  </a:cubicBezTo>
                  <a:cubicBezTo>
                    <a:pt x="1483650" y="911594"/>
                    <a:pt x="1462118" y="985144"/>
                    <a:pt x="1543467" y="985144"/>
                  </a:cubicBezTo>
                  <a:cubicBezTo>
                    <a:pt x="1977665" y="985144"/>
                    <a:pt x="1907202" y="969457"/>
                    <a:pt x="1908662" y="1063206"/>
                  </a:cubicBezTo>
                  <a:close/>
                  <a:moveTo>
                    <a:pt x="1543467" y="477542"/>
                  </a:moveTo>
                  <a:cubicBezTo>
                    <a:pt x="1869102" y="477622"/>
                    <a:pt x="1869978" y="477622"/>
                    <a:pt x="1896821" y="477675"/>
                  </a:cubicBezTo>
                  <a:cubicBezTo>
                    <a:pt x="1899369" y="583554"/>
                    <a:pt x="1906830" y="960220"/>
                    <a:pt x="1906883" y="962317"/>
                  </a:cubicBezTo>
                  <a:cubicBezTo>
                    <a:pt x="1769779" y="962450"/>
                    <a:pt x="1894351" y="962450"/>
                    <a:pt x="1482561" y="960380"/>
                  </a:cubicBezTo>
                  <a:cubicBezTo>
                    <a:pt x="1473561" y="389978"/>
                    <a:pt x="1455613" y="477542"/>
                    <a:pt x="1543467" y="477542"/>
                  </a:cubicBezTo>
                  <a:close/>
                  <a:moveTo>
                    <a:pt x="1471782" y="1606428"/>
                  </a:moveTo>
                  <a:cubicBezTo>
                    <a:pt x="1472419" y="1729559"/>
                    <a:pt x="1473959" y="1847382"/>
                    <a:pt x="1478340" y="1968947"/>
                  </a:cubicBezTo>
                  <a:cubicBezTo>
                    <a:pt x="1478446" y="1971787"/>
                    <a:pt x="1057814" y="1988377"/>
                    <a:pt x="1057814" y="1969054"/>
                  </a:cubicBezTo>
                  <a:cubicBezTo>
                    <a:pt x="1057814" y="1449561"/>
                    <a:pt x="1033203" y="1491020"/>
                    <a:pt x="1065886" y="1491233"/>
                  </a:cubicBezTo>
                  <a:cubicBezTo>
                    <a:pt x="1552308" y="1494550"/>
                    <a:pt x="1470959" y="1448021"/>
                    <a:pt x="1471782" y="1606428"/>
                  </a:cubicBezTo>
                  <a:close/>
                  <a:moveTo>
                    <a:pt x="1462436" y="1063312"/>
                  </a:moveTo>
                  <a:cubicBezTo>
                    <a:pt x="1469844" y="1538319"/>
                    <a:pt x="1497509" y="1463496"/>
                    <a:pt x="1384140" y="1465646"/>
                  </a:cubicBezTo>
                  <a:cubicBezTo>
                    <a:pt x="988068" y="1472573"/>
                    <a:pt x="1048787" y="1475201"/>
                    <a:pt x="1048017" y="1425141"/>
                  </a:cubicBezTo>
                  <a:cubicBezTo>
                    <a:pt x="1040265" y="929855"/>
                    <a:pt x="1035831" y="984613"/>
                    <a:pt x="1066125" y="984135"/>
                  </a:cubicBezTo>
                  <a:cubicBezTo>
                    <a:pt x="1542325" y="976438"/>
                    <a:pt x="1461002" y="972510"/>
                    <a:pt x="1462436" y="1063312"/>
                  </a:cubicBezTo>
                  <a:close/>
                  <a:moveTo>
                    <a:pt x="1066018" y="476427"/>
                  </a:moveTo>
                  <a:cubicBezTo>
                    <a:pt x="1513917" y="473720"/>
                    <a:pt x="1452613" y="463846"/>
                    <a:pt x="1453701" y="523806"/>
                  </a:cubicBezTo>
                  <a:cubicBezTo>
                    <a:pt x="1455958" y="646964"/>
                    <a:pt x="1457286" y="736784"/>
                    <a:pt x="1460817" y="960220"/>
                  </a:cubicBezTo>
                  <a:cubicBezTo>
                    <a:pt x="1359236" y="959451"/>
                    <a:pt x="1277993" y="956265"/>
                    <a:pt x="1042548" y="959849"/>
                  </a:cubicBezTo>
                  <a:cubicBezTo>
                    <a:pt x="1035964" y="410230"/>
                    <a:pt x="1017989" y="476693"/>
                    <a:pt x="1066018" y="476427"/>
                  </a:cubicBezTo>
                  <a:close/>
                  <a:moveTo>
                    <a:pt x="1036070" y="1969054"/>
                  </a:moveTo>
                  <a:cubicBezTo>
                    <a:pt x="1036070" y="1981077"/>
                    <a:pt x="1072762" y="1975928"/>
                    <a:pt x="615492" y="1975503"/>
                  </a:cubicBezTo>
                  <a:cubicBezTo>
                    <a:pt x="616129" y="1757164"/>
                    <a:pt x="610235" y="1615293"/>
                    <a:pt x="607845" y="1491472"/>
                  </a:cubicBezTo>
                  <a:cubicBezTo>
                    <a:pt x="740356" y="1491418"/>
                    <a:pt x="866522" y="1490118"/>
                    <a:pt x="1027468" y="1491020"/>
                  </a:cubicBezTo>
                  <a:cubicBezTo>
                    <a:pt x="1030017" y="1618956"/>
                    <a:pt x="1036070" y="1737655"/>
                    <a:pt x="1036070" y="1969054"/>
                  </a:cubicBezTo>
                  <a:close/>
                  <a:moveTo>
                    <a:pt x="1026273" y="1425566"/>
                  </a:moveTo>
                  <a:cubicBezTo>
                    <a:pt x="1027123" y="1479129"/>
                    <a:pt x="1095834" y="1466575"/>
                    <a:pt x="607341" y="1466813"/>
                  </a:cubicBezTo>
                  <a:cubicBezTo>
                    <a:pt x="602057" y="1168447"/>
                    <a:pt x="600066" y="1133252"/>
                    <a:pt x="598526" y="985224"/>
                  </a:cubicBezTo>
                  <a:cubicBezTo>
                    <a:pt x="898727" y="985436"/>
                    <a:pt x="948189" y="985728"/>
                    <a:pt x="1021096" y="984799"/>
                  </a:cubicBezTo>
                  <a:cubicBezTo>
                    <a:pt x="1024813" y="1261426"/>
                    <a:pt x="1024361" y="1303045"/>
                    <a:pt x="1026273" y="1425566"/>
                  </a:cubicBezTo>
                  <a:close/>
                  <a:moveTo>
                    <a:pt x="1011511" y="476693"/>
                  </a:moveTo>
                  <a:cubicBezTo>
                    <a:pt x="1019264" y="720142"/>
                    <a:pt x="1016874" y="646300"/>
                    <a:pt x="1020777" y="960167"/>
                  </a:cubicBezTo>
                  <a:cubicBezTo>
                    <a:pt x="956075" y="960963"/>
                    <a:pt x="931675" y="960804"/>
                    <a:pt x="598314" y="960592"/>
                  </a:cubicBezTo>
                  <a:cubicBezTo>
                    <a:pt x="597092" y="809166"/>
                    <a:pt x="599721" y="849458"/>
                    <a:pt x="592128" y="479320"/>
                  </a:cubicBezTo>
                  <a:cubicBezTo>
                    <a:pt x="727851" y="479241"/>
                    <a:pt x="619129" y="478285"/>
                    <a:pt x="1011511" y="476693"/>
                  </a:cubicBezTo>
                  <a:close/>
                  <a:moveTo>
                    <a:pt x="270236" y="476932"/>
                  </a:moveTo>
                  <a:cubicBezTo>
                    <a:pt x="426349" y="476932"/>
                    <a:pt x="425447" y="479108"/>
                    <a:pt x="570357" y="479267"/>
                  </a:cubicBezTo>
                  <a:cubicBezTo>
                    <a:pt x="578162" y="861667"/>
                    <a:pt x="575321" y="813280"/>
                    <a:pt x="576569" y="960539"/>
                  </a:cubicBezTo>
                  <a:cubicBezTo>
                    <a:pt x="277484" y="960327"/>
                    <a:pt x="230357" y="960141"/>
                    <a:pt x="157053" y="960698"/>
                  </a:cubicBezTo>
                  <a:cubicBezTo>
                    <a:pt x="151238" y="377025"/>
                    <a:pt x="110113" y="476932"/>
                    <a:pt x="270236" y="476932"/>
                  </a:cubicBezTo>
                  <a:close/>
                  <a:moveTo>
                    <a:pt x="270236" y="984985"/>
                  </a:moveTo>
                  <a:cubicBezTo>
                    <a:pt x="635377" y="985224"/>
                    <a:pt x="576198" y="959132"/>
                    <a:pt x="577817" y="1063312"/>
                  </a:cubicBezTo>
                  <a:cubicBezTo>
                    <a:pt x="580685" y="1247598"/>
                    <a:pt x="582065" y="1244492"/>
                    <a:pt x="584906" y="1425513"/>
                  </a:cubicBezTo>
                  <a:cubicBezTo>
                    <a:pt x="585835" y="1484889"/>
                    <a:pt x="651653" y="1466309"/>
                    <a:pt x="163744" y="1466070"/>
                  </a:cubicBezTo>
                  <a:cubicBezTo>
                    <a:pt x="154026" y="896385"/>
                    <a:pt x="126308" y="984985"/>
                    <a:pt x="270236" y="984985"/>
                  </a:cubicBezTo>
                  <a:close/>
                  <a:moveTo>
                    <a:pt x="171815" y="1967779"/>
                  </a:moveTo>
                  <a:cubicBezTo>
                    <a:pt x="170036" y="1401651"/>
                    <a:pt x="122352" y="1490702"/>
                    <a:pt x="270236" y="1490781"/>
                  </a:cubicBezTo>
                  <a:cubicBezTo>
                    <a:pt x="408587" y="1490781"/>
                    <a:pt x="430863" y="1491472"/>
                    <a:pt x="586048" y="1491472"/>
                  </a:cubicBezTo>
                  <a:cubicBezTo>
                    <a:pt x="588835" y="1637854"/>
                    <a:pt x="594331" y="1750634"/>
                    <a:pt x="593667" y="1975503"/>
                  </a:cubicBezTo>
                  <a:cubicBezTo>
                    <a:pt x="591013" y="1975503"/>
                    <a:pt x="171841" y="1975503"/>
                    <a:pt x="171815" y="1967779"/>
                  </a:cubicBezTo>
                  <a:close/>
                  <a:moveTo>
                    <a:pt x="176647" y="2330405"/>
                  </a:moveTo>
                  <a:cubicBezTo>
                    <a:pt x="174788" y="2231640"/>
                    <a:pt x="172372" y="2097653"/>
                    <a:pt x="171947" y="1998649"/>
                  </a:cubicBezTo>
                  <a:cubicBezTo>
                    <a:pt x="414110" y="1997666"/>
                    <a:pt x="393348" y="2000135"/>
                    <a:pt x="593641" y="2000135"/>
                  </a:cubicBezTo>
                  <a:cubicBezTo>
                    <a:pt x="593004" y="2507737"/>
                    <a:pt x="613208" y="2479814"/>
                    <a:pt x="588464" y="2479814"/>
                  </a:cubicBezTo>
                  <a:cubicBezTo>
                    <a:pt x="93094" y="2479814"/>
                    <a:pt x="180151" y="2518725"/>
                    <a:pt x="176647" y="2330405"/>
                  </a:cubicBezTo>
                  <a:close/>
                  <a:moveTo>
                    <a:pt x="179753" y="2511479"/>
                  </a:moveTo>
                  <a:cubicBezTo>
                    <a:pt x="179594" y="2501897"/>
                    <a:pt x="600809" y="2501393"/>
                    <a:pt x="600969" y="2511904"/>
                  </a:cubicBezTo>
                  <a:cubicBezTo>
                    <a:pt x="609305" y="3043580"/>
                    <a:pt x="625501" y="2986009"/>
                    <a:pt x="588437" y="2986009"/>
                  </a:cubicBezTo>
                  <a:cubicBezTo>
                    <a:pt x="297237" y="2985956"/>
                    <a:pt x="245517" y="2985770"/>
                    <a:pt x="188462" y="2986301"/>
                  </a:cubicBezTo>
                  <a:cubicBezTo>
                    <a:pt x="187001" y="2928146"/>
                    <a:pt x="179992" y="2526502"/>
                    <a:pt x="179753" y="2511479"/>
                  </a:cubicBezTo>
                  <a:close/>
                  <a:moveTo>
                    <a:pt x="197276" y="3416637"/>
                  </a:moveTo>
                  <a:cubicBezTo>
                    <a:pt x="191276" y="2936905"/>
                    <a:pt x="164832" y="3010614"/>
                    <a:pt x="270236" y="3010614"/>
                  </a:cubicBezTo>
                  <a:cubicBezTo>
                    <a:pt x="292299" y="3010614"/>
                    <a:pt x="592632" y="3010667"/>
                    <a:pt x="611376" y="3010694"/>
                  </a:cubicBezTo>
                  <a:cubicBezTo>
                    <a:pt x="612890" y="3138045"/>
                    <a:pt x="611881" y="3075272"/>
                    <a:pt x="618173" y="3497088"/>
                  </a:cubicBezTo>
                  <a:cubicBezTo>
                    <a:pt x="120786" y="3497459"/>
                    <a:pt x="198497" y="3512987"/>
                    <a:pt x="197276" y="3416637"/>
                  </a:cubicBezTo>
                  <a:close/>
                  <a:moveTo>
                    <a:pt x="205560" y="3959753"/>
                  </a:moveTo>
                  <a:cubicBezTo>
                    <a:pt x="200542" y="3644585"/>
                    <a:pt x="199533" y="3584148"/>
                    <a:pt x="198630" y="3518826"/>
                  </a:cubicBezTo>
                  <a:cubicBezTo>
                    <a:pt x="364780" y="3517074"/>
                    <a:pt x="428686" y="3521878"/>
                    <a:pt x="618571" y="3521746"/>
                  </a:cubicBezTo>
                  <a:cubicBezTo>
                    <a:pt x="623271" y="3829773"/>
                    <a:pt x="619049" y="3794551"/>
                    <a:pt x="623244" y="4005300"/>
                  </a:cubicBezTo>
                  <a:cubicBezTo>
                    <a:pt x="133822" y="4006892"/>
                    <a:pt x="206330" y="4009520"/>
                    <a:pt x="205560" y="3959753"/>
                  </a:cubicBezTo>
                  <a:close/>
                  <a:moveTo>
                    <a:pt x="213126" y="4502975"/>
                  </a:moveTo>
                  <a:cubicBezTo>
                    <a:pt x="201020" y="3948552"/>
                    <a:pt x="188408" y="4026667"/>
                    <a:pt x="270262" y="4026667"/>
                  </a:cubicBezTo>
                  <a:cubicBezTo>
                    <a:pt x="426854" y="4026667"/>
                    <a:pt x="429774" y="4029984"/>
                    <a:pt x="588490" y="4029984"/>
                  </a:cubicBezTo>
                  <a:cubicBezTo>
                    <a:pt x="629829" y="4029984"/>
                    <a:pt x="629006" y="3953037"/>
                    <a:pt x="634236" y="4502072"/>
                  </a:cubicBezTo>
                  <a:cubicBezTo>
                    <a:pt x="634342" y="4514149"/>
                    <a:pt x="642573" y="4511017"/>
                    <a:pt x="588490" y="4511017"/>
                  </a:cubicBezTo>
                  <a:cubicBezTo>
                    <a:pt x="168974" y="4511017"/>
                    <a:pt x="213339" y="4512397"/>
                    <a:pt x="213126" y="4502975"/>
                  </a:cubicBezTo>
                  <a:close/>
                  <a:moveTo>
                    <a:pt x="213843" y="4534932"/>
                  </a:moveTo>
                  <a:cubicBezTo>
                    <a:pt x="278997" y="4534879"/>
                    <a:pt x="632537" y="4535728"/>
                    <a:pt x="634528" y="4535728"/>
                  </a:cubicBezTo>
                  <a:cubicBezTo>
                    <a:pt x="640156" y="5094770"/>
                    <a:pt x="666919" y="5018672"/>
                    <a:pt x="588464" y="5018672"/>
                  </a:cubicBezTo>
                  <a:cubicBezTo>
                    <a:pt x="271961" y="5018619"/>
                    <a:pt x="254385" y="5018645"/>
                    <a:pt x="218808" y="5018566"/>
                  </a:cubicBezTo>
                  <a:cubicBezTo>
                    <a:pt x="216313" y="4838023"/>
                    <a:pt x="220322" y="4830962"/>
                    <a:pt x="213843" y="4534932"/>
                  </a:cubicBezTo>
                  <a:close/>
                  <a:moveTo>
                    <a:pt x="229853" y="5526539"/>
                  </a:moveTo>
                  <a:cubicBezTo>
                    <a:pt x="220242" y="5054796"/>
                    <a:pt x="221118" y="5182148"/>
                    <a:pt x="219153" y="5043197"/>
                  </a:cubicBezTo>
                  <a:cubicBezTo>
                    <a:pt x="675309" y="5044365"/>
                    <a:pt x="642705" y="5040596"/>
                    <a:pt x="642785" y="5046727"/>
                  </a:cubicBezTo>
                  <a:cubicBezTo>
                    <a:pt x="651361" y="5595417"/>
                    <a:pt x="674857" y="5523460"/>
                    <a:pt x="588437" y="5523460"/>
                  </a:cubicBezTo>
                  <a:cubicBezTo>
                    <a:pt x="415570" y="5523487"/>
                    <a:pt x="413765" y="5527389"/>
                    <a:pt x="229853" y="5526539"/>
                  </a:cubicBezTo>
                  <a:close/>
                  <a:moveTo>
                    <a:pt x="230384" y="5551197"/>
                  </a:moveTo>
                  <a:cubicBezTo>
                    <a:pt x="375373" y="5551834"/>
                    <a:pt x="396720" y="5548808"/>
                    <a:pt x="650644" y="5548039"/>
                  </a:cubicBezTo>
                  <a:cubicBezTo>
                    <a:pt x="659671" y="6123855"/>
                    <a:pt x="680725" y="6031088"/>
                    <a:pt x="588464" y="6031088"/>
                  </a:cubicBezTo>
                  <a:cubicBezTo>
                    <a:pt x="429296" y="6031088"/>
                    <a:pt x="429137" y="6034088"/>
                    <a:pt x="270236" y="6034088"/>
                  </a:cubicBezTo>
                  <a:cubicBezTo>
                    <a:pt x="222260" y="6034088"/>
                    <a:pt x="241960" y="6096091"/>
                    <a:pt x="230384" y="5551197"/>
                  </a:cubicBezTo>
                  <a:close/>
                  <a:moveTo>
                    <a:pt x="241376" y="6495346"/>
                  </a:moveTo>
                  <a:cubicBezTo>
                    <a:pt x="233464" y="5988355"/>
                    <a:pt x="233384" y="6058719"/>
                    <a:pt x="270236" y="6058719"/>
                  </a:cubicBezTo>
                  <a:cubicBezTo>
                    <a:pt x="725196" y="6058719"/>
                    <a:pt x="659273" y="6026311"/>
                    <a:pt x="660998" y="6133464"/>
                  </a:cubicBezTo>
                  <a:cubicBezTo>
                    <a:pt x="663759" y="6310211"/>
                    <a:pt x="660388" y="6314935"/>
                    <a:pt x="663228" y="6495718"/>
                  </a:cubicBezTo>
                  <a:cubicBezTo>
                    <a:pt x="664052" y="6547662"/>
                    <a:pt x="678919" y="6536646"/>
                    <a:pt x="588490" y="6536646"/>
                  </a:cubicBezTo>
                  <a:cubicBezTo>
                    <a:pt x="186311" y="6536646"/>
                    <a:pt x="242252" y="6552254"/>
                    <a:pt x="241376" y="6495346"/>
                  </a:cubicBezTo>
                  <a:close/>
                  <a:moveTo>
                    <a:pt x="251013" y="7038674"/>
                  </a:moveTo>
                  <a:cubicBezTo>
                    <a:pt x="237738" y="6485498"/>
                    <a:pt x="233756" y="6561941"/>
                    <a:pt x="270236" y="6561941"/>
                  </a:cubicBezTo>
                  <a:cubicBezTo>
                    <a:pt x="745825" y="6561941"/>
                    <a:pt x="663866" y="6530568"/>
                    <a:pt x="665724" y="6676845"/>
                  </a:cubicBezTo>
                  <a:cubicBezTo>
                    <a:pt x="667184" y="6792863"/>
                    <a:pt x="668990" y="6923903"/>
                    <a:pt x="672017" y="7039364"/>
                  </a:cubicBezTo>
                  <a:cubicBezTo>
                    <a:pt x="672202" y="7046796"/>
                    <a:pt x="684707" y="7044620"/>
                    <a:pt x="588490" y="7044620"/>
                  </a:cubicBezTo>
                  <a:cubicBezTo>
                    <a:pt x="223269" y="7044620"/>
                    <a:pt x="251491" y="7059350"/>
                    <a:pt x="251013" y="7038674"/>
                  </a:cubicBezTo>
                  <a:close/>
                  <a:moveTo>
                    <a:pt x="261288" y="7554424"/>
                  </a:moveTo>
                  <a:cubicBezTo>
                    <a:pt x="252447" y="7017732"/>
                    <a:pt x="241668" y="7073657"/>
                    <a:pt x="270236" y="7073657"/>
                  </a:cubicBezTo>
                  <a:cubicBezTo>
                    <a:pt x="752835" y="7073657"/>
                    <a:pt x="672548" y="7017387"/>
                    <a:pt x="675733" y="7220279"/>
                  </a:cubicBezTo>
                  <a:cubicBezTo>
                    <a:pt x="678548" y="7400344"/>
                    <a:pt x="680539" y="7397398"/>
                    <a:pt x="683247" y="7554796"/>
                  </a:cubicBezTo>
                  <a:cubicBezTo>
                    <a:pt x="631687" y="7554584"/>
                    <a:pt x="286112" y="7554424"/>
                    <a:pt x="261288" y="7554424"/>
                  </a:cubicBezTo>
                  <a:close/>
                  <a:moveTo>
                    <a:pt x="270236" y="7579056"/>
                  </a:moveTo>
                  <a:cubicBezTo>
                    <a:pt x="644272" y="7579295"/>
                    <a:pt x="639121" y="7579268"/>
                    <a:pt x="683672" y="7579481"/>
                  </a:cubicBezTo>
                  <a:cubicBezTo>
                    <a:pt x="687336" y="7835405"/>
                    <a:pt x="686168" y="7823832"/>
                    <a:pt x="690336" y="8059610"/>
                  </a:cubicBezTo>
                  <a:cubicBezTo>
                    <a:pt x="583977" y="8058363"/>
                    <a:pt x="429642" y="8059743"/>
                    <a:pt x="269917" y="8059743"/>
                  </a:cubicBezTo>
                  <a:cubicBezTo>
                    <a:pt x="267474" y="7541710"/>
                    <a:pt x="250827" y="7579056"/>
                    <a:pt x="270236" y="7579056"/>
                  </a:cubicBezTo>
                  <a:close/>
                  <a:moveTo>
                    <a:pt x="270236" y="8084348"/>
                  </a:moveTo>
                  <a:cubicBezTo>
                    <a:pt x="756339" y="8084348"/>
                    <a:pt x="690469" y="8067865"/>
                    <a:pt x="691557" y="8126233"/>
                  </a:cubicBezTo>
                  <a:cubicBezTo>
                    <a:pt x="701514" y="8654750"/>
                    <a:pt x="720523" y="8568593"/>
                    <a:pt x="588464" y="8568593"/>
                  </a:cubicBezTo>
                  <a:cubicBezTo>
                    <a:pt x="435270" y="8568593"/>
                    <a:pt x="430438" y="8565434"/>
                    <a:pt x="277510" y="8565328"/>
                  </a:cubicBezTo>
                  <a:cubicBezTo>
                    <a:pt x="265377" y="8047825"/>
                    <a:pt x="272121" y="8084348"/>
                    <a:pt x="270236" y="8084348"/>
                  </a:cubicBezTo>
                  <a:close/>
                  <a:moveTo>
                    <a:pt x="282103" y="9031788"/>
                  </a:moveTo>
                  <a:cubicBezTo>
                    <a:pt x="279342" y="8855519"/>
                    <a:pt x="282342" y="8850051"/>
                    <a:pt x="279501" y="8669322"/>
                  </a:cubicBezTo>
                  <a:cubicBezTo>
                    <a:pt x="277829" y="8560577"/>
                    <a:pt x="207286" y="8591313"/>
                    <a:pt x="695938" y="8593463"/>
                  </a:cubicBezTo>
                  <a:cubicBezTo>
                    <a:pt x="698142" y="8842512"/>
                    <a:pt x="704487" y="8843601"/>
                    <a:pt x="707169" y="9074124"/>
                  </a:cubicBezTo>
                  <a:cubicBezTo>
                    <a:pt x="228074" y="9065524"/>
                    <a:pt x="283245" y="9104781"/>
                    <a:pt x="282103" y="9031788"/>
                  </a:cubicBezTo>
                  <a:close/>
                  <a:moveTo>
                    <a:pt x="290281" y="9574904"/>
                  </a:moveTo>
                  <a:cubicBezTo>
                    <a:pt x="287573" y="9445403"/>
                    <a:pt x="285927" y="9348867"/>
                    <a:pt x="284519" y="9212915"/>
                  </a:cubicBezTo>
                  <a:cubicBezTo>
                    <a:pt x="283033" y="9069930"/>
                    <a:pt x="253562" y="9102604"/>
                    <a:pt x="429535" y="9099286"/>
                  </a:cubicBezTo>
                  <a:cubicBezTo>
                    <a:pt x="543966" y="9097269"/>
                    <a:pt x="640236" y="9097561"/>
                    <a:pt x="707434" y="9098808"/>
                  </a:cubicBezTo>
                  <a:cubicBezTo>
                    <a:pt x="708629" y="9236618"/>
                    <a:pt x="704169" y="9304010"/>
                    <a:pt x="712904" y="9583424"/>
                  </a:cubicBezTo>
                  <a:cubicBezTo>
                    <a:pt x="252580" y="9583424"/>
                    <a:pt x="290387" y="9579549"/>
                    <a:pt x="290281" y="9574904"/>
                  </a:cubicBezTo>
                  <a:close/>
                  <a:moveTo>
                    <a:pt x="290918" y="9604711"/>
                  </a:moveTo>
                  <a:cubicBezTo>
                    <a:pt x="432536" y="9605004"/>
                    <a:pt x="388887" y="9608056"/>
                    <a:pt x="713673" y="9608056"/>
                  </a:cubicBezTo>
                  <a:cubicBezTo>
                    <a:pt x="720789" y="9839906"/>
                    <a:pt x="716727" y="9929992"/>
                    <a:pt x="718798" y="10087867"/>
                  </a:cubicBezTo>
                  <a:cubicBezTo>
                    <a:pt x="294715" y="10089593"/>
                    <a:pt x="437527" y="10090468"/>
                    <a:pt x="300396" y="10090813"/>
                  </a:cubicBezTo>
                  <a:cubicBezTo>
                    <a:pt x="300370" y="10088106"/>
                    <a:pt x="290971" y="9606755"/>
                    <a:pt x="290918" y="9604711"/>
                  </a:cubicBezTo>
                  <a:close/>
                  <a:moveTo>
                    <a:pt x="300848" y="10118497"/>
                  </a:moveTo>
                  <a:cubicBezTo>
                    <a:pt x="300795" y="10115073"/>
                    <a:pt x="264633" y="10114543"/>
                    <a:pt x="719143" y="10112526"/>
                  </a:cubicBezTo>
                  <a:cubicBezTo>
                    <a:pt x="722010" y="10298457"/>
                    <a:pt x="726630" y="10306472"/>
                    <a:pt x="730134" y="10598229"/>
                  </a:cubicBezTo>
                  <a:cubicBezTo>
                    <a:pt x="543833" y="10597566"/>
                    <a:pt x="442226" y="10598442"/>
                    <a:pt x="308122" y="10598548"/>
                  </a:cubicBezTo>
                  <a:cubicBezTo>
                    <a:pt x="304777" y="10441309"/>
                    <a:pt x="303370" y="10276029"/>
                    <a:pt x="300848" y="10118497"/>
                  </a:cubicBezTo>
                  <a:close/>
                  <a:moveTo>
                    <a:pt x="315078" y="11024743"/>
                  </a:moveTo>
                  <a:cubicBezTo>
                    <a:pt x="313087" y="10541242"/>
                    <a:pt x="271324" y="10623578"/>
                    <a:pt x="429376" y="10622940"/>
                  </a:cubicBezTo>
                  <a:cubicBezTo>
                    <a:pt x="537382" y="10622649"/>
                    <a:pt x="609173" y="10622543"/>
                    <a:pt x="730426" y="10622888"/>
                  </a:cubicBezTo>
                  <a:cubicBezTo>
                    <a:pt x="736214" y="11145141"/>
                    <a:pt x="730506" y="10509073"/>
                    <a:pt x="734887" y="11105751"/>
                  </a:cubicBezTo>
                  <a:cubicBezTo>
                    <a:pt x="231818" y="11108379"/>
                    <a:pt x="315477" y="11118227"/>
                    <a:pt x="315078" y="11024743"/>
                  </a:cubicBezTo>
                  <a:close/>
                  <a:moveTo>
                    <a:pt x="322964" y="11568177"/>
                  </a:moveTo>
                  <a:cubicBezTo>
                    <a:pt x="314654" y="11037989"/>
                    <a:pt x="282581" y="11124835"/>
                    <a:pt x="429084" y="11128658"/>
                  </a:cubicBezTo>
                  <a:cubicBezTo>
                    <a:pt x="519434" y="11131126"/>
                    <a:pt x="595685" y="11131126"/>
                    <a:pt x="735099" y="11130436"/>
                  </a:cubicBezTo>
                  <a:cubicBezTo>
                    <a:pt x="737675" y="11391430"/>
                    <a:pt x="743887" y="11376088"/>
                    <a:pt x="746649" y="11609664"/>
                  </a:cubicBezTo>
                  <a:cubicBezTo>
                    <a:pt x="260996" y="11603771"/>
                    <a:pt x="324079" y="11636392"/>
                    <a:pt x="322964" y="11568177"/>
                  </a:cubicBezTo>
                  <a:close/>
                  <a:moveTo>
                    <a:pt x="330610" y="12120716"/>
                  </a:moveTo>
                  <a:cubicBezTo>
                    <a:pt x="330159" y="11987791"/>
                    <a:pt x="330345" y="12017280"/>
                    <a:pt x="324105" y="11636737"/>
                  </a:cubicBezTo>
                  <a:cubicBezTo>
                    <a:pt x="452820" y="11635941"/>
                    <a:pt x="488052" y="11631216"/>
                    <a:pt x="746914" y="11634375"/>
                  </a:cubicBezTo>
                  <a:cubicBezTo>
                    <a:pt x="748082" y="11767035"/>
                    <a:pt x="749941" y="12065932"/>
                    <a:pt x="750658" y="12120743"/>
                  </a:cubicBezTo>
                  <a:lnTo>
                    <a:pt x="330610" y="12120716"/>
                  </a:lnTo>
                  <a:close/>
                  <a:moveTo>
                    <a:pt x="747657" y="10112393"/>
                  </a:moveTo>
                  <a:cubicBezTo>
                    <a:pt x="1196007" y="10110561"/>
                    <a:pt x="1161466" y="10116002"/>
                    <a:pt x="1161519" y="10118975"/>
                  </a:cubicBezTo>
                  <a:cubicBezTo>
                    <a:pt x="1170174" y="10672151"/>
                    <a:pt x="1218734" y="10595788"/>
                    <a:pt x="1065886" y="10597645"/>
                  </a:cubicBezTo>
                  <a:cubicBezTo>
                    <a:pt x="962500" y="10598761"/>
                    <a:pt x="900187" y="10598734"/>
                    <a:pt x="751932" y="10598309"/>
                  </a:cubicBezTo>
                  <a:cubicBezTo>
                    <a:pt x="745480" y="10074251"/>
                    <a:pt x="732179" y="10112472"/>
                    <a:pt x="747657" y="10112393"/>
                  </a:cubicBezTo>
                  <a:close/>
                  <a:moveTo>
                    <a:pt x="756445" y="11024797"/>
                  </a:moveTo>
                  <a:cubicBezTo>
                    <a:pt x="756445" y="10539517"/>
                    <a:pt x="705523" y="10623206"/>
                    <a:pt x="906745" y="10623206"/>
                  </a:cubicBezTo>
                  <a:cubicBezTo>
                    <a:pt x="1056752" y="10623206"/>
                    <a:pt x="1050805" y="10621879"/>
                    <a:pt x="1172723" y="10621454"/>
                  </a:cubicBezTo>
                  <a:cubicBezTo>
                    <a:pt x="1172192" y="10923722"/>
                    <a:pt x="1176785" y="10968314"/>
                    <a:pt x="1180263" y="11104557"/>
                  </a:cubicBezTo>
                  <a:cubicBezTo>
                    <a:pt x="681468" y="11105088"/>
                    <a:pt x="756445" y="11132719"/>
                    <a:pt x="756445" y="11024797"/>
                  </a:cubicBezTo>
                  <a:close/>
                  <a:moveTo>
                    <a:pt x="767835" y="11568125"/>
                  </a:moveTo>
                  <a:cubicBezTo>
                    <a:pt x="759631" y="11042580"/>
                    <a:pt x="707859" y="11129959"/>
                    <a:pt x="906745" y="11129959"/>
                  </a:cubicBezTo>
                  <a:cubicBezTo>
                    <a:pt x="1065355" y="11129959"/>
                    <a:pt x="1043504" y="11129402"/>
                    <a:pt x="1180847" y="11129242"/>
                  </a:cubicBezTo>
                  <a:cubicBezTo>
                    <a:pt x="1185732" y="11345936"/>
                    <a:pt x="1181378" y="11373142"/>
                    <a:pt x="1185228" y="11609850"/>
                  </a:cubicBezTo>
                  <a:cubicBezTo>
                    <a:pt x="701859" y="11610354"/>
                    <a:pt x="768712" y="11625191"/>
                    <a:pt x="767835" y="11568125"/>
                  </a:cubicBezTo>
                  <a:close/>
                  <a:moveTo>
                    <a:pt x="772429" y="12120769"/>
                  </a:moveTo>
                  <a:cubicBezTo>
                    <a:pt x="771632" y="12060385"/>
                    <a:pt x="769774" y="11760612"/>
                    <a:pt x="768658" y="11634640"/>
                  </a:cubicBezTo>
                  <a:cubicBezTo>
                    <a:pt x="914418" y="11636313"/>
                    <a:pt x="1075417" y="11634614"/>
                    <a:pt x="1185653" y="11634481"/>
                  </a:cubicBezTo>
                  <a:cubicBezTo>
                    <a:pt x="1192237" y="12038885"/>
                    <a:pt x="1191440" y="11999470"/>
                    <a:pt x="1194202" y="12117027"/>
                  </a:cubicBezTo>
                  <a:cubicBezTo>
                    <a:pt x="1045017" y="12117531"/>
                    <a:pt x="1110516" y="12120796"/>
                    <a:pt x="772429" y="12120769"/>
                  </a:cubicBezTo>
                  <a:close/>
                  <a:moveTo>
                    <a:pt x="1199698" y="11024345"/>
                  </a:moveTo>
                  <a:cubicBezTo>
                    <a:pt x="1184591" y="10558230"/>
                    <a:pt x="1191679" y="10621375"/>
                    <a:pt x="1225212" y="10621375"/>
                  </a:cubicBezTo>
                  <a:cubicBezTo>
                    <a:pt x="1676296" y="10621375"/>
                    <a:pt x="1614860" y="10611076"/>
                    <a:pt x="1615072" y="10662357"/>
                  </a:cubicBezTo>
                  <a:cubicBezTo>
                    <a:pt x="1617276" y="11183203"/>
                    <a:pt x="1647888" y="11102620"/>
                    <a:pt x="1543493" y="11102620"/>
                  </a:cubicBezTo>
                  <a:cubicBezTo>
                    <a:pt x="1144713" y="11102620"/>
                    <a:pt x="1203202" y="11133171"/>
                    <a:pt x="1199698" y="11024345"/>
                  </a:cubicBezTo>
                  <a:close/>
                  <a:moveTo>
                    <a:pt x="1206309" y="11568231"/>
                  </a:moveTo>
                  <a:cubicBezTo>
                    <a:pt x="1198529" y="11070742"/>
                    <a:pt x="1198742" y="11129215"/>
                    <a:pt x="1225212" y="11129215"/>
                  </a:cubicBezTo>
                  <a:cubicBezTo>
                    <a:pt x="1692041" y="11129215"/>
                    <a:pt x="1620355" y="11101292"/>
                    <a:pt x="1622002" y="11206295"/>
                  </a:cubicBezTo>
                  <a:cubicBezTo>
                    <a:pt x="1629409" y="11681727"/>
                    <a:pt x="1662358" y="11612106"/>
                    <a:pt x="1543467" y="11612106"/>
                  </a:cubicBezTo>
                  <a:cubicBezTo>
                    <a:pt x="1151350" y="11612106"/>
                    <a:pt x="1207158" y="11621635"/>
                    <a:pt x="1206309" y="11568231"/>
                  </a:cubicBezTo>
                  <a:close/>
                  <a:moveTo>
                    <a:pt x="1636976" y="12112408"/>
                  </a:moveTo>
                  <a:cubicBezTo>
                    <a:pt x="1636949" y="12126715"/>
                    <a:pt x="1673190" y="12116947"/>
                    <a:pt x="1225186" y="12116947"/>
                  </a:cubicBezTo>
                  <a:cubicBezTo>
                    <a:pt x="1211167" y="12116947"/>
                    <a:pt x="1216105" y="12171147"/>
                    <a:pt x="1207371" y="11634428"/>
                  </a:cubicBezTo>
                  <a:cubicBezTo>
                    <a:pt x="1396513" y="11634322"/>
                    <a:pt x="1353024" y="11637082"/>
                    <a:pt x="1632144" y="11636658"/>
                  </a:cubicBezTo>
                  <a:cubicBezTo>
                    <a:pt x="1632197" y="11639764"/>
                    <a:pt x="1637082" y="12023968"/>
                    <a:pt x="1636976" y="12112408"/>
                  </a:cubicBezTo>
                  <a:close/>
                  <a:moveTo>
                    <a:pt x="1641197" y="11024637"/>
                  </a:moveTo>
                  <a:cubicBezTo>
                    <a:pt x="1635303" y="10556027"/>
                    <a:pt x="1614143" y="10623605"/>
                    <a:pt x="1702820" y="10622410"/>
                  </a:cubicBezTo>
                  <a:cubicBezTo>
                    <a:pt x="2113123" y="10616862"/>
                    <a:pt x="2057607" y="10614686"/>
                    <a:pt x="2058802" y="10662648"/>
                  </a:cubicBezTo>
                  <a:cubicBezTo>
                    <a:pt x="2071148" y="11176089"/>
                    <a:pt x="2070856" y="11104743"/>
                    <a:pt x="2021181" y="11104186"/>
                  </a:cubicBezTo>
                  <a:cubicBezTo>
                    <a:pt x="1574026" y="11099355"/>
                    <a:pt x="1642472" y="11128127"/>
                    <a:pt x="1641197" y="11024637"/>
                  </a:cubicBezTo>
                  <a:close/>
                  <a:moveTo>
                    <a:pt x="1652906" y="11568125"/>
                  </a:moveTo>
                  <a:cubicBezTo>
                    <a:pt x="1644967" y="11060921"/>
                    <a:pt x="1615046" y="11127304"/>
                    <a:pt x="1702607" y="11127649"/>
                  </a:cubicBezTo>
                  <a:cubicBezTo>
                    <a:pt x="2132319" y="11129375"/>
                    <a:pt x="2064245" y="11108645"/>
                    <a:pt x="2065758" y="11206295"/>
                  </a:cubicBezTo>
                  <a:cubicBezTo>
                    <a:pt x="2068572" y="11385458"/>
                    <a:pt x="2070112" y="11397269"/>
                    <a:pt x="2072794" y="11568549"/>
                  </a:cubicBezTo>
                  <a:cubicBezTo>
                    <a:pt x="2073670" y="11625775"/>
                    <a:pt x="2112619" y="11611442"/>
                    <a:pt x="1861881" y="11611628"/>
                  </a:cubicBezTo>
                  <a:cubicBezTo>
                    <a:pt x="1614143" y="11611628"/>
                    <a:pt x="1653835" y="11626466"/>
                    <a:pt x="1652906" y="11568125"/>
                  </a:cubicBezTo>
                  <a:close/>
                  <a:moveTo>
                    <a:pt x="2020968" y="12119070"/>
                  </a:moveTo>
                  <a:cubicBezTo>
                    <a:pt x="1921432" y="12119867"/>
                    <a:pt x="1905370" y="12119734"/>
                    <a:pt x="1658694" y="12119654"/>
                  </a:cubicBezTo>
                  <a:cubicBezTo>
                    <a:pt x="1658827" y="12027605"/>
                    <a:pt x="1653968" y="11639870"/>
                    <a:pt x="1653915" y="11636658"/>
                  </a:cubicBezTo>
                  <a:cubicBezTo>
                    <a:pt x="1853093" y="11636259"/>
                    <a:pt x="1618577" y="11636446"/>
                    <a:pt x="2073670" y="11636127"/>
                  </a:cubicBezTo>
                  <a:cubicBezTo>
                    <a:pt x="2079166" y="12209369"/>
                    <a:pt x="2101255" y="12118407"/>
                    <a:pt x="2020968" y="12119070"/>
                  </a:cubicBezTo>
                  <a:close/>
                  <a:moveTo>
                    <a:pt x="2076883" y="10480911"/>
                  </a:moveTo>
                  <a:cubicBezTo>
                    <a:pt x="2074121" y="10304509"/>
                    <a:pt x="2075077" y="10307588"/>
                    <a:pt x="2072104" y="10118445"/>
                  </a:cubicBezTo>
                  <a:cubicBezTo>
                    <a:pt x="2072050" y="10114118"/>
                    <a:pt x="2036739" y="10114198"/>
                    <a:pt x="2493054" y="10114118"/>
                  </a:cubicBezTo>
                  <a:cubicBezTo>
                    <a:pt x="2493080" y="10116083"/>
                    <a:pt x="2494567" y="10191915"/>
                    <a:pt x="2498231" y="10596318"/>
                  </a:cubicBezTo>
                  <a:cubicBezTo>
                    <a:pt x="1995666" y="10596318"/>
                    <a:pt x="2079352" y="10638627"/>
                    <a:pt x="2076883" y="10480911"/>
                  </a:cubicBezTo>
                  <a:close/>
                  <a:moveTo>
                    <a:pt x="2180242" y="10623737"/>
                  </a:moveTo>
                  <a:cubicBezTo>
                    <a:pt x="2339515" y="10623737"/>
                    <a:pt x="2340020" y="10620950"/>
                    <a:pt x="2498417" y="10620950"/>
                  </a:cubicBezTo>
                  <a:cubicBezTo>
                    <a:pt x="2500780" y="10935905"/>
                    <a:pt x="2503355" y="10968287"/>
                    <a:pt x="2506196" y="11103336"/>
                  </a:cubicBezTo>
                  <a:cubicBezTo>
                    <a:pt x="2332506" y="11103336"/>
                    <a:pt x="2273007" y="11105990"/>
                    <a:pt x="2086228" y="11104770"/>
                  </a:cubicBezTo>
                  <a:cubicBezTo>
                    <a:pt x="2081555" y="10540499"/>
                    <a:pt x="2046616" y="10623737"/>
                    <a:pt x="2180242" y="10623737"/>
                  </a:cubicBezTo>
                  <a:close/>
                  <a:moveTo>
                    <a:pt x="2094538" y="11568125"/>
                  </a:moveTo>
                  <a:cubicBezTo>
                    <a:pt x="2086441" y="11049083"/>
                    <a:pt x="2057634" y="11129693"/>
                    <a:pt x="2180242" y="11129693"/>
                  </a:cubicBezTo>
                  <a:cubicBezTo>
                    <a:pt x="2571536" y="11129693"/>
                    <a:pt x="2506329" y="11095241"/>
                    <a:pt x="2508055" y="11206295"/>
                  </a:cubicBezTo>
                  <a:cubicBezTo>
                    <a:pt x="2514400" y="11607646"/>
                    <a:pt x="2513922" y="11578370"/>
                    <a:pt x="2514480" y="11612238"/>
                  </a:cubicBezTo>
                  <a:cubicBezTo>
                    <a:pt x="2027154" y="11612902"/>
                    <a:pt x="2095441" y="11625457"/>
                    <a:pt x="2094538" y="11568125"/>
                  </a:cubicBezTo>
                  <a:close/>
                  <a:moveTo>
                    <a:pt x="2498682" y="12118858"/>
                  </a:moveTo>
                  <a:cubicBezTo>
                    <a:pt x="2053280" y="12118858"/>
                    <a:pt x="2099716" y="12120796"/>
                    <a:pt x="2099609" y="12112382"/>
                  </a:cubicBezTo>
                  <a:cubicBezTo>
                    <a:pt x="2091857" y="11538529"/>
                    <a:pt x="2072104" y="11636153"/>
                    <a:pt x="2180268" y="11636074"/>
                  </a:cubicBezTo>
                  <a:cubicBezTo>
                    <a:pt x="2339967" y="11636074"/>
                    <a:pt x="2339356" y="11636923"/>
                    <a:pt x="2498682" y="11636923"/>
                  </a:cubicBezTo>
                  <a:cubicBezTo>
                    <a:pt x="2520613" y="11636923"/>
                    <a:pt x="2514267" y="11619591"/>
                    <a:pt x="2517241" y="11750022"/>
                  </a:cubicBezTo>
                  <a:cubicBezTo>
                    <a:pt x="2527011" y="12175394"/>
                    <a:pt x="2529932" y="12118858"/>
                    <a:pt x="2498682" y="12118858"/>
                  </a:cubicBezTo>
                  <a:close/>
                  <a:moveTo>
                    <a:pt x="2520506" y="10662251"/>
                  </a:moveTo>
                  <a:cubicBezTo>
                    <a:pt x="2520108" y="10598256"/>
                    <a:pt x="2460052" y="10626975"/>
                    <a:pt x="2939226" y="10620552"/>
                  </a:cubicBezTo>
                  <a:cubicBezTo>
                    <a:pt x="2944058" y="10916582"/>
                    <a:pt x="2943952" y="10923351"/>
                    <a:pt x="2947032" y="11025221"/>
                  </a:cubicBezTo>
                  <a:cubicBezTo>
                    <a:pt x="2950483" y="11139222"/>
                    <a:pt x="3017097" y="11104531"/>
                    <a:pt x="2527967" y="11103363"/>
                  </a:cubicBezTo>
                  <a:cubicBezTo>
                    <a:pt x="2525896" y="11005023"/>
                    <a:pt x="2521914" y="10889057"/>
                    <a:pt x="2520506" y="10662251"/>
                  </a:cubicBezTo>
                  <a:close/>
                  <a:moveTo>
                    <a:pt x="2528445" y="11127995"/>
                  </a:moveTo>
                  <a:cubicBezTo>
                    <a:pt x="3028912" y="11129242"/>
                    <a:pt x="2949713" y="11109892"/>
                    <a:pt x="2951200" y="11206215"/>
                  </a:cubicBezTo>
                  <a:cubicBezTo>
                    <a:pt x="2954015" y="11387794"/>
                    <a:pt x="2955608" y="11380415"/>
                    <a:pt x="2958661" y="11568523"/>
                  </a:cubicBezTo>
                  <a:cubicBezTo>
                    <a:pt x="2959537" y="11624448"/>
                    <a:pt x="3027240" y="11610195"/>
                    <a:pt x="2536224" y="11612159"/>
                  </a:cubicBezTo>
                  <a:cubicBezTo>
                    <a:pt x="2535003" y="11539830"/>
                    <a:pt x="2529746" y="11195068"/>
                    <a:pt x="2528445" y="11127995"/>
                  </a:cubicBezTo>
                  <a:close/>
                  <a:moveTo>
                    <a:pt x="2544189" y="12118779"/>
                  </a:moveTo>
                  <a:cubicBezTo>
                    <a:pt x="2543578" y="11909384"/>
                    <a:pt x="2538799" y="11754746"/>
                    <a:pt x="2536675" y="11636817"/>
                  </a:cubicBezTo>
                  <a:cubicBezTo>
                    <a:pt x="2682621" y="11636207"/>
                    <a:pt x="2730995" y="11631164"/>
                    <a:pt x="2959484" y="11634401"/>
                  </a:cubicBezTo>
                  <a:cubicBezTo>
                    <a:pt x="2960811" y="11804805"/>
                    <a:pt x="2955661" y="11715542"/>
                    <a:pt x="2963095" y="12112674"/>
                  </a:cubicBezTo>
                  <a:cubicBezTo>
                    <a:pt x="2963201" y="12118619"/>
                    <a:pt x="3000026" y="12117770"/>
                    <a:pt x="2544189" y="12118779"/>
                  </a:cubicBezTo>
                  <a:close/>
                  <a:moveTo>
                    <a:pt x="2968803" y="11024425"/>
                  </a:moveTo>
                  <a:cubicBezTo>
                    <a:pt x="2965378" y="10911327"/>
                    <a:pt x="2965590" y="10903656"/>
                    <a:pt x="2960971" y="10620260"/>
                  </a:cubicBezTo>
                  <a:cubicBezTo>
                    <a:pt x="3252569" y="10615695"/>
                    <a:pt x="3255304" y="10621799"/>
                    <a:pt x="3382107" y="10623525"/>
                  </a:cubicBezTo>
                  <a:cubicBezTo>
                    <a:pt x="3384417" y="10752920"/>
                    <a:pt x="3390390" y="11102354"/>
                    <a:pt x="3390417" y="11104319"/>
                  </a:cubicBezTo>
                  <a:cubicBezTo>
                    <a:pt x="2899507" y="11106468"/>
                    <a:pt x="2972175" y="11135824"/>
                    <a:pt x="2968803" y="11024425"/>
                  </a:cubicBezTo>
                  <a:close/>
                  <a:moveTo>
                    <a:pt x="2971591" y="11130834"/>
                  </a:moveTo>
                  <a:cubicBezTo>
                    <a:pt x="3148732" y="11130914"/>
                    <a:pt x="3198062" y="11131206"/>
                    <a:pt x="3294863" y="11129905"/>
                  </a:cubicBezTo>
                  <a:cubicBezTo>
                    <a:pt x="3416091" y="11128260"/>
                    <a:pt x="3390470" y="11045978"/>
                    <a:pt x="3398674" y="11568603"/>
                  </a:cubicBezTo>
                  <a:cubicBezTo>
                    <a:pt x="3399550" y="11623917"/>
                    <a:pt x="3466695" y="11617229"/>
                    <a:pt x="2980989" y="11610089"/>
                  </a:cubicBezTo>
                  <a:cubicBezTo>
                    <a:pt x="2980512" y="11568443"/>
                    <a:pt x="2971644" y="11132932"/>
                    <a:pt x="2971591" y="11130834"/>
                  </a:cubicBezTo>
                  <a:close/>
                  <a:moveTo>
                    <a:pt x="2984945" y="12116761"/>
                  </a:moveTo>
                  <a:cubicBezTo>
                    <a:pt x="2977219" y="11740095"/>
                    <a:pt x="2982556" y="11802337"/>
                    <a:pt x="2981228" y="11634746"/>
                  </a:cubicBezTo>
                  <a:cubicBezTo>
                    <a:pt x="3103332" y="11636552"/>
                    <a:pt x="3118731" y="11635251"/>
                    <a:pt x="3294678" y="11636446"/>
                  </a:cubicBezTo>
                  <a:cubicBezTo>
                    <a:pt x="3443172" y="11637454"/>
                    <a:pt x="3387735" y="11554216"/>
                    <a:pt x="3407462" y="12113391"/>
                  </a:cubicBezTo>
                  <a:cubicBezTo>
                    <a:pt x="3407940" y="12127140"/>
                    <a:pt x="3421161" y="12113868"/>
                    <a:pt x="2984945" y="12116761"/>
                  </a:cubicBezTo>
                  <a:close/>
                  <a:moveTo>
                    <a:pt x="3410728" y="11024637"/>
                  </a:moveTo>
                  <a:cubicBezTo>
                    <a:pt x="3402497" y="10559080"/>
                    <a:pt x="3386939" y="10623976"/>
                    <a:pt x="3453951" y="10623976"/>
                  </a:cubicBezTo>
                  <a:cubicBezTo>
                    <a:pt x="3883291" y="10623976"/>
                    <a:pt x="3825677" y="10602901"/>
                    <a:pt x="3827562" y="10662808"/>
                  </a:cubicBezTo>
                  <a:cubicBezTo>
                    <a:pt x="3843068" y="11174948"/>
                    <a:pt x="3844767" y="11102646"/>
                    <a:pt x="3772418" y="11102646"/>
                  </a:cubicBezTo>
                  <a:cubicBezTo>
                    <a:pt x="3347193" y="11102620"/>
                    <a:pt x="3412692" y="11128817"/>
                    <a:pt x="3410728" y="11024637"/>
                  </a:cubicBezTo>
                  <a:close/>
                  <a:moveTo>
                    <a:pt x="3420418" y="11568177"/>
                  </a:moveTo>
                  <a:cubicBezTo>
                    <a:pt x="3412480" y="11061133"/>
                    <a:pt x="3395408" y="11128817"/>
                    <a:pt x="3453977" y="11128817"/>
                  </a:cubicBezTo>
                  <a:cubicBezTo>
                    <a:pt x="3904292" y="11128817"/>
                    <a:pt x="3834598" y="11102620"/>
                    <a:pt x="3836218" y="11206215"/>
                  </a:cubicBezTo>
                  <a:cubicBezTo>
                    <a:pt x="3843678" y="11683108"/>
                    <a:pt x="3861520" y="11609558"/>
                    <a:pt x="3772418" y="11609558"/>
                  </a:cubicBezTo>
                  <a:cubicBezTo>
                    <a:pt x="3365301" y="11609584"/>
                    <a:pt x="3421400" y="11631083"/>
                    <a:pt x="3420418" y="11568177"/>
                  </a:cubicBezTo>
                  <a:close/>
                  <a:moveTo>
                    <a:pt x="3429445" y="12119442"/>
                  </a:moveTo>
                  <a:cubicBezTo>
                    <a:pt x="3422330" y="11906438"/>
                    <a:pt x="3423498" y="11795808"/>
                    <a:pt x="3421400" y="11636923"/>
                  </a:cubicBezTo>
                  <a:cubicBezTo>
                    <a:pt x="3634571" y="11637136"/>
                    <a:pt x="3551336" y="11634534"/>
                    <a:pt x="3842536" y="11634163"/>
                  </a:cubicBezTo>
                  <a:lnTo>
                    <a:pt x="3850289" y="12119548"/>
                  </a:lnTo>
                  <a:cubicBezTo>
                    <a:pt x="3782560" y="12119920"/>
                    <a:pt x="3431543" y="12119469"/>
                    <a:pt x="3429445" y="12119442"/>
                  </a:cubicBezTo>
                  <a:close/>
                  <a:moveTo>
                    <a:pt x="3855758" y="11025911"/>
                  </a:moveTo>
                  <a:cubicBezTo>
                    <a:pt x="3851829" y="10551170"/>
                    <a:pt x="3820713" y="10621693"/>
                    <a:pt x="3931691" y="10621375"/>
                  </a:cubicBezTo>
                  <a:cubicBezTo>
                    <a:pt x="4325932" y="10620313"/>
                    <a:pt x="4268399" y="10609723"/>
                    <a:pt x="4269991" y="10662781"/>
                  </a:cubicBezTo>
                  <a:cubicBezTo>
                    <a:pt x="4285311" y="11168977"/>
                    <a:pt x="4275833" y="11105539"/>
                    <a:pt x="4250371" y="11105141"/>
                  </a:cubicBezTo>
                  <a:cubicBezTo>
                    <a:pt x="3788401" y="11097072"/>
                    <a:pt x="3856661" y="11131896"/>
                    <a:pt x="3855758" y="11025911"/>
                  </a:cubicBezTo>
                  <a:close/>
                  <a:moveTo>
                    <a:pt x="3863245" y="11568177"/>
                  </a:moveTo>
                  <a:cubicBezTo>
                    <a:pt x="3855068" y="11045739"/>
                    <a:pt x="3835819" y="11127225"/>
                    <a:pt x="3931612" y="11127862"/>
                  </a:cubicBezTo>
                  <a:cubicBezTo>
                    <a:pt x="4334269" y="11131126"/>
                    <a:pt x="4274611" y="11105433"/>
                    <a:pt x="4276204" y="11206295"/>
                  </a:cubicBezTo>
                  <a:cubicBezTo>
                    <a:pt x="4283399" y="11666093"/>
                    <a:pt x="4305382" y="11610089"/>
                    <a:pt x="4250371" y="11609637"/>
                  </a:cubicBezTo>
                  <a:cubicBezTo>
                    <a:pt x="3804596" y="11606028"/>
                    <a:pt x="3864201" y="11628191"/>
                    <a:pt x="3863245" y="11568177"/>
                  </a:cubicBezTo>
                  <a:close/>
                  <a:moveTo>
                    <a:pt x="4292506" y="12112408"/>
                  </a:moveTo>
                  <a:cubicBezTo>
                    <a:pt x="4292479" y="12127034"/>
                    <a:pt x="4332171" y="12115169"/>
                    <a:pt x="3931612" y="12118938"/>
                  </a:cubicBezTo>
                  <a:cubicBezTo>
                    <a:pt x="3847979" y="12119734"/>
                    <a:pt x="3873202" y="12192806"/>
                    <a:pt x="3864308" y="11634136"/>
                  </a:cubicBezTo>
                  <a:cubicBezTo>
                    <a:pt x="4042325" y="11633791"/>
                    <a:pt x="4038263" y="11632915"/>
                    <a:pt x="4286346" y="11634588"/>
                  </a:cubicBezTo>
                  <a:cubicBezTo>
                    <a:pt x="4291152" y="11931016"/>
                    <a:pt x="4292798" y="11968945"/>
                    <a:pt x="4292506" y="12112408"/>
                  </a:cubicBezTo>
                  <a:close/>
                  <a:moveTo>
                    <a:pt x="4409485" y="10622834"/>
                  </a:moveTo>
                  <a:cubicBezTo>
                    <a:pt x="4570564" y="10622834"/>
                    <a:pt x="4564935" y="10620658"/>
                    <a:pt x="4709155" y="10620446"/>
                  </a:cubicBezTo>
                  <a:cubicBezTo>
                    <a:pt x="4713456" y="10895693"/>
                    <a:pt x="4713429" y="10914697"/>
                    <a:pt x="4716987" y="11025805"/>
                  </a:cubicBezTo>
                  <a:cubicBezTo>
                    <a:pt x="4719961" y="11120642"/>
                    <a:pt x="4803221" y="11112360"/>
                    <a:pt x="4296887" y="11105858"/>
                  </a:cubicBezTo>
                  <a:cubicBezTo>
                    <a:pt x="4294391" y="10532775"/>
                    <a:pt x="4253026" y="10622834"/>
                    <a:pt x="4409485" y="10622834"/>
                  </a:cubicBezTo>
                  <a:close/>
                  <a:moveTo>
                    <a:pt x="4307002" y="11568125"/>
                  </a:moveTo>
                  <a:cubicBezTo>
                    <a:pt x="4298931" y="11050808"/>
                    <a:pt x="4259212" y="11131126"/>
                    <a:pt x="4409485" y="11131126"/>
                  </a:cubicBezTo>
                  <a:cubicBezTo>
                    <a:pt x="4566475" y="11131126"/>
                    <a:pt x="4566555" y="11129481"/>
                    <a:pt x="4719854" y="11129427"/>
                  </a:cubicBezTo>
                  <a:cubicBezTo>
                    <a:pt x="4722005" y="11225087"/>
                    <a:pt x="4723067" y="11338796"/>
                    <a:pt x="4727262" y="11610673"/>
                  </a:cubicBezTo>
                  <a:cubicBezTo>
                    <a:pt x="4240892" y="11610646"/>
                    <a:pt x="4307878" y="11624740"/>
                    <a:pt x="4307002" y="11568125"/>
                  </a:cubicBezTo>
                  <a:close/>
                  <a:moveTo>
                    <a:pt x="4728005" y="12116337"/>
                  </a:moveTo>
                  <a:cubicBezTo>
                    <a:pt x="4524500" y="12116337"/>
                    <a:pt x="4314250" y="12129342"/>
                    <a:pt x="4314277" y="12112488"/>
                  </a:cubicBezTo>
                  <a:cubicBezTo>
                    <a:pt x="4315445" y="11550713"/>
                    <a:pt x="4266248" y="11634985"/>
                    <a:pt x="4409485" y="11634985"/>
                  </a:cubicBezTo>
                  <a:cubicBezTo>
                    <a:pt x="4547386" y="11634985"/>
                    <a:pt x="4577467" y="11635304"/>
                    <a:pt x="4727660" y="11635304"/>
                  </a:cubicBezTo>
                  <a:cubicBezTo>
                    <a:pt x="4735466" y="12157026"/>
                    <a:pt x="4736421" y="12116337"/>
                    <a:pt x="4728005" y="12116337"/>
                  </a:cubicBezTo>
                  <a:close/>
                  <a:moveTo>
                    <a:pt x="4730899" y="10620419"/>
                  </a:moveTo>
                  <a:cubicBezTo>
                    <a:pt x="4887305" y="10620472"/>
                    <a:pt x="4887836" y="10623843"/>
                    <a:pt x="5046526" y="10623843"/>
                  </a:cubicBezTo>
                  <a:cubicBezTo>
                    <a:pt x="5192710" y="10623843"/>
                    <a:pt x="5141813" y="10554567"/>
                    <a:pt x="5160266" y="11025300"/>
                  </a:cubicBezTo>
                  <a:cubicBezTo>
                    <a:pt x="5164115" y="11123403"/>
                    <a:pt x="5243155" y="11104265"/>
                    <a:pt x="4741095" y="11104743"/>
                  </a:cubicBezTo>
                  <a:cubicBezTo>
                    <a:pt x="4736368" y="10915919"/>
                    <a:pt x="4738439" y="11103257"/>
                    <a:pt x="4730899" y="10620419"/>
                  </a:cubicBezTo>
                  <a:close/>
                  <a:moveTo>
                    <a:pt x="4748369" y="11568177"/>
                  </a:moveTo>
                  <a:cubicBezTo>
                    <a:pt x="4745581" y="11389519"/>
                    <a:pt x="4745900" y="11386520"/>
                    <a:pt x="4743086" y="11205818"/>
                  </a:cubicBezTo>
                  <a:cubicBezTo>
                    <a:pt x="4741599" y="11111724"/>
                    <a:pt x="4658285" y="11124544"/>
                    <a:pt x="5163637" y="11127225"/>
                  </a:cubicBezTo>
                  <a:cubicBezTo>
                    <a:pt x="5166240" y="11231457"/>
                    <a:pt x="5166558" y="11331709"/>
                    <a:pt x="5170620" y="11611070"/>
                  </a:cubicBezTo>
                  <a:cubicBezTo>
                    <a:pt x="4678118" y="11619750"/>
                    <a:pt x="4749166" y="11617653"/>
                    <a:pt x="4748369" y="11568177"/>
                  </a:cubicBezTo>
                  <a:close/>
                  <a:moveTo>
                    <a:pt x="4755352" y="12116337"/>
                  </a:moveTo>
                  <a:cubicBezTo>
                    <a:pt x="4755352" y="12029383"/>
                    <a:pt x="4750732" y="11722629"/>
                    <a:pt x="4749404" y="11635304"/>
                  </a:cubicBezTo>
                  <a:cubicBezTo>
                    <a:pt x="4878066" y="11635411"/>
                    <a:pt x="5034286" y="11638091"/>
                    <a:pt x="5170939" y="11635729"/>
                  </a:cubicBezTo>
                  <a:cubicBezTo>
                    <a:pt x="5173169" y="11797639"/>
                    <a:pt x="5172664" y="11865456"/>
                    <a:pt x="5177789" y="12112727"/>
                  </a:cubicBezTo>
                  <a:cubicBezTo>
                    <a:pt x="5178028" y="12122760"/>
                    <a:pt x="5211667" y="12117000"/>
                    <a:pt x="4755352" y="12116337"/>
                  </a:cubicBezTo>
                  <a:close/>
                  <a:moveTo>
                    <a:pt x="5181957" y="11024239"/>
                  </a:moveTo>
                  <a:cubicBezTo>
                    <a:pt x="5163744" y="10560645"/>
                    <a:pt x="5172797" y="10623525"/>
                    <a:pt x="5205719" y="10623260"/>
                  </a:cubicBezTo>
                  <a:cubicBezTo>
                    <a:pt x="5659379" y="10620207"/>
                    <a:pt x="5598101" y="10606803"/>
                    <a:pt x="5598500" y="10662409"/>
                  </a:cubicBezTo>
                  <a:cubicBezTo>
                    <a:pt x="5599402" y="10787027"/>
                    <a:pt x="5600172" y="10817711"/>
                    <a:pt x="5604766" y="11106389"/>
                  </a:cubicBezTo>
                  <a:cubicBezTo>
                    <a:pt x="5111971" y="11101452"/>
                    <a:pt x="5186072" y="11129030"/>
                    <a:pt x="5181957" y="11024239"/>
                  </a:cubicBezTo>
                  <a:close/>
                  <a:moveTo>
                    <a:pt x="5191701" y="11568125"/>
                  </a:moveTo>
                  <a:cubicBezTo>
                    <a:pt x="5183948" y="11072972"/>
                    <a:pt x="5178718" y="11127304"/>
                    <a:pt x="5205586" y="11127490"/>
                  </a:cubicBezTo>
                  <a:cubicBezTo>
                    <a:pt x="5680805" y="11130675"/>
                    <a:pt x="5604819" y="11110184"/>
                    <a:pt x="5606359" y="11206242"/>
                  </a:cubicBezTo>
                  <a:cubicBezTo>
                    <a:pt x="5609173" y="11385830"/>
                    <a:pt x="5607075" y="11382406"/>
                    <a:pt x="5609996" y="11568603"/>
                  </a:cubicBezTo>
                  <a:cubicBezTo>
                    <a:pt x="5610845" y="11622272"/>
                    <a:pt x="5655901" y="11608841"/>
                    <a:pt x="5364780" y="11608788"/>
                  </a:cubicBezTo>
                  <a:cubicBezTo>
                    <a:pt x="5159442" y="11608788"/>
                    <a:pt x="5192604" y="11625377"/>
                    <a:pt x="5191701" y="11568125"/>
                  </a:cubicBezTo>
                  <a:close/>
                  <a:moveTo>
                    <a:pt x="5199586" y="12112143"/>
                  </a:moveTo>
                  <a:cubicBezTo>
                    <a:pt x="5188462" y="11577468"/>
                    <a:pt x="5190426" y="11635384"/>
                    <a:pt x="5205825" y="11635091"/>
                  </a:cubicBezTo>
                  <a:cubicBezTo>
                    <a:pt x="5316114" y="11632862"/>
                    <a:pt x="5335416" y="11633420"/>
                    <a:pt x="5611031" y="11633473"/>
                  </a:cubicBezTo>
                  <a:cubicBezTo>
                    <a:pt x="5611084" y="11636472"/>
                    <a:pt x="5616899" y="11989383"/>
                    <a:pt x="5619660" y="12117106"/>
                  </a:cubicBezTo>
                  <a:cubicBezTo>
                    <a:pt x="5216498" y="12118699"/>
                    <a:pt x="5199878" y="12124989"/>
                    <a:pt x="5199586" y="12112143"/>
                  </a:cubicBezTo>
                  <a:close/>
                  <a:moveTo>
                    <a:pt x="5618173" y="10480858"/>
                  </a:moveTo>
                  <a:cubicBezTo>
                    <a:pt x="5611297" y="10040914"/>
                    <a:pt x="5581800" y="10114092"/>
                    <a:pt x="5683194" y="10114092"/>
                  </a:cubicBezTo>
                  <a:cubicBezTo>
                    <a:pt x="5685185" y="10114092"/>
                    <a:pt x="6031211" y="10114251"/>
                    <a:pt x="6031291" y="10118922"/>
                  </a:cubicBezTo>
                  <a:cubicBezTo>
                    <a:pt x="6039867" y="10666126"/>
                    <a:pt x="6058133" y="10594169"/>
                    <a:pt x="6001768" y="10594169"/>
                  </a:cubicBezTo>
                  <a:cubicBezTo>
                    <a:pt x="5541391" y="10594169"/>
                    <a:pt x="5620563" y="10633266"/>
                    <a:pt x="5618173" y="10480858"/>
                  </a:cubicBezTo>
                  <a:close/>
                  <a:moveTo>
                    <a:pt x="5619926" y="10621481"/>
                  </a:moveTo>
                  <a:cubicBezTo>
                    <a:pt x="5916489" y="10620605"/>
                    <a:pt x="5863681" y="10618348"/>
                    <a:pt x="6040557" y="10618880"/>
                  </a:cubicBezTo>
                  <a:cubicBezTo>
                    <a:pt x="6041247" y="10696703"/>
                    <a:pt x="6041593" y="10692403"/>
                    <a:pt x="6044646" y="11105061"/>
                  </a:cubicBezTo>
                  <a:cubicBezTo>
                    <a:pt x="5840556" y="11105009"/>
                    <a:pt x="5767278" y="11107556"/>
                    <a:pt x="5626510" y="11106574"/>
                  </a:cubicBezTo>
                  <a:cubicBezTo>
                    <a:pt x="5619766" y="10682077"/>
                    <a:pt x="5621359" y="10788726"/>
                    <a:pt x="5619926" y="10621481"/>
                  </a:cubicBezTo>
                  <a:close/>
                  <a:moveTo>
                    <a:pt x="5631740" y="11568177"/>
                  </a:moveTo>
                  <a:cubicBezTo>
                    <a:pt x="5623776" y="11059700"/>
                    <a:pt x="5613952" y="11131392"/>
                    <a:pt x="5683194" y="11131392"/>
                  </a:cubicBezTo>
                  <a:cubicBezTo>
                    <a:pt x="6110782" y="11131392"/>
                    <a:pt x="6044327" y="11106415"/>
                    <a:pt x="6045867" y="11206295"/>
                  </a:cubicBezTo>
                  <a:cubicBezTo>
                    <a:pt x="6053195" y="11674932"/>
                    <a:pt x="6078364" y="11611203"/>
                    <a:pt x="6001741" y="11611203"/>
                  </a:cubicBezTo>
                  <a:cubicBezTo>
                    <a:pt x="5572879" y="11611203"/>
                    <a:pt x="5632563" y="11618264"/>
                    <a:pt x="5631740" y="11568177"/>
                  </a:cubicBezTo>
                  <a:close/>
                  <a:moveTo>
                    <a:pt x="6001741" y="12119654"/>
                  </a:moveTo>
                  <a:cubicBezTo>
                    <a:pt x="5599562" y="12119654"/>
                    <a:pt x="5641457" y="12117451"/>
                    <a:pt x="5641325" y="12110815"/>
                  </a:cubicBezTo>
                  <a:cubicBezTo>
                    <a:pt x="5628501" y="11557163"/>
                    <a:pt x="5617483" y="11633473"/>
                    <a:pt x="5683194" y="11633473"/>
                  </a:cubicBezTo>
                  <a:cubicBezTo>
                    <a:pt x="5842255" y="11633473"/>
                    <a:pt x="5842335" y="11635835"/>
                    <a:pt x="6001741" y="11635835"/>
                  </a:cubicBezTo>
                  <a:cubicBezTo>
                    <a:pt x="6069258" y="11635835"/>
                    <a:pt x="6055850" y="11613380"/>
                    <a:pt x="6056540" y="11749783"/>
                  </a:cubicBezTo>
                  <a:cubicBezTo>
                    <a:pt x="6058372" y="12191001"/>
                    <a:pt x="6089887" y="12119654"/>
                    <a:pt x="6001741" y="12119654"/>
                  </a:cubicBezTo>
                  <a:close/>
                  <a:moveTo>
                    <a:pt x="6060576" y="10480858"/>
                  </a:moveTo>
                  <a:cubicBezTo>
                    <a:pt x="6057735" y="10299492"/>
                    <a:pt x="6055850" y="10299200"/>
                    <a:pt x="6053009" y="10118497"/>
                  </a:cubicBezTo>
                  <a:cubicBezTo>
                    <a:pt x="6052956" y="10115976"/>
                    <a:pt x="6250249" y="10111092"/>
                    <a:pt x="6471808" y="10114065"/>
                  </a:cubicBezTo>
                  <a:cubicBezTo>
                    <a:pt x="6471835" y="10116241"/>
                    <a:pt x="6478553" y="10532722"/>
                    <a:pt x="6479880" y="10596265"/>
                  </a:cubicBezTo>
                  <a:cubicBezTo>
                    <a:pt x="5975509" y="10596451"/>
                    <a:pt x="6062885" y="10624454"/>
                    <a:pt x="6060576" y="10480858"/>
                  </a:cubicBezTo>
                  <a:close/>
                  <a:moveTo>
                    <a:pt x="6160882" y="10619888"/>
                  </a:moveTo>
                  <a:cubicBezTo>
                    <a:pt x="6254576" y="10621136"/>
                    <a:pt x="6277064" y="10620976"/>
                    <a:pt x="6480410" y="10620897"/>
                  </a:cubicBezTo>
                  <a:cubicBezTo>
                    <a:pt x="6492411" y="11156820"/>
                    <a:pt x="6491853" y="11104345"/>
                    <a:pt x="6479481" y="11104451"/>
                  </a:cubicBezTo>
                  <a:cubicBezTo>
                    <a:pt x="6360113" y="11105406"/>
                    <a:pt x="6353050" y="11105167"/>
                    <a:pt x="6066417" y="11105061"/>
                  </a:cubicBezTo>
                  <a:cubicBezTo>
                    <a:pt x="6062434" y="10534766"/>
                    <a:pt x="6032247" y="10618136"/>
                    <a:pt x="6160882" y="10619888"/>
                  </a:cubicBezTo>
                  <a:close/>
                  <a:moveTo>
                    <a:pt x="6076452" y="11568125"/>
                  </a:moveTo>
                  <a:cubicBezTo>
                    <a:pt x="6073585" y="11384449"/>
                    <a:pt x="6070426" y="11385538"/>
                    <a:pt x="6067612" y="11205870"/>
                  </a:cubicBezTo>
                  <a:cubicBezTo>
                    <a:pt x="6065912" y="11097232"/>
                    <a:pt x="5996643" y="11132905"/>
                    <a:pt x="6489225" y="11129082"/>
                  </a:cubicBezTo>
                  <a:cubicBezTo>
                    <a:pt x="6493367" y="11403693"/>
                    <a:pt x="6492279" y="11448178"/>
                    <a:pt x="6495385" y="11613645"/>
                  </a:cubicBezTo>
                  <a:cubicBezTo>
                    <a:pt x="6009361" y="11613858"/>
                    <a:pt x="6077329" y="11625085"/>
                    <a:pt x="6076452" y="11568125"/>
                  </a:cubicBezTo>
                  <a:close/>
                  <a:moveTo>
                    <a:pt x="6479641" y="12118964"/>
                  </a:moveTo>
                  <a:cubicBezTo>
                    <a:pt x="6047885" y="12116629"/>
                    <a:pt x="6083940" y="12125202"/>
                    <a:pt x="6083648" y="12112222"/>
                  </a:cubicBezTo>
                  <a:cubicBezTo>
                    <a:pt x="6070611" y="11542882"/>
                    <a:pt x="6057841" y="11635490"/>
                    <a:pt x="6160908" y="11637136"/>
                  </a:cubicBezTo>
                  <a:cubicBezTo>
                    <a:pt x="6252744" y="11638622"/>
                    <a:pt x="6277701" y="11638383"/>
                    <a:pt x="6495916" y="11638277"/>
                  </a:cubicBezTo>
                  <a:cubicBezTo>
                    <a:pt x="6507332" y="12175102"/>
                    <a:pt x="6518058" y="12119150"/>
                    <a:pt x="6479641" y="12118964"/>
                  </a:cubicBezTo>
                  <a:close/>
                  <a:moveTo>
                    <a:pt x="6502182" y="10620870"/>
                  </a:moveTo>
                  <a:cubicBezTo>
                    <a:pt x="6987143" y="10620658"/>
                    <a:pt x="6923026" y="10603910"/>
                    <a:pt x="6924432" y="10662675"/>
                  </a:cubicBezTo>
                  <a:cubicBezTo>
                    <a:pt x="6928017" y="10818534"/>
                    <a:pt x="6927592" y="10839237"/>
                    <a:pt x="6931097" y="11022408"/>
                  </a:cubicBezTo>
                  <a:cubicBezTo>
                    <a:pt x="6933221" y="11131843"/>
                    <a:pt x="7007136" y="11100629"/>
                    <a:pt x="6510598" y="11104186"/>
                  </a:cubicBezTo>
                  <a:cubicBezTo>
                    <a:pt x="6504731" y="10715575"/>
                    <a:pt x="6506137" y="10799635"/>
                    <a:pt x="6502182" y="10620870"/>
                  </a:cubicBezTo>
                  <a:close/>
                  <a:moveTo>
                    <a:pt x="6512138" y="11205870"/>
                  </a:moveTo>
                  <a:cubicBezTo>
                    <a:pt x="6510598" y="11104583"/>
                    <a:pt x="6435222" y="11128074"/>
                    <a:pt x="6933035" y="11127782"/>
                  </a:cubicBezTo>
                  <a:cubicBezTo>
                    <a:pt x="6933433" y="11150529"/>
                    <a:pt x="6939991" y="11553234"/>
                    <a:pt x="6940230" y="11568576"/>
                  </a:cubicBezTo>
                  <a:cubicBezTo>
                    <a:pt x="6941026" y="11618954"/>
                    <a:pt x="7009977" y="11613380"/>
                    <a:pt x="6517156" y="11613645"/>
                  </a:cubicBezTo>
                  <a:cubicBezTo>
                    <a:pt x="6514182" y="11460946"/>
                    <a:pt x="6514740" y="11372664"/>
                    <a:pt x="6512138" y="11205870"/>
                  </a:cubicBezTo>
                  <a:close/>
                  <a:moveTo>
                    <a:pt x="6527484" y="12119203"/>
                  </a:moveTo>
                  <a:cubicBezTo>
                    <a:pt x="6523741" y="11751800"/>
                    <a:pt x="6521324" y="11807726"/>
                    <a:pt x="6517634" y="11638250"/>
                  </a:cubicBezTo>
                  <a:cubicBezTo>
                    <a:pt x="6782178" y="11638118"/>
                    <a:pt x="6832384" y="11633658"/>
                    <a:pt x="6941159" y="11633393"/>
                  </a:cubicBezTo>
                  <a:cubicBezTo>
                    <a:pt x="6943336" y="11800983"/>
                    <a:pt x="6939061" y="11510209"/>
                    <a:pt x="6947079" y="12115726"/>
                  </a:cubicBezTo>
                  <a:cubicBezTo>
                    <a:pt x="6947079" y="12117637"/>
                    <a:pt x="6640136" y="12119734"/>
                    <a:pt x="6527484" y="12119203"/>
                  </a:cubicBezTo>
                  <a:close/>
                  <a:moveTo>
                    <a:pt x="6957461" y="10620685"/>
                  </a:moveTo>
                  <a:cubicBezTo>
                    <a:pt x="7427210" y="10620685"/>
                    <a:pt x="7364923" y="10599849"/>
                    <a:pt x="7365693" y="10662463"/>
                  </a:cubicBezTo>
                  <a:cubicBezTo>
                    <a:pt x="7372224" y="11185115"/>
                    <a:pt x="7406235" y="11105300"/>
                    <a:pt x="7275981" y="11105300"/>
                  </a:cubicBezTo>
                  <a:cubicBezTo>
                    <a:pt x="7122496" y="11105300"/>
                    <a:pt x="7117239" y="11103097"/>
                    <a:pt x="6957461" y="11103097"/>
                  </a:cubicBezTo>
                  <a:cubicBezTo>
                    <a:pt x="6953717" y="11103097"/>
                    <a:pt x="6937416" y="10620711"/>
                    <a:pt x="6957461" y="10620685"/>
                  </a:cubicBezTo>
                  <a:close/>
                  <a:moveTo>
                    <a:pt x="6961947" y="11568125"/>
                  </a:moveTo>
                  <a:cubicBezTo>
                    <a:pt x="6952920" y="11014604"/>
                    <a:pt x="6955363" y="11161013"/>
                    <a:pt x="6954779" y="11127756"/>
                  </a:cubicBezTo>
                  <a:cubicBezTo>
                    <a:pt x="7131311" y="11127756"/>
                    <a:pt x="7110043" y="11130595"/>
                    <a:pt x="7375012" y="11129826"/>
                  </a:cubicBezTo>
                  <a:cubicBezTo>
                    <a:pt x="7375066" y="11131896"/>
                    <a:pt x="7383057" y="11564674"/>
                    <a:pt x="7383721" y="11613167"/>
                  </a:cubicBezTo>
                  <a:cubicBezTo>
                    <a:pt x="7255405" y="11614893"/>
                    <a:pt x="7175064" y="11613141"/>
                    <a:pt x="7116973" y="11611230"/>
                  </a:cubicBezTo>
                  <a:cubicBezTo>
                    <a:pt x="6934495" y="11605523"/>
                    <a:pt x="6962824" y="11624448"/>
                    <a:pt x="6961947" y="11568125"/>
                  </a:cubicBezTo>
                  <a:close/>
                  <a:moveTo>
                    <a:pt x="6968877" y="12116655"/>
                  </a:moveTo>
                  <a:cubicBezTo>
                    <a:pt x="6962983" y="11711906"/>
                    <a:pt x="6964550" y="11757533"/>
                    <a:pt x="6962903" y="11633393"/>
                  </a:cubicBezTo>
                  <a:cubicBezTo>
                    <a:pt x="7116362" y="11633526"/>
                    <a:pt x="7117345" y="11638463"/>
                    <a:pt x="7275981" y="11638463"/>
                  </a:cubicBezTo>
                  <a:cubicBezTo>
                    <a:pt x="7419776" y="11638463"/>
                    <a:pt x="7381199" y="11546731"/>
                    <a:pt x="7389828" y="12117744"/>
                  </a:cubicBezTo>
                  <a:cubicBezTo>
                    <a:pt x="7096822" y="12117823"/>
                    <a:pt x="7125761" y="12116708"/>
                    <a:pt x="6968877" y="12116655"/>
                  </a:cubicBezTo>
                  <a:close/>
                  <a:moveTo>
                    <a:pt x="7394102" y="11024425"/>
                  </a:moveTo>
                  <a:cubicBezTo>
                    <a:pt x="7380323" y="10553850"/>
                    <a:pt x="7375092" y="10619198"/>
                    <a:pt x="7435175" y="10619994"/>
                  </a:cubicBezTo>
                  <a:cubicBezTo>
                    <a:pt x="7556429" y="10621799"/>
                    <a:pt x="7593705" y="10620578"/>
                    <a:pt x="7754146" y="10621666"/>
                  </a:cubicBezTo>
                  <a:cubicBezTo>
                    <a:pt x="7831459" y="10622198"/>
                    <a:pt x="7810140" y="10547241"/>
                    <a:pt x="7815689" y="11105354"/>
                  </a:cubicBezTo>
                  <a:cubicBezTo>
                    <a:pt x="7324620" y="11103469"/>
                    <a:pt x="7397262" y="11133277"/>
                    <a:pt x="7394102" y="11024425"/>
                  </a:cubicBezTo>
                  <a:close/>
                  <a:moveTo>
                    <a:pt x="7404828" y="11568125"/>
                  </a:moveTo>
                  <a:cubicBezTo>
                    <a:pt x="7396917" y="11062991"/>
                    <a:pt x="7380774" y="11129879"/>
                    <a:pt x="7435361" y="11129587"/>
                  </a:cubicBezTo>
                  <a:cubicBezTo>
                    <a:pt x="7888144" y="11127782"/>
                    <a:pt x="7815530" y="11111379"/>
                    <a:pt x="7817043" y="11206295"/>
                  </a:cubicBezTo>
                  <a:cubicBezTo>
                    <a:pt x="7824478" y="11680533"/>
                    <a:pt x="7847841" y="11610168"/>
                    <a:pt x="7754146" y="11610540"/>
                  </a:cubicBezTo>
                  <a:cubicBezTo>
                    <a:pt x="7344029" y="11611654"/>
                    <a:pt x="7405731" y="11626651"/>
                    <a:pt x="7404828" y="11568125"/>
                  </a:cubicBezTo>
                  <a:close/>
                  <a:moveTo>
                    <a:pt x="7831540" y="12112408"/>
                  </a:moveTo>
                  <a:cubicBezTo>
                    <a:pt x="7831540" y="12118486"/>
                    <a:pt x="7867223" y="12117557"/>
                    <a:pt x="7411572" y="12117717"/>
                  </a:cubicBezTo>
                  <a:cubicBezTo>
                    <a:pt x="7403394" y="11576751"/>
                    <a:pt x="7395297" y="11637693"/>
                    <a:pt x="7435494" y="11636950"/>
                  </a:cubicBezTo>
                  <a:cubicBezTo>
                    <a:pt x="7555765" y="11634694"/>
                    <a:pt x="7584067" y="11635862"/>
                    <a:pt x="7754226" y="11635172"/>
                  </a:cubicBezTo>
                  <a:cubicBezTo>
                    <a:pt x="7840407" y="11634959"/>
                    <a:pt x="7833291" y="11557163"/>
                    <a:pt x="7831540" y="12112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3" name="Google Shape;1223;p15"/>
          <p:cNvSpPr txBox="1"/>
          <p:nvPr/>
        </p:nvSpPr>
        <p:spPr>
          <a:xfrm>
            <a:off x="4635550" y="1597405"/>
            <a:ext cx="4099032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400" b="1" dirty="0">
                <a:solidFill>
                  <a:schemeClr val="dk1"/>
                </a:solidFill>
                <a:latin typeface="Dosis" pitchFamily="2" charset="0"/>
                <a:ea typeface="Questrial"/>
                <a:cs typeface="Questrial"/>
                <a:sym typeface="Questrial"/>
              </a:rPr>
              <a:t>What are the top 5 countries represented in the top 250 accounts/channels for Instagram and YouTube? Any changes over time?</a:t>
            </a:r>
            <a:endParaRPr sz="2400" b="1" dirty="0">
              <a:solidFill>
                <a:schemeClr val="dk1"/>
              </a:solidFill>
              <a:latin typeface="Dosis" pitchFamily="2" charset="0"/>
              <a:ea typeface="Dosis"/>
              <a:cs typeface="Dosis"/>
              <a:sym typeface="Dosis"/>
            </a:endParaRPr>
          </a:p>
        </p:txBody>
      </p:sp>
      <p:sp>
        <p:nvSpPr>
          <p:cNvPr id="1224" name="Google Shape;1224;p15"/>
          <p:cNvSpPr/>
          <p:nvPr/>
        </p:nvSpPr>
        <p:spPr>
          <a:xfrm rot="1279464">
            <a:off x="8069233" y="172460"/>
            <a:ext cx="946655" cy="1398744"/>
          </a:xfrm>
          <a:custGeom>
            <a:avLst/>
            <a:gdLst/>
            <a:ahLst/>
            <a:cxnLst/>
            <a:rect l="l" t="t" r="r" b="b"/>
            <a:pathLst>
              <a:path w="1886296" h="2792154" extrusionOk="0">
                <a:moveTo>
                  <a:pt x="979803" y="637"/>
                </a:moveTo>
                <a:cubicBezTo>
                  <a:pt x="967679" y="212"/>
                  <a:pt x="955555" y="0"/>
                  <a:pt x="943223" y="0"/>
                </a:cubicBezTo>
                <a:cubicBezTo>
                  <a:pt x="930886" y="0"/>
                  <a:pt x="918768" y="212"/>
                  <a:pt x="906643" y="637"/>
                </a:cubicBezTo>
                <a:cubicBezTo>
                  <a:pt x="316254" y="23594"/>
                  <a:pt x="-103353" y="625141"/>
                  <a:pt x="22339" y="1240928"/>
                </a:cubicBezTo>
                <a:cubicBezTo>
                  <a:pt x="184612" y="2033776"/>
                  <a:pt x="606767" y="2577414"/>
                  <a:pt x="821571" y="2748953"/>
                </a:cubicBezTo>
                <a:cubicBezTo>
                  <a:pt x="893882" y="2806555"/>
                  <a:pt x="992565" y="2806555"/>
                  <a:pt x="1064658" y="2748953"/>
                </a:cubicBezTo>
                <a:cubicBezTo>
                  <a:pt x="1279462" y="2577414"/>
                  <a:pt x="1701829" y="2033776"/>
                  <a:pt x="1863889" y="1240928"/>
                </a:cubicBezTo>
                <a:cubicBezTo>
                  <a:pt x="1989794" y="625141"/>
                  <a:pt x="1570187" y="23594"/>
                  <a:pt x="979803" y="637"/>
                </a:cubicBezTo>
                <a:close/>
                <a:moveTo>
                  <a:pt x="943223" y="1466121"/>
                </a:moveTo>
                <a:cubicBezTo>
                  <a:pt x="715121" y="1466121"/>
                  <a:pt x="530114" y="1281213"/>
                  <a:pt x="530114" y="1053234"/>
                </a:cubicBezTo>
                <a:cubicBezTo>
                  <a:pt x="530114" y="825260"/>
                  <a:pt x="715121" y="640352"/>
                  <a:pt x="943223" y="640352"/>
                </a:cubicBezTo>
                <a:cubicBezTo>
                  <a:pt x="1171320" y="640352"/>
                  <a:pt x="1356332" y="825260"/>
                  <a:pt x="1356332" y="1053234"/>
                </a:cubicBezTo>
                <a:cubicBezTo>
                  <a:pt x="1356327" y="1281213"/>
                  <a:pt x="1171320" y="1466121"/>
                  <a:pt x="943223" y="146612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p15"/>
          <p:cNvSpPr/>
          <p:nvPr/>
        </p:nvSpPr>
        <p:spPr>
          <a:xfrm rot="1193110">
            <a:off x="4204720" y="3970043"/>
            <a:ext cx="1034706" cy="1060399"/>
          </a:xfrm>
          <a:custGeom>
            <a:avLst/>
            <a:gdLst/>
            <a:ahLst/>
            <a:cxnLst/>
            <a:rect l="l" t="t" r="r" b="b"/>
            <a:pathLst>
              <a:path w="2070240" h="2125239" extrusionOk="0">
                <a:moveTo>
                  <a:pt x="1035116" y="415513"/>
                </a:moveTo>
                <a:cubicBezTo>
                  <a:pt x="970536" y="416036"/>
                  <a:pt x="905961" y="416584"/>
                  <a:pt x="841386" y="417154"/>
                </a:cubicBezTo>
                <a:cubicBezTo>
                  <a:pt x="839484" y="316898"/>
                  <a:pt x="835130" y="216790"/>
                  <a:pt x="832195" y="116725"/>
                </a:cubicBezTo>
                <a:cubicBezTo>
                  <a:pt x="831515" y="93488"/>
                  <a:pt x="829899" y="68729"/>
                  <a:pt x="819360" y="47570"/>
                </a:cubicBezTo>
                <a:cubicBezTo>
                  <a:pt x="807295" y="23338"/>
                  <a:pt x="790921" y="22416"/>
                  <a:pt x="765531" y="17519"/>
                </a:cubicBezTo>
                <a:cubicBezTo>
                  <a:pt x="706289" y="6094"/>
                  <a:pt x="645975" y="245"/>
                  <a:pt x="585644" y="7"/>
                </a:cubicBezTo>
                <a:cubicBezTo>
                  <a:pt x="548342" y="-137"/>
                  <a:pt x="511036" y="1861"/>
                  <a:pt x="473968" y="6017"/>
                </a:cubicBezTo>
                <a:cubicBezTo>
                  <a:pt x="448243" y="8904"/>
                  <a:pt x="414602" y="7849"/>
                  <a:pt x="396311" y="29552"/>
                </a:cubicBezTo>
                <a:cubicBezTo>
                  <a:pt x="386078" y="41688"/>
                  <a:pt x="383352" y="58290"/>
                  <a:pt x="381362" y="74034"/>
                </a:cubicBezTo>
                <a:cubicBezTo>
                  <a:pt x="367064" y="187050"/>
                  <a:pt x="369250" y="302858"/>
                  <a:pt x="368080" y="416644"/>
                </a:cubicBezTo>
                <a:cubicBezTo>
                  <a:pt x="368195" y="405588"/>
                  <a:pt x="92104" y="417205"/>
                  <a:pt x="63061" y="419708"/>
                </a:cubicBezTo>
                <a:cubicBezTo>
                  <a:pt x="49116" y="420911"/>
                  <a:pt x="34082" y="422569"/>
                  <a:pt x="23739" y="431992"/>
                </a:cubicBezTo>
                <a:cubicBezTo>
                  <a:pt x="13158" y="441628"/>
                  <a:pt x="10219" y="456891"/>
                  <a:pt x="8361" y="471075"/>
                </a:cubicBezTo>
                <a:cubicBezTo>
                  <a:pt x="-4832" y="565568"/>
                  <a:pt x="-791" y="663554"/>
                  <a:pt x="9292" y="758140"/>
                </a:cubicBezTo>
                <a:cubicBezTo>
                  <a:pt x="14970" y="811407"/>
                  <a:pt x="10968" y="880473"/>
                  <a:pt x="74344" y="895405"/>
                </a:cubicBezTo>
                <a:cubicBezTo>
                  <a:pt x="114563" y="904884"/>
                  <a:pt x="156203" y="905304"/>
                  <a:pt x="197243" y="907761"/>
                </a:cubicBezTo>
                <a:cubicBezTo>
                  <a:pt x="252458" y="911068"/>
                  <a:pt x="305278" y="911723"/>
                  <a:pt x="360804" y="908807"/>
                </a:cubicBezTo>
                <a:cubicBezTo>
                  <a:pt x="359919" y="963379"/>
                  <a:pt x="359052" y="1017951"/>
                  <a:pt x="358171" y="1072514"/>
                </a:cubicBezTo>
                <a:cubicBezTo>
                  <a:pt x="359052" y="1127077"/>
                  <a:pt x="359919" y="1181649"/>
                  <a:pt x="360804" y="1236217"/>
                </a:cubicBezTo>
                <a:cubicBezTo>
                  <a:pt x="360782" y="1234772"/>
                  <a:pt x="132995" y="1229569"/>
                  <a:pt x="113024" y="1227682"/>
                </a:cubicBezTo>
                <a:cubicBezTo>
                  <a:pt x="93826" y="1225867"/>
                  <a:pt x="73612" y="1225157"/>
                  <a:pt x="56180" y="1233403"/>
                </a:cubicBezTo>
                <a:cubicBezTo>
                  <a:pt x="14817" y="1252964"/>
                  <a:pt x="16543" y="1335691"/>
                  <a:pt x="12431" y="1374162"/>
                </a:cubicBezTo>
                <a:cubicBezTo>
                  <a:pt x="6557" y="1429117"/>
                  <a:pt x="5269" y="1484560"/>
                  <a:pt x="8569" y="1539727"/>
                </a:cubicBezTo>
                <a:cubicBezTo>
                  <a:pt x="12941" y="1612831"/>
                  <a:pt x="7200" y="1720925"/>
                  <a:pt x="102961" y="1724215"/>
                </a:cubicBezTo>
                <a:cubicBezTo>
                  <a:pt x="127696" y="1725065"/>
                  <a:pt x="152677" y="1730671"/>
                  <a:pt x="177744" y="1732057"/>
                </a:cubicBezTo>
                <a:cubicBezTo>
                  <a:pt x="193768" y="1732945"/>
                  <a:pt x="368127" y="1732733"/>
                  <a:pt x="368085" y="1728380"/>
                </a:cubicBezTo>
                <a:cubicBezTo>
                  <a:pt x="369229" y="1839717"/>
                  <a:pt x="359354" y="1947186"/>
                  <a:pt x="373469" y="2058230"/>
                </a:cubicBezTo>
                <a:cubicBezTo>
                  <a:pt x="375719" y="2075916"/>
                  <a:pt x="377696" y="2094614"/>
                  <a:pt x="393704" y="2104199"/>
                </a:cubicBezTo>
                <a:cubicBezTo>
                  <a:pt x="413020" y="2115769"/>
                  <a:pt x="448502" y="2116326"/>
                  <a:pt x="470540" y="2119815"/>
                </a:cubicBezTo>
                <a:cubicBezTo>
                  <a:pt x="522459" y="2128036"/>
                  <a:pt x="582994" y="2124359"/>
                  <a:pt x="635556" y="2124754"/>
                </a:cubicBezTo>
                <a:cubicBezTo>
                  <a:pt x="675907" y="2125060"/>
                  <a:pt x="716279" y="2123050"/>
                  <a:pt x="756401" y="2118710"/>
                </a:cubicBezTo>
                <a:cubicBezTo>
                  <a:pt x="792231" y="2114838"/>
                  <a:pt x="812441" y="2109006"/>
                  <a:pt x="822299" y="2071202"/>
                </a:cubicBezTo>
                <a:cubicBezTo>
                  <a:pt x="832544" y="2031911"/>
                  <a:pt x="830651" y="1999676"/>
                  <a:pt x="834390" y="1959300"/>
                </a:cubicBezTo>
                <a:cubicBezTo>
                  <a:pt x="836240" y="1939323"/>
                  <a:pt x="844158" y="1727896"/>
                  <a:pt x="841390" y="1727870"/>
                </a:cubicBezTo>
                <a:cubicBezTo>
                  <a:pt x="905965" y="1728435"/>
                  <a:pt x="970541" y="1728988"/>
                  <a:pt x="1035120" y="1729511"/>
                </a:cubicBezTo>
                <a:cubicBezTo>
                  <a:pt x="1099700" y="1728988"/>
                  <a:pt x="1164275" y="1728440"/>
                  <a:pt x="1228851" y="1727870"/>
                </a:cubicBezTo>
                <a:cubicBezTo>
                  <a:pt x="1226078" y="1727896"/>
                  <a:pt x="1234001" y="1939323"/>
                  <a:pt x="1235851" y="1959300"/>
                </a:cubicBezTo>
                <a:cubicBezTo>
                  <a:pt x="1239594" y="1999676"/>
                  <a:pt x="1237697" y="2031915"/>
                  <a:pt x="1247942" y="2071202"/>
                </a:cubicBezTo>
                <a:cubicBezTo>
                  <a:pt x="1257800" y="2109006"/>
                  <a:pt x="1278010" y="2114838"/>
                  <a:pt x="1313840" y="2118710"/>
                </a:cubicBezTo>
                <a:cubicBezTo>
                  <a:pt x="1353962" y="2123050"/>
                  <a:pt x="1394330" y="2125056"/>
                  <a:pt x="1434685" y="2124754"/>
                </a:cubicBezTo>
                <a:cubicBezTo>
                  <a:pt x="1487246" y="2124359"/>
                  <a:pt x="1547786" y="2128036"/>
                  <a:pt x="1599700" y="2119815"/>
                </a:cubicBezTo>
                <a:cubicBezTo>
                  <a:pt x="1621743" y="2116326"/>
                  <a:pt x="1657220" y="2115769"/>
                  <a:pt x="1676537" y="2104199"/>
                </a:cubicBezTo>
                <a:cubicBezTo>
                  <a:pt x="1692545" y="2094614"/>
                  <a:pt x="1694526" y="2075916"/>
                  <a:pt x="1696772" y="2058230"/>
                </a:cubicBezTo>
                <a:cubicBezTo>
                  <a:pt x="1710887" y="1947190"/>
                  <a:pt x="1701012" y="1839717"/>
                  <a:pt x="1702156" y="1728380"/>
                </a:cubicBezTo>
                <a:cubicBezTo>
                  <a:pt x="1702113" y="1732733"/>
                  <a:pt x="1876468" y="1732945"/>
                  <a:pt x="1892497" y="1732057"/>
                </a:cubicBezTo>
                <a:cubicBezTo>
                  <a:pt x="1917563" y="1730671"/>
                  <a:pt x="1942545" y="1725065"/>
                  <a:pt x="1967279" y="1724215"/>
                </a:cubicBezTo>
                <a:cubicBezTo>
                  <a:pt x="2063041" y="1720921"/>
                  <a:pt x="2057300" y="1612831"/>
                  <a:pt x="2061671" y="1539727"/>
                </a:cubicBezTo>
                <a:cubicBezTo>
                  <a:pt x="2064972" y="1484560"/>
                  <a:pt x="2063683" y="1429117"/>
                  <a:pt x="2057810" y="1374162"/>
                </a:cubicBezTo>
                <a:cubicBezTo>
                  <a:pt x="2053697" y="1335691"/>
                  <a:pt x="2055424" y="1252960"/>
                  <a:pt x="2014061" y="1233403"/>
                </a:cubicBezTo>
                <a:cubicBezTo>
                  <a:pt x="1996628" y="1225161"/>
                  <a:pt x="1976414" y="1225867"/>
                  <a:pt x="1957217" y="1227682"/>
                </a:cubicBezTo>
                <a:cubicBezTo>
                  <a:pt x="1937246" y="1229569"/>
                  <a:pt x="1709458" y="1234768"/>
                  <a:pt x="1709437" y="1236217"/>
                </a:cubicBezTo>
                <a:cubicBezTo>
                  <a:pt x="1710317" y="1181645"/>
                  <a:pt x="1711189" y="1127073"/>
                  <a:pt x="1712069" y="1072514"/>
                </a:cubicBezTo>
                <a:cubicBezTo>
                  <a:pt x="1711189" y="1017951"/>
                  <a:pt x="1710321" y="963379"/>
                  <a:pt x="1709437" y="908807"/>
                </a:cubicBezTo>
                <a:cubicBezTo>
                  <a:pt x="1764962" y="911718"/>
                  <a:pt x="1817783" y="911068"/>
                  <a:pt x="1872998" y="907761"/>
                </a:cubicBezTo>
                <a:cubicBezTo>
                  <a:pt x="1914042" y="905304"/>
                  <a:pt x="1955678" y="904884"/>
                  <a:pt x="1995897" y="895405"/>
                </a:cubicBezTo>
                <a:cubicBezTo>
                  <a:pt x="2059269" y="880473"/>
                  <a:pt x="2055267" y="811407"/>
                  <a:pt x="2060949" y="758140"/>
                </a:cubicBezTo>
                <a:cubicBezTo>
                  <a:pt x="2071032" y="663554"/>
                  <a:pt x="2075072" y="565568"/>
                  <a:pt x="2061880" y="471075"/>
                </a:cubicBezTo>
                <a:cubicBezTo>
                  <a:pt x="2060021" y="456891"/>
                  <a:pt x="2057083" y="441624"/>
                  <a:pt x="2046502" y="431992"/>
                </a:cubicBezTo>
                <a:cubicBezTo>
                  <a:pt x="2036154" y="422573"/>
                  <a:pt x="2021121" y="420911"/>
                  <a:pt x="2007180" y="419708"/>
                </a:cubicBezTo>
                <a:cubicBezTo>
                  <a:pt x="1978137" y="417200"/>
                  <a:pt x="1702045" y="405588"/>
                  <a:pt x="1702160" y="416644"/>
                </a:cubicBezTo>
                <a:cubicBezTo>
                  <a:pt x="1700991" y="302858"/>
                  <a:pt x="1703172" y="187050"/>
                  <a:pt x="1688879" y="74034"/>
                </a:cubicBezTo>
                <a:cubicBezTo>
                  <a:pt x="1686888" y="58290"/>
                  <a:pt x="1684162" y="41692"/>
                  <a:pt x="1673930" y="29552"/>
                </a:cubicBezTo>
                <a:cubicBezTo>
                  <a:pt x="1655638" y="7849"/>
                  <a:pt x="1621998" y="8904"/>
                  <a:pt x="1596273" y="6017"/>
                </a:cubicBezTo>
                <a:cubicBezTo>
                  <a:pt x="1559205" y="1861"/>
                  <a:pt x="1521894" y="-137"/>
                  <a:pt x="1484597" y="7"/>
                </a:cubicBezTo>
                <a:cubicBezTo>
                  <a:pt x="1424261" y="245"/>
                  <a:pt x="1363951" y="6094"/>
                  <a:pt x="1304709" y="17519"/>
                </a:cubicBezTo>
                <a:cubicBezTo>
                  <a:pt x="1279320" y="22416"/>
                  <a:pt x="1262950" y="23338"/>
                  <a:pt x="1250881" y="47570"/>
                </a:cubicBezTo>
                <a:cubicBezTo>
                  <a:pt x="1240342" y="68729"/>
                  <a:pt x="1238726" y="93488"/>
                  <a:pt x="1238045" y="116725"/>
                </a:cubicBezTo>
                <a:cubicBezTo>
                  <a:pt x="1235111" y="216795"/>
                  <a:pt x="1230756" y="316902"/>
                  <a:pt x="1228855" y="417154"/>
                </a:cubicBezTo>
                <a:cubicBezTo>
                  <a:pt x="1164267" y="416588"/>
                  <a:pt x="1099692" y="416036"/>
                  <a:pt x="1035116" y="415513"/>
                </a:cubicBezTo>
                <a:close/>
                <a:moveTo>
                  <a:pt x="1035116" y="1248433"/>
                </a:moveTo>
                <a:cubicBezTo>
                  <a:pt x="969924" y="1249266"/>
                  <a:pt x="904719" y="1250082"/>
                  <a:pt x="839518" y="1250915"/>
                </a:cubicBezTo>
                <a:cubicBezTo>
                  <a:pt x="840739" y="1191447"/>
                  <a:pt x="841938" y="1131982"/>
                  <a:pt x="843112" y="1072514"/>
                </a:cubicBezTo>
                <a:cubicBezTo>
                  <a:pt x="841938" y="1013050"/>
                  <a:pt x="840739" y="953581"/>
                  <a:pt x="839518" y="894113"/>
                </a:cubicBezTo>
                <a:cubicBezTo>
                  <a:pt x="904719" y="894946"/>
                  <a:pt x="969924" y="895762"/>
                  <a:pt x="1035116" y="896595"/>
                </a:cubicBezTo>
                <a:cubicBezTo>
                  <a:pt x="1100308" y="895762"/>
                  <a:pt x="1165513" y="894946"/>
                  <a:pt x="1230714" y="894113"/>
                </a:cubicBezTo>
                <a:cubicBezTo>
                  <a:pt x="1229493" y="953581"/>
                  <a:pt x="1228294" y="1013046"/>
                  <a:pt x="1227120" y="1072514"/>
                </a:cubicBezTo>
                <a:cubicBezTo>
                  <a:pt x="1228294" y="1131978"/>
                  <a:pt x="1229493" y="1191447"/>
                  <a:pt x="1230714" y="1250915"/>
                </a:cubicBezTo>
                <a:cubicBezTo>
                  <a:pt x="1165513" y="1250078"/>
                  <a:pt x="1100308" y="1249262"/>
                  <a:pt x="1035116" y="124843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6" name="Google Shape;1226;p15"/>
          <p:cNvGrpSpPr/>
          <p:nvPr/>
        </p:nvGrpSpPr>
        <p:grpSpPr>
          <a:xfrm>
            <a:off x="174002" y="67660"/>
            <a:ext cx="1513685" cy="1519385"/>
            <a:chOff x="739440" y="-134204"/>
            <a:chExt cx="3027369" cy="3038769"/>
          </a:xfrm>
        </p:grpSpPr>
        <p:sp>
          <p:nvSpPr>
            <p:cNvPr id="1227" name="Google Shape;1227;p15"/>
            <p:cNvSpPr/>
            <p:nvPr/>
          </p:nvSpPr>
          <p:spPr>
            <a:xfrm>
              <a:off x="739444" y="-134204"/>
              <a:ext cx="3027365" cy="3038769"/>
            </a:xfrm>
            <a:custGeom>
              <a:avLst/>
              <a:gdLst/>
              <a:ahLst/>
              <a:cxnLst/>
              <a:rect l="l" t="t" r="r" b="b"/>
              <a:pathLst>
                <a:path w="3027365" h="3038769" extrusionOk="0">
                  <a:moveTo>
                    <a:pt x="3024239" y="1416925"/>
                  </a:moveTo>
                  <a:cubicBezTo>
                    <a:pt x="3023455" y="1404685"/>
                    <a:pt x="3022458" y="1392451"/>
                    <a:pt x="3021322" y="1380284"/>
                  </a:cubicBezTo>
                  <a:cubicBezTo>
                    <a:pt x="3020750" y="1374237"/>
                    <a:pt x="3020112" y="1368117"/>
                    <a:pt x="3019474" y="1361997"/>
                  </a:cubicBezTo>
                  <a:cubicBezTo>
                    <a:pt x="3008443" y="1257835"/>
                    <a:pt x="2985750" y="1155879"/>
                    <a:pt x="2952950" y="1057624"/>
                  </a:cubicBezTo>
                  <a:cubicBezTo>
                    <a:pt x="2952737" y="1057126"/>
                    <a:pt x="2952591" y="1056700"/>
                    <a:pt x="2952451" y="1056202"/>
                  </a:cubicBezTo>
                  <a:cubicBezTo>
                    <a:pt x="2946830" y="1039270"/>
                    <a:pt x="2940856" y="1022478"/>
                    <a:pt x="2934523" y="1005759"/>
                  </a:cubicBezTo>
                  <a:cubicBezTo>
                    <a:pt x="2927619" y="987472"/>
                    <a:pt x="2920435" y="969403"/>
                    <a:pt x="2912893" y="951402"/>
                  </a:cubicBezTo>
                  <a:cubicBezTo>
                    <a:pt x="2908627" y="941301"/>
                    <a:pt x="2904281" y="931267"/>
                    <a:pt x="2899802" y="921306"/>
                  </a:cubicBezTo>
                  <a:cubicBezTo>
                    <a:pt x="2899802" y="921233"/>
                    <a:pt x="2899729" y="921166"/>
                    <a:pt x="2899729" y="921093"/>
                  </a:cubicBezTo>
                  <a:cubicBezTo>
                    <a:pt x="2659097" y="382062"/>
                    <a:pt x="2107194" y="-14737"/>
                    <a:pt x="1494747" y="420"/>
                  </a:cubicBezTo>
                  <a:cubicBezTo>
                    <a:pt x="1398911" y="-364"/>
                    <a:pt x="1303713" y="8959"/>
                    <a:pt x="1210648" y="27526"/>
                  </a:cubicBezTo>
                  <a:cubicBezTo>
                    <a:pt x="1200687" y="29519"/>
                    <a:pt x="1190726" y="31579"/>
                    <a:pt x="1180838" y="33785"/>
                  </a:cubicBezTo>
                  <a:cubicBezTo>
                    <a:pt x="1155720" y="39334"/>
                    <a:pt x="1130747" y="45527"/>
                    <a:pt x="1105988" y="52425"/>
                  </a:cubicBezTo>
                  <a:cubicBezTo>
                    <a:pt x="1101436" y="53707"/>
                    <a:pt x="1096951" y="55057"/>
                    <a:pt x="1092399" y="56339"/>
                  </a:cubicBezTo>
                  <a:cubicBezTo>
                    <a:pt x="797269" y="141296"/>
                    <a:pt x="530036" y="318814"/>
                    <a:pt x="337294" y="558018"/>
                  </a:cubicBezTo>
                  <a:cubicBezTo>
                    <a:pt x="331673" y="564989"/>
                    <a:pt x="326124" y="571966"/>
                    <a:pt x="320715" y="579009"/>
                  </a:cubicBezTo>
                  <a:cubicBezTo>
                    <a:pt x="315665" y="585415"/>
                    <a:pt x="310754" y="591888"/>
                    <a:pt x="305916" y="598360"/>
                  </a:cubicBezTo>
                  <a:cubicBezTo>
                    <a:pt x="304209" y="600566"/>
                    <a:pt x="302574" y="602772"/>
                    <a:pt x="301006" y="604978"/>
                  </a:cubicBezTo>
                  <a:cubicBezTo>
                    <a:pt x="297450" y="609676"/>
                    <a:pt x="294035" y="614441"/>
                    <a:pt x="290619" y="619139"/>
                  </a:cubicBezTo>
                  <a:cubicBezTo>
                    <a:pt x="288839" y="621558"/>
                    <a:pt x="287064" y="623977"/>
                    <a:pt x="285423" y="626396"/>
                  </a:cubicBezTo>
                  <a:cubicBezTo>
                    <a:pt x="281795" y="631446"/>
                    <a:pt x="278166" y="636569"/>
                    <a:pt x="274611" y="641693"/>
                  </a:cubicBezTo>
                  <a:cubicBezTo>
                    <a:pt x="274186" y="642331"/>
                    <a:pt x="273687" y="642975"/>
                    <a:pt x="273262" y="643686"/>
                  </a:cubicBezTo>
                  <a:cubicBezTo>
                    <a:pt x="219257" y="721739"/>
                    <a:pt x="172868" y="805408"/>
                    <a:pt x="135449" y="893635"/>
                  </a:cubicBezTo>
                  <a:cubicBezTo>
                    <a:pt x="-172553" y="1556817"/>
                    <a:pt x="67356" y="2347353"/>
                    <a:pt x="626164" y="2755821"/>
                  </a:cubicBezTo>
                  <a:cubicBezTo>
                    <a:pt x="626735" y="2756247"/>
                    <a:pt x="627300" y="2756678"/>
                    <a:pt x="627871" y="2757104"/>
                  </a:cubicBezTo>
                  <a:cubicBezTo>
                    <a:pt x="636483" y="2763436"/>
                    <a:pt x="645229" y="2769623"/>
                    <a:pt x="653980" y="2775676"/>
                  </a:cubicBezTo>
                  <a:cubicBezTo>
                    <a:pt x="658393" y="2778733"/>
                    <a:pt x="662805" y="2781724"/>
                    <a:pt x="667211" y="2784781"/>
                  </a:cubicBezTo>
                  <a:cubicBezTo>
                    <a:pt x="671623" y="2787771"/>
                    <a:pt x="676036" y="2790755"/>
                    <a:pt x="680515" y="2793672"/>
                  </a:cubicBezTo>
                  <a:cubicBezTo>
                    <a:pt x="687984" y="2798582"/>
                    <a:pt x="695453" y="2803493"/>
                    <a:pt x="702995" y="2808331"/>
                  </a:cubicBezTo>
                  <a:cubicBezTo>
                    <a:pt x="707480" y="2811108"/>
                    <a:pt x="711960" y="2813952"/>
                    <a:pt x="716445" y="2816724"/>
                  </a:cubicBezTo>
                  <a:cubicBezTo>
                    <a:pt x="721568" y="2819927"/>
                    <a:pt x="726764" y="2823057"/>
                    <a:pt x="731955" y="2826186"/>
                  </a:cubicBezTo>
                  <a:cubicBezTo>
                    <a:pt x="737218" y="2829316"/>
                    <a:pt x="742414" y="2832446"/>
                    <a:pt x="747677" y="2835509"/>
                  </a:cubicBezTo>
                  <a:cubicBezTo>
                    <a:pt x="877948" y="2911855"/>
                    <a:pt x="1022453" y="2968631"/>
                    <a:pt x="1178772" y="3000720"/>
                  </a:cubicBezTo>
                  <a:cubicBezTo>
                    <a:pt x="1227866" y="3012103"/>
                    <a:pt x="1276960" y="3020855"/>
                    <a:pt x="1325835" y="3027048"/>
                  </a:cubicBezTo>
                  <a:cubicBezTo>
                    <a:pt x="1332241" y="3027905"/>
                    <a:pt x="1338713" y="3028682"/>
                    <a:pt x="1345119" y="3029393"/>
                  </a:cubicBezTo>
                  <a:cubicBezTo>
                    <a:pt x="1351950" y="3030250"/>
                    <a:pt x="1358708" y="3030961"/>
                    <a:pt x="1365466" y="3031600"/>
                  </a:cubicBezTo>
                  <a:cubicBezTo>
                    <a:pt x="1365965" y="3031600"/>
                    <a:pt x="1366463" y="3031673"/>
                    <a:pt x="1366888" y="3031673"/>
                  </a:cubicBezTo>
                  <a:cubicBezTo>
                    <a:pt x="1372510" y="3032311"/>
                    <a:pt x="1378132" y="3032809"/>
                    <a:pt x="1383681" y="3033240"/>
                  </a:cubicBezTo>
                  <a:cubicBezTo>
                    <a:pt x="1389515" y="3033812"/>
                    <a:pt x="1395276" y="3034237"/>
                    <a:pt x="1401044" y="3034663"/>
                  </a:cubicBezTo>
                  <a:cubicBezTo>
                    <a:pt x="1404460" y="3034948"/>
                    <a:pt x="1407948" y="3035234"/>
                    <a:pt x="1411363" y="3035447"/>
                  </a:cubicBezTo>
                  <a:cubicBezTo>
                    <a:pt x="1416912" y="3035805"/>
                    <a:pt x="1422394" y="3036158"/>
                    <a:pt x="1427870" y="3036443"/>
                  </a:cubicBezTo>
                  <a:cubicBezTo>
                    <a:pt x="1431571" y="3036656"/>
                    <a:pt x="1435272" y="3036869"/>
                    <a:pt x="1438901" y="3037015"/>
                  </a:cubicBezTo>
                  <a:cubicBezTo>
                    <a:pt x="1448503" y="3037513"/>
                    <a:pt x="1458185" y="3037872"/>
                    <a:pt x="1467787" y="3038151"/>
                  </a:cubicBezTo>
                  <a:cubicBezTo>
                    <a:pt x="1964051" y="3052597"/>
                    <a:pt x="2431428" y="2812822"/>
                    <a:pt x="2722285" y="2429685"/>
                  </a:cubicBezTo>
                  <a:cubicBezTo>
                    <a:pt x="2725560" y="2425418"/>
                    <a:pt x="2728757" y="2421073"/>
                    <a:pt x="2732033" y="2416734"/>
                  </a:cubicBezTo>
                  <a:cubicBezTo>
                    <a:pt x="2735309" y="2412467"/>
                    <a:pt x="2738439" y="2408122"/>
                    <a:pt x="2741569" y="2403716"/>
                  </a:cubicBezTo>
                  <a:cubicBezTo>
                    <a:pt x="2744771" y="2399376"/>
                    <a:pt x="2747901" y="2394964"/>
                    <a:pt x="2751031" y="2390552"/>
                  </a:cubicBezTo>
                  <a:cubicBezTo>
                    <a:pt x="2754161" y="2386139"/>
                    <a:pt x="2757291" y="2381727"/>
                    <a:pt x="2760354" y="2377321"/>
                  </a:cubicBezTo>
                  <a:cubicBezTo>
                    <a:pt x="2772734" y="2359605"/>
                    <a:pt x="2784615" y="2341604"/>
                    <a:pt x="2796144" y="2323317"/>
                  </a:cubicBezTo>
                  <a:cubicBezTo>
                    <a:pt x="2925923" y="2118262"/>
                    <a:pt x="3007672" y="1879562"/>
                    <a:pt x="3022823" y="1621287"/>
                  </a:cubicBezTo>
                  <a:cubicBezTo>
                    <a:pt x="3024032" y="1606203"/>
                    <a:pt x="3025029" y="1591118"/>
                    <a:pt x="3025740" y="1576034"/>
                  </a:cubicBezTo>
                  <a:cubicBezTo>
                    <a:pt x="3026026" y="1570485"/>
                    <a:pt x="3026238" y="1564937"/>
                    <a:pt x="3026451" y="1559315"/>
                  </a:cubicBezTo>
                  <a:cubicBezTo>
                    <a:pt x="3026664" y="1553766"/>
                    <a:pt x="3026810" y="1548217"/>
                    <a:pt x="3026949" y="1542669"/>
                  </a:cubicBezTo>
                  <a:cubicBezTo>
                    <a:pt x="3027022" y="1539253"/>
                    <a:pt x="3027089" y="1535838"/>
                    <a:pt x="3027162" y="1532422"/>
                  </a:cubicBezTo>
                  <a:cubicBezTo>
                    <a:pt x="3027235" y="1529432"/>
                    <a:pt x="3027302" y="1526448"/>
                    <a:pt x="3027302" y="1523531"/>
                  </a:cubicBezTo>
                  <a:cubicBezTo>
                    <a:pt x="3027648" y="1487789"/>
                    <a:pt x="3026585" y="1452290"/>
                    <a:pt x="3024239" y="14169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15"/>
            <p:cNvSpPr/>
            <p:nvPr/>
          </p:nvSpPr>
          <p:spPr>
            <a:xfrm>
              <a:off x="739440" y="423800"/>
              <a:ext cx="892757" cy="2277485"/>
            </a:xfrm>
            <a:custGeom>
              <a:avLst/>
              <a:gdLst/>
              <a:ahLst/>
              <a:cxnLst/>
              <a:rect l="l" t="t" r="r" b="b"/>
              <a:pathLst>
                <a:path w="892757" h="2277485" extrusionOk="0">
                  <a:moveTo>
                    <a:pt x="892758" y="1256005"/>
                  </a:moveTo>
                  <a:cubicBezTo>
                    <a:pt x="891974" y="1301112"/>
                    <a:pt x="888491" y="1347927"/>
                    <a:pt x="887562" y="1394602"/>
                  </a:cubicBezTo>
                  <a:cubicBezTo>
                    <a:pt x="824951" y="1419648"/>
                    <a:pt x="738359" y="1422917"/>
                    <a:pt x="685710" y="1447039"/>
                  </a:cubicBezTo>
                  <a:cubicBezTo>
                    <a:pt x="649142" y="1504599"/>
                    <a:pt x="648212" y="1581582"/>
                    <a:pt x="642450" y="1644831"/>
                  </a:cubicBezTo>
                  <a:cubicBezTo>
                    <a:pt x="681869" y="1692144"/>
                    <a:pt x="749104" y="1706305"/>
                    <a:pt x="785460" y="1755964"/>
                  </a:cubicBezTo>
                  <a:cubicBezTo>
                    <a:pt x="825729" y="1831878"/>
                    <a:pt x="794071" y="1924590"/>
                    <a:pt x="787094" y="2005627"/>
                  </a:cubicBezTo>
                  <a:cubicBezTo>
                    <a:pt x="773293" y="2096127"/>
                    <a:pt x="757637" y="2186414"/>
                    <a:pt x="747676" y="2277486"/>
                  </a:cubicBezTo>
                  <a:cubicBezTo>
                    <a:pt x="742413" y="2274429"/>
                    <a:pt x="737217" y="2271299"/>
                    <a:pt x="731953" y="2268163"/>
                  </a:cubicBezTo>
                  <a:cubicBezTo>
                    <a:pt x="726757" y="2265033"/>
                    <a:pt x="721567" y="2261903"/>
                    <a:pt x="716444" y="2258700"/>
                  </a:cubicBezTo>
                  <a:cubicBezTo>
                    <a:pt x="711958" y="2255923"/>
                    <a:pt x="707479" y="2253078"/>
                    <a:pt x="702994" y="2250307"/>
                  </a:cubicBezTo>
                  <a:cubicBezTo>
                    <a:pt x="695452" y="2245469"/>
                    <a:pt x="687983" y="2240559"/>
                    <a:pt x="680513" y="2235648"/>
                  </a:cubicBezTo>
                  <a:cubicBezTo>
                    <a:pt x="676028" y="2232731"/>
                    <a:pt x="671622" y="2229741"/>
                    <a:pt x="667210" y="2226757"/>
                  </a:cubicBezTo>
                  <a:cubicBezTo>
                    <a:pt x="662798" y="2223700"/>
                    <a:pt x="658385" y="2220710"/>
                    <a:pt x="653979" y="2217653"/>
                  </a:cubicBezTo>
                  <a:cubicBezTo>
                    <a:pt x="645228" y="2211606"/>
                    <a:pt x="636476" y="2205413"/>
                    <a:pt x="627870" y="2199080"/>
                  </a:cubicBezTo>
                  <a:cubicBezTo>
                    <a:pt x="627299" y="2198654"/>
                    <a:pt x="626734" y="2198229"/>
                    <a:pt x="626163" y="2197797"/>
                  </a:cubicBezTo>
                  <a:cubicBezTo>
                    <a:pt x="67361" y="1789335"/>
                    <a:pt x="-172554" y="998799"/>
                    <a:pt x="135448" y="335617"/>
                  </a:cubicBezTo>
                  <a:cubicBezTo>
                    <a:pt x="172873" y="247390"/>
                    <a:pt x="219262" y="163722"/>
                    <a:pt x="273261" y="85668"/>
                  </a:cubicBezTo>
                  <a:cubicBezTo>
                    <a:pt x="273686" y="84957"/>
                    <a:pt x="274185" y="84319"/>
                    <a:pt x="274610" y="83675"/>
                  </a:cubicBezTo>
                  <a:cubicBezTo>
                    <a:pt x="278165" y="78552"/>
                    <a:pt x="281794" y="73428"/>
                    <a:pt x="285422" y="68378"/>
                  </a:cubicBezTo>
                  <a:cubicBezTo>
                    <a:pt x="287057" y="65959"/>
                    <a:pt x="288837" y="63540"/>
                    <a:pt x="290618" y="61121"/>
                  </a:cubicBezTo>
                  <a:cubicBezTo>
                    <a:pt x="294034" y="56423"/>
                    <a:pt x="297449" y="51659"/>
                    <a:pt x="301005" y="46961"/>
                  </a:cubicBezTo>
                  <a:cubicBezTo>
                    <a:pt x="302573" y="44755"/>
                    <a:pt x="304207" y="42549"/>
                    <a:pt x="305915" y="40342"/>
                  </a:cubicBezTo>
                  <a:cubicBezTo>
                    <a:pt x="310753" y="33870"/>
                    <a:pt x="315663" y="27391"/>
                    <a:pt x="320714" y="20992"/>
                  </a:cubicBezTo>
                  <a:cubicBezTo>
                    <a:pt x="326123" y="13948"/>
                    <a:pt x="331672" y="6977"/>
                    <a:pt x="337293" y="0"/>
                  </a:cubicBezTo>
                  <a:cubicBezTo>
                    <a:pt x="349673" y="8326"/>
                    <a:pt x="360844" y="19284"/>
                    <a:pt x="371941" y="28315"/>
                  </a:cubicBezTo>
                  <a:cubicBezTo>
                    <a:pt x="409792" y="61899"/>
                    <a:pt x="449350" y="93271"/>
                    <a:pt x="487985" y="125932"/>
                  </a:cubicBezTo>
                  <a:cubicBezTo>
                    <a:pt x="508405" y="164354"/>
                    <a:pt x="528327" y="203487"/>
                    <a:pt x="540707" y="245251"/>
                  </a:cubicBezTo>
                  <a:cubicBezTo>
                    <a:pt x="565394" y="344928"/>
                    <a:pt x="526194" y="445182"/>
                    <a:pt x="516585" y="544148"/>
                  </a:cubicBezTo>
                  <a:cubicBezTo>
                    <a:pt x="519290" y="566204"/>
                    <a:pt x="528114" y="587693"/>
                    <a:pt x="524200" y="610247"/>
                  </a:cubicBezTo>
                  <a:cubicBezTo>
                    <a:pt x="510611" y="687869"/>
                    <a:pt x="463796" y="775172"/>
                    <a:pt x="521283" y="846248"/>
                  </a:cubicBezTo>
                  <a:cubicBezTo>
                    <a:pt x="557785" y="893136"/>
                    <a:pt x="609577" y="924867"/>
                    <a:pt x="657887" y="958305"/>
                  </a:cubicBezTo>
                  <a:cubicBezTo>
                    <a:pt x="687770" y="981430"/>
                    <a:pt x="736505" y="991743"/>
                    <a:pt x="745403" y="1033155"/>
                  </a:cubicBezTo>
                  <a:cubicBezTo>
                    <a:pt x="751098" y="1082176"/>
                    <a:pt x="765112" y="1131842"/>
                    <a:pt x="805667" y="1163925"/>
                  </a:cubicBezTo>
                  <a:cubicBezTo>
                    <a:pt x="834274" y="1194318"/>
                    <a:pt x="886498" y="1210254"/>
                    <a:pt x="892758" y="12560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15"/>
            <p:cNvSpPr/>
            <p:nvPr/>
          </p:nvSpPr>
          <p:spPr>
            <a:xfrm>
              <a:off x="1978166" y="1227804"/>
              <a:ext cx="1788641" cy="1676741"/>
            </a:xfrm>
            <a:custGeom>
              <a:avLst/>
              <a:gdLst/>
              <a:ahLst/>
              <a:cxnLst/>
              <a:rect l="l" t="t" r="r" b="b"/>
              <a:pathLst>
                <a:path w="1788641" h="1676741" extrusionOk="0">
                  <a:moveTo>
                    <a:pt x="1785517" y="54916"/>
                  </a:moveTo>
                  <a:cubicBezTo>
                    <a:pt x="1787863" y="90275"/>
                    <a:pt x="1788932" y="125780"/>
                    <a:pt x="1788574" y="161497"/>
                  </a:cubicBezTo>
                  <a:cubicBezTo>
                    <a:pt x="1788574" y="164414"/>
                    <a:pt x="1788501" y="167405"/>
                    <a:pt x="1788434" y="170389"/>
                  </a:cubicBezTo>
                  <a:cubicBezTo>
                    <a:pt x="1788361" y="173804"/>
                    <a:pt x="1788294" y="177220"/>
                    <a:pt x="1788221" y="180635"/>
                  </a:cubicBezTo>
                  <a:cubicBezTo>
                    <a:pt x="1788081" y="186184"/>
                    <a:pt x="1787936" y="191733"/>
                    <a:pt x="1787723" y="197281"/>
                  </a:cubicBezTo>
                  <a:cubicBezTo>
                    <a:pt x="1787510" y="202903"/>
                    <a:pt x="1787297" y="208452"/>
                    <a:pt x="1787012" y="214001"/>
                  </a:cubicBezTo>
                  <a:cubicBezTo>
                    <a:pt x="1786301" y="229085"/>
                    <a:pt x="1785304" y="244169"/>
                    <a:pt x="1784095" y="259254"/>
                  </a:cubicBezTo>
                  <a:cubicBezTo>
                    <a:pt x="1768937" y="517523"/>
                    <a:pt x="1687189" y="756228"/>
                    <a:pt x="1557416" y="961283"/>
                  </a:cubicBezTo>
                  <a:cubicBezTo>
                    <a:pt x="1545887" y="979570"/>
                    <a:pt x="1534006" y="997572"/>
                    <a:pt x="1521626" y="1015288"/>
                  </a:cubicBezTo>
                  <a:cubicBezTo>
                    <a:pt x="1518569" y="1019700"/>
                    <a:pt x="1515439" y="1024112"/>
                    <a:pt x="1512303" y="1028524"/>
                  </a:cubicBezTo>
                  <a:cubicBezTo>
                    <a:pt x="1509167" y="1032937"/>
                    <a:pt x="1506043" y="1037349"/>
                    <a:pt x="1502840" y="1041688"/>
                  </a:cubicBezTo>
                  <a:cubicBezTo>
                    <a:pt x="1499711" y="1046101"/>
                    <a:pt x="1496581" y="1050440"/>
                    <a:pt x="1493305" y="1054706"/>
                  </a:cubicBezTo>
                  <a:cubicBezTo>
                    <a:pt x="1490029" y="1059046"/>
                    <a:pt x="1486832" y="1063385"/>
                    <a:pt x="1483557" y="1067657"/>
                  </a:cubicBezTo>
                  <a:cubicBezTo>
                    <a:pt x="1192700" y="1450795"/>
                    <a:pt x="725323" y="1690570"/>
                    <a:pt x="229059" y="1676124"/>
                  </a:cubicBezTo>
                  <a:cubicBezTo>
                    <a:pt x="219456" y="1675838"/>
                    <a:pt x="209775" y="1675486"/>
                    <a:pt x="200173" y="1674987"/>
                  </a:cubicBezTo>
                  <a:cubicBezTo>
                    <a:pt x="196544" y="1674847"/>
                    <a:pt x="192843" y="1674629"/>
                    <a:pt x="189142" y="1674416"/>
                  </a:cubicBezTo>
                  <a:cubicBezTo>
                    <a:pt x="183666" y="1674130"/>
                    <a:pt x="178184" y="1673778"/>
                    <a:pt x="172635" y="1673419"/>
                  </a:cubicBezTo>
                  <a:cubicBezTo>
                    <a:pt x="169220" y="1673207"/>
                    <a:pt x="165731" y="1672921"/>
                    <a:pt x="162316" y="1672635"/>
                  </a:cubicBezTo>
                  <a:cubicBezTo>
                    <a:pt x="156554" y="1672210"/>
                    <a:pt x="150787" y="1671778"/>
                    <a:pt x="144952" y="1671213"/>
                  </a:cubicBezTo>
                  <a:cubicBezTo>
                    <a:pt x="139404" y="1670788"/>
                    <a:pt x="133782" y="1670289"/>
                    <a:pt x="128160" y="1669645"/>
                  </a:cubicBezTo>
                  <a:cubicBezTo>
                    <a:pt x="127735" y="1669645"/>
                    <a:pt x="127237" y="1669572"/>
                    <a:pt x="126738" y="1669572"/>
                  </a:cubicBezTo>
                  <a:cubicBezTo>
                    <a:pt x="119980" y="1668934"/>
                    <a:pt x="113222" y="1668223"/>
                    <a:pt x="106391" y="1667366"/>
                  </a:cubicBezTo>
                  <a:cubicBezTo>
                    <a:pt x="99985" y="1666655"/>
                    <a:pt x="93513" y="1665871"/>
                    <a:pt x="87107" y="1665020"/>
                  </a:cubicBezTo>
                  <a:cubicBezTo>
                    <a:pt x="71451" y="1619980"/>
                    <a:pt x="55164" y="1575304"/>
                    <a:pt x="37016" y="1531188"/>
                  </a:cubicBezTo>
                  <a:cubicBezTo>
                    <a:pt x="23141" y="1493410"/>
                    <a:pt x="-3466" y="1456410"/>
                    <a:pt x="375" y="1414646"/>
                  </a:cubicBezTo>
                  <a:cubicBezTo>
                    <a:pt x="19938" y="1319521"/>
                    <a:pt x="183301" y="1207458"/>
                    <a:pt x="162383" y="1110340"/>
                  </a:cubicBezTo>
                  <a:cubicBezTo>
                    <a:pt x="127589" y="1021116"/>
                    <a:pt x="60354" y="947767"/>
                    <a:pt x="30185" y="856124"/>
                  </a:cubicBezTo>
                  <a:cubicBezTo>
                    <a:pt x="-482" y="773519"/>
                    <a:pt x="12968" y="676972"/>
                    <a:pt x="80841" y="616920"/>
                  </a:cubicBezTo>
                  <a:cubicBezTo>
                    <a:pt x="144023" y="552316"/>
                    <a:pt x="205211" y="484084"/>
                    <a:pt x="280061" y="432645"/>
                  </a:cubicBezTo>
                  <a:cubicBezTo>
                    <a:pt x="443205" y="318096"/>
                    <a:pt x="421576" y="490417"/>
                    <a:pt x="524601" y="485865"/>
                  </a:cubicBezTo>
                  <a:cubicBezTo>
                    <a:pt x="651031" y="480316"/>
                    <a:pt x="777747" y="468787"/>
                    <a:pt x="903259" y="458401"/>
                  </a:cubicBezTo>
                  <a:cubicBezTo>
                    <a:pt x="975758" y="476117"/>
                    <a:pt x="992052" y="565341"/>
                    <a:pt x="1028839" y="620549"/>
                  </a:cubicBezTo>
                  <a:cubicBezTo>
                    <a:pt x="1094081" y="625034"/>
                    <a:pt x="1157335" y="642816"/>
                    <a:pt x="1220942" y="656837"/>
                  </a:cubicBezTo>
                  <a:cubicBezTo>
                    <a:pt x="1250685" y="662459"/>
                    <a:pt x="1282489" y="665729"/>
                    <a:pt x="1306392" y="686295"/>
                  </a:cubicBezTo>
                  <a:cubicBezTo>
                    <a:pt x="1331437" y="709274"/>
                    <a:pt x="1335491" y="745064"/>
                    <a:pt x="1343319" y="777153"/>
                  </a:cubicBezTo>
                  <a:cubicBezTo>
                    <a:pt x="1423079" y="704655"/>
                    <a:pt x="1515786" y="645527"/>
                    <a:pt x="1585440" y="563068"/>
                  </a:cubicBezTo>
                  <a:cubicBezTo>
                    <a:pt x="1566441" y="473844"/>
                    <a:pt x="1543535" y="376087"/>
                    <a:pt x="1564096" y="285800"/>
                  </a:cubicBezTo>
                  <a:cubicBezTo>
                    <a:pt x="1630261" y="198783"/>
                    <a:pt x="1702693" y="120237"/>
                    <a:pt x="1757196" y="26109"/>
                  </a:cubicBezTo>
                  <a:cubicBezTo>
                    <a:pt x="1762605" y="13802"/>
                    <a:pt x="1770998" y="5190"/>
                    <a:pt x="1780746" y="0"/>
                  </a:cubicBezTo>
                  <a:cubicBezTo>
                    <a:pt x="1781384" y="6120"/>
                    <a:pt x="1782028" y="12240"/>
                    <a:pt x="1782594" y="18287"/>
                  </a:cubicBezTo>
                  <a:cubicBezTo>
                    <a:pt x="1783736" y="30442"/>
                    <a:pt x="1784733" y="42682"/>
                    <a:pt x="1785517" y="549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15"/>
            <p:cNvSpPr/>
            <p:nvPr/>
          </p:nvSpPr>
          <p:spPr>
            <a:xfrm>
              <a:off x="1576727" y="-134198"/>
              <a:ext cx="2115660" cy="1475403"/>
            </a:xfrm>
            <a:custGeom>
              <a:avLst/>
              <a:gdLst/>
              <a:ahLst/>
              <a:cxnLst/>
              <a:rect l="l" t="t" r="r" b="b"/>
              <a:pathLst>
                <a:path w="2115660" h="1475403" extrusionOk="0">
                  <a:moveTo>
                    <a:pt x="2115163" y="1056196"/>
                  </a:moveTo>
                  <a:cubicBezTo>
                    <a:pt x="2115303" y="1056694"/>
                    <a:pt x="2115448" y="1057120"/>
                    <a:pt x="2115661" y="1057618"/>
                  </a:cubicBezTo>
                  <a:cubicBezTo>
                    <a:pt x="2012848" y="1060177"/>
                    <a:pt x="1911038" y="997639"/>
                    <a:pt x="1805879" y="1010159"/>
                  </a:cubicBezTo>
                  <a:cubicBezTo>
                    <a:pt x="1827363" y="1065300"/>
                    <a:pt x="1816478" y="1139865"/>
                    <a:pt x="1754938" y="1162345"/>
                  </a:cubicBezTo>
                  <a:cubicBezTo>
                    <a:pt x="1717658" y="1183975"/>
                    <a:pt x="1683503" y="1210795"/>
                    <a:pt x="1644655" y="1230079"/>
                  </a:cubicBezTo>
                  <a:cubicBezTo>
                    <a:pt x="1625943" y="1356655"/>
                    <a:pt x="1634555" y="1518875"/>
                    <a:pt x="1453974" y="1464658"/>
                  </a:cubicBezTo>
                  <a:cubicBezTo>
                    <a:pt x="1406661" y="1454199"/>
                    <a:pt x="1380266" y="1411650"/>
                    <a:pt x="1354151" y="1374796"/>
                  </a:cubicBezTo>
                  <a:cubicBezTo>
                    <a:pt x="1311104" y="1322931"/>
                    <a:pt x="1290617" y="1246513"/>
                    <a:pt x="1234905" y="1207738"/>
                  </a:cubicBezTo>
                  <a:cubicBezTo>
                    <a:pt x="1233483" y="1207665"/>
                    <a:pt x="1232127" y="1207598"/>
                    <a:pt x="1230705" y="1207525"/>
                  </a:cubicBezTo>
                  <a:cubicBezTo>
                    <a:pt x="1229994" y="1159854"/>
                    <a:pt x="1260442" y="1115670"/>
                    <a:pt x="1255179" y="1067719"/>
                  </a:cubicBezTo>
                  <a:cubicBezTo>
                    <a:pt x="1244082" y="1009733"/>
                    <a:pt x="1225157" y="953237"/>
                    <a:pt x="1218678" y="894401"/>
                  </a:cubicBezTo>
                  <a:cubicBezTo>
                    <a:pt x="1266490" y="818554"/>
                    <a:pt x="1383031" y="726917"/>
                    <a:pt x="1347387" y="626736"/>
                  </a:cubicBezTo>
                  <a:cubicBezTo>
                    <a:pt x="1335505" y="595431"/>
                    <a:pt x="1317929" y="546549"/>
                    <a:pt x="1276165" y="553593"/>
                  </a:cubicBezTo>
                  <a:cubicBezTo>
                    <a:pt x="1199181" y="571880"/>
                    <a:pt x="1132870" y="618124"/>
                    <a:pt x="1057953" y="641322"/>
                  </a:cubicBezTo>
                  <a:cubicBezTo>
                    <a:pt x="1017397" y="654984"/>
                    <a:pt x="976769" y="643668"/>
                    <a:pt x="936646" y="636199"/>
                  </a:cubicBezTo>
                  <a:cubicBezTo>
                    <a:pt x="924479" y="635129"/>
                    <a:pt x="913095" y="639827"/>
                    <a:pt x="902995" y="646020"/>
                  </a:cubicBezTo>
                  <a:cubicBezTo>
                    <a:pt x="835474" y="682734"/>
                    <a:pt x="781402" y="738373"/>
                    <a:pt x="738070" y="801269"/>
                  </a:cubicBezTo>
                  <a:cubicBezTo>
                    <a:pt x="721636" y="823252"/>
                    <a:pt x="708898" y="847799"/>
                    <a:pt x="695169" y="871635"/>
                  </a:cubicBezTo>
                  <a:cubicBezTo>
                    <a:pt x="666708" y="884798"/>
                    <a:pt x="637749" y="894401"/>
                    <a:pt x="608151" y="882519"/>
                  </a:cubicBezTo>
                  <a:cubicBezTo>
                    <a:pt x="577557" y="867933"/>
                    <a:pt x="555143" y="841824"/>
                    <a:pt x="527114" y="823464"/>
                  </a:cubicBezTo>
                  <a:cubicBezTo>
                    <a:pt x="477734" y="807316"/>
                    <a:pt x="420320" y="824315"/>
                    <a:pt x="372150" y="800340"/>
                  </a:cubicBezTo>
                  <a:cubicBezTo>
                    <a:pt x="332233" y="797349"/>
                    <a:pt x="300861" y="775294"/>
                    <a:pt x="269769" y="752242"/>
                  </a:cubicBezTo>
                  <a:cubicBezTo>
                    <a:pt x="200965" y="713608"/>
                    <a:pt x="119503" y="710192"/>
                    <a:pt x="42805" y="716525"/>
                  </a:cubicBezTo>
                  <a:cubicBezTo>
                    <a:pt x="-382" y="711827"/>
                    <a:pt x="2037" y="660101"/>
                    <a:pt x="2535" y="627301"/>
                  </a:cubicBezTo>
                  <a:cubicBezTo>
                    <a:pt x="3459" y="604820"/>
                    <a:pt x="-1731" y="586108"/>
                    <a:pt x="615" y="565116"/>
                  </a:cubicBezTo>
                  <a:cubicBezTo>
                    <a:pt x="16836" y="505849"/>
                    <a:pt x="134733" y="506985"/>
                    <a:pt x="185316" y="488206"/>
                  </a:cubicBezTo>
                  <a:cubicBezTo>
                    <a:pt x="271975" y="471201"/>
                    <a:pt x="262725" y="414352"/>
                    <a:pt x="280441" y="345980"/>
                  </a:cubicBezTo>
                  <a:cubicBezTo>
                    <a:pt x="291611" y="315745"/>
                    <a:pt x="318863" y="297956"/>
                    <a:pt x="344260" y="279814"/>
                  </a:cubicBezTo>
                  <a:cubicBezTo>
                    <a:pt x="279796" y="230295"/>
                    <a:pt x="246431" y="154594"/>
                    <a:pt x="254399" y="69144"/>
                  </a:cubicBezTo>
                  <a:cubicBezTo>
                    <a:pt x="254824" y="64945"/>
                    <a:pt x="255037" y="60678"/>
                    <a:pt x="255110" y="56339"/>
                  </a:cubicBezTo>
                  <a:cubicBezTo>
                    <a:pt x="259662" y="55057"/>
                    <a:pt x="264147" y="53707"/>
                    <a:pt x="268699" y="52425"/>
                  </a:cubicBezTo>
                  <a:cubicBezTo>
                    <a:pt x="293459" y="45521"/>
                    <a:pt x="318431" y="39334"/>
                    <a:pt x="343549" y="33785"/>
                  </a:cubicBezTo>
                  <a:cubicBezTo>
                    <a:pt x="353437" y="31579"/>
                    <a:pt x="363398" y="29519"/>
                    <a:pt x="373359" y="27526"/>
                  </a:cubicBezTo>
                  <a:cubicBezTo>
                    <a:pt x="466424" y="8953"/>
                    <a:pt x="561622" y="-364"/>
                    <a:pt x="657458" y="420"/>
                  </a:cubicBezTo>
                  <a:cubicBezTo>
                    <a:pt x="1269911" y="-14737"/>
                    <a:pt x="1821814" y="382062"/>
                    <a:pt x="2062440" y="921087"/>
                  </a:cubicBezTo>
                  <a:cubicBezTo>
                    <a:pt x="2062440" y="921160"/>
                    <a:pt x="2062513" y="921227"/>
                    <a:pt x="2062513" y="921300"/>
                  </a:cubicBezTo>
                  <a:cubicBezTo>
                    <a:pt x="2066999" y="931261"/>
                    <a:pt x="2071338" y="941295"/>
                    <a:pt x="2075604" y="951396"/>
                  </a:cubicBezTo>
                  <a:cubicBezTo>
                    <a:pt x="2083146" y="969397"/>
                    <a:pt x="2090330" y="987465"/>
                    <a:pt x="2097234" y="1005753"/>
                  </a:cubicBezTo>
                  <a:cubicBezTo>
                    <a:pt x="2103567" y="1022472"/>
                    <a:pt x="2109541" y="1039264"/>
                    <a:pt x="2115163" y="10561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4149A12-E992-6019-A969-06C9728C6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3686" y="1597405"/>
            <a:ext cx="3063181" cy="222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52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D63E4-1F8C-B1D7-E8A6-CEBE6096D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079" y="3541225"/>
            <a:ext cx="1799638" cy="483547"/>
          </a:xfrm>
        </p:spPr>
        <p:txBody>
          <a:bodyPr/>
          <a:lstStyle/>
          <a:p>
            <a:r>
              <a:rPr lang="en-IN" sz="2400" b="1" dirty="0"/>
              <a:t>Instagram</a:t>
            </a:r>
          </a:p>
        </p:txBody>
      </p:sp>
      <p:pic>
        <p:nvPicPr>
          <p:cNvPr id="9" name="slide2" descr="Proportion of Top 5 Countries by Month">
            <a:extLst>
              <a:ext uri="{FF2B5EF4-FFF2-40B4-BE49-F238E27FC236}">
                <a16:creationId xmlns:a16="http://schemas.microsoft.com/office/drawing/2014/main" id="{D7B1B271-AD57-4CB9-826E-F2C7B2BC8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" b="20573"/>
          <a:stretch/>
        </p:blipFill>
        <p:spPr>
          <a:xfrm>
            <a:off x="390462" y="617838"/>
            <a:ext cx="8223948" cy="283146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19E15DD-0F1E-4C75-A2F4-C3B4215F6455}"/>
              </a:ext>
            </a:extLst>
          </p:cNvPr>
          <p:cNvSpPr txBox="1">
            <a:spLocks/>
          </p:cNvSpPr>
          <p:nvPr/>
        </p:nvSpPr>
        <p:spPr>
          <a:xfrm>
            <a:off x="1795501" y="68110"/>
            <a:ext cx="5371418" cy="59460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rgbClr val="00B050"/>
                </a:solidFill>
                <a:latin typeface="Dosis" pitchFamily="2" charset="0"/>
                <a:cs typeface="72 Black" panose="020B0A04030603020204" pitchFamily="34" charset="0"/>
              </a:rPr>
              <a:t>Which Countries make up top Accounts?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2A30D-1C8C-4812-A688-CAB3C934E043}"/>
              </a:ext>
            </a:extLst>
          </p:cNvPr>
          <p:cNvSpPr txBox="1"/>
          <p:nvPr/>
        </p:nvSpPr>
        <p:spPr>
          <a:xfrm>
            <a:off x="1066212" y="4116698"/>
            <a:ext cx="7586298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5 countries and their proportions remained consistent across all 4 months.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Mexico fell off after the first month and was replaced by Spain.</a:t>
            </a:r>
          </a:p>
        </p:txBody>
      </p:sp>
    </p:spTree>
    <p:extLst>
      <p:ext uri="{BB962C8B-B14F-4D97-AF65-F5344CB8AC3E}">
        <p14:creationId xmlns:p14="http://schemas.microsoft.com/office/powerpoint/2010/main" val="3305842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D63E4-1F8C-B1D7-E8A6-CEBE6096D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402" y="3496192"/>
            <a:ext cx="1630173" cy="472092"/>
          </a:xfrm>
        </p:spPr>
        <p:txBody>
          <a:bodyPr/>
          <a:lstStyle/>
          <a:p>
            <a:r>
              <a:rPr lang="en-IN" sz="2400" b="1" dirty="0"/>
              <a:t>YouTube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F99B2-271D-4E7C-A606-C155A39941F9}"/>
              </a:ext>
            </a:extLst>
          </p:cNvPr>
          <p:cNvSpPr txBox="1"/>
          <p:nvPr/>
        </p:nvSpPr>
        <p:spPr>
          <a:xfrm>
            <a:off x="1221554" y="3805881"/>
            <a:ext cx="7696493" cy="87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5 countries remained consistent across the 4 months.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Overall proportions remained similar as well, the US saw a drop from March to June and increased in the 2 subsequent months.</a:t>
            </a:r>
          </a:p>
        </p:txBody>
      </p:sp>
      <p:pic>
        <p:nvPicPr>
          <p:cNvPr id="9" name="slide2" descr="Proportion of Top 5 Countries by Month">
            <a:extLst>
              <a:ext uri="{FF2B5EF4-FFF2-40B4-BE49-F238E27FC236}">
                <a16:creationId xmlns:a16="http://schemas.microsoft.com/office/drawing/2014/main" id="{34AD0623-1B4E-4B7B-B96F-998EB50F59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6" b="23474"/>
          <a:stretch/>
        </p:blipFill>
        <p:spPr>
          <a:xfrm>
            <a:off x="303583" y="562344"/>
            <a:ext cx="8522672" cy="293384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E64B9B8-C85F-4D5D-A641-CA2A8D2A71A7}"/>
              </a:ext>
            </a:extLst>
          </p:cNvPr>
          <p:cNvSpPr txBox="1">
            <a:spLocks/>
          </p:cNvSpPr>
          <p:nvPr/>
        </p:nvSpPr>
        <p:spPr>
          <a:xfrm>
            <a:off x="1795501" y="68110"/>
            <a:ext cx="5371418" cy="59460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rgbClr val="00B050"/>
                </a:solidFill>
                <a:latin typeface="Dosis" pitchFamily="2" charset="0"/>
                <a:cs typeface="72 Black" panose="020B0A04030603020204" pitchFamily="34" charset="0"/>
              </a:rPr>
              <a:t>Which Countries make up top Channels? </a:t>
            </a:r>
          </a:p>
        </p:txBody>
      </p:sp>
    </p:spTree>
    <p:extLst>
      <p:ext uri="{BB962C8B-B14F-4D97-AF65-F5344CB8AC3E}">
        <p14:creationId xmlns:p14="http://schemas.microsoft.com/office/powerpoint/2010/main" val="3603365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AEE"/>
        </a:solidFill>
        <a:effectLst/>
      </p:bgPr>
    </p:bg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9" name="Google Shape;1219;p15"/>
          <p:cNvGrpSpPr/>
          <p:nvPr/>
        </p:nvGrpSpPr>
        <p:grpSpPr>
          <a:xfrm>
            <a:off x="1118519" y="211900"/>
            <a:ext cx="3661247" cy="4752702"/>
            <a:chOff x="1460200" y="443269"/>
            <a:chExt cx="8733214" cy="13271323"/>
          </a:xfrm>
        </p:grpSpPr>
        <p:sp>
          <p:nvSpPr>
            <p:cNvPr id="1220" name="Google Shape;1220;p15"/>
            <p:cNvSpPr/>
            <p:nvPr/>
          </p:nvSpPr>
          <p:spPr>
            <a:xfrm>
              <a:off x="1460200" y="443269"/>
              <a:ext cx="8733214" cy="13271323"/>
            </a:xfrm>
            <a:custGeom>
              <a:avLst/>
              <a:gdLst/>
              <a:ahLst/>
              <a:cxnLst/>
              <a:rect l="l" t="t" r="r" b="b"/>
              <a:pathLst>
                <a:path w="8733214" h="13271323" extrusionOk="0">
                  <a:moveTo>
                    <a:pt x="8729291" y="13173593"/>
                  </a:moveTo>
                  <a:cubicBezTo>
                    <a:pt x="8732158" y="13222246"/>
                    <a:pt x="9157330" y="13201516"/>
                    <a:pt x="248003" y="13271324"/>
                  </a:cubicBezTo>
                  <a:cubicBezTo>
                    <a:pt x="88757" y="13271324"/>
                    <a:pt x="57507" y="1976761"/>
                    <a:pt x="0" y="251090"/>
                  </a:cubicBezTo>
                  <a:cubicBezTo>
                    <a:pt x="0" y="127136"/>
                    <a:pt x="1396848" y="169153"/>
                    <a:pt x="1859827" y="146379"/>
                  </a:cubicBezTo>
                  <a:cubicBezTo>
                    <a:pt x="4990495" y="-7568"/>
                    <a:pt x="6566609" y="-66068"/>
                    <a:pt x="8499261" y="99850"/>
                  </a:cubicBezTo>
                  <a:cubicBezTo>
                    <a:pt x="8635941" y="111582"/>
                    <a:pt x="8362371" y="5023990"/>
                    <a:pt x="8729291" y="131735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15"/>
            <p:cNvSpPr/>
            <p:nvPr/>
          </p:nvSpPr>
          <p:spPr>
            <a:xfrm>
              <a:off x="1829324" y="852972"/>
              <a:ext cx="7983634" cy="12451881"/>
            </a:xfrm>
            <a:custGeom>
              <a:avLst/>
              <a:gdLst/>
              <a:ahLst/>
              <a:cxnLst/>
              <a:rect l="l" t="t" r="r" b="b"/>
              <a:pathLst>
                <a:path w="7983634" h="12451881" extrusionOk="0">
                  <a:moveTo>
                    <a:pt x="0" y="175453"/>
                  </a:moveTo>
                  <a:cubicBezTo>
                    <a:pt x="312414" y="148140"/>
                    <a:pt x="633403" y="152865"/>
                    <a:pt x="992784" y="153528"/>
                  </a:cubicBezTo>
                  <a:cubicBezTo>
                    <a:pt x="2223801" y="153528"/>
                    <a:pt x="5100093" y="-129045"/>
                    <a:pt x="7807476" y="72520"/>
                  </a:cubicBezTo>
                  <a:cubicBezTo>
                    <a:pt x="7886435" y="5574999"/>
                    <a:pt x="7658238" y="5251523"/>
                    <a:pt x="7983635" y="12391046"/>
                  </a:cubicBezTo>
                  <a:cubicBezTo>
                    <a:pt x="4366464" y="12420269"/>
                    <a:pt x="4625380" y="12416606"/>
                    <a:pt x="196974" y="12451881"/>
                  </a:cubicBezTo>
                  <a:cubicBezTo>
                    <a:pt x="19488" y="7103750"/>
                    <a:pt x="56976" y="2417935"/>
                    <a:pt x="0" y="175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15"/>
            <p:cNvSpPr/>
            <p:nvPr/>
          </p:nvSpPr>
          <p:spPr>
            <a:xfrm>
              <a:off x="1833775" y="848532"/>
              <a:ext cx="7967891" cy="12456510"/>
            </a:xfrm>
            <a:custGeom>
              <a:avLst/>
              <a:gdLst/>
              <a:ahLst/>
              <a:cxnLst/>
              <a:rect l="l" t="t" r="r" b="b"/>
              <a:pathLst>
                <a:path w="7967891" h="12456510" extrusionOk="0">
                  <a:moveTo>
                    <a:pt x="7913658" y="12141499"/>
                  </a:moveTo>
                  <a:cubicBezTo>
                    <a:pt x="7978361" y="12141499"/>
                    <a:pt x="7967821" y="12147816"/>
                    <a:pt x="7966413" y="12116814"/>
                  </a:cubicBezTo>
                  <a:cubicBezTo>
                    <a:pt x="7920535" y="12116867"/>
                    <a:pt x="7904021" y="12116814"/>
                    <a:pt x="7853311" y="12116894"/>
                  </a:cubicBezTo>
                  <a:cubicBezTo>
                    <a:pt x="7855726" y="11548270"/>
                    <a:pt x="7805547" y="11634640"/>
                    <a:pt x="7944244" y="11634959"/>
                  </a:cubicBezTo>
                  <a:cubicBezTo>
                    <a:pt x="7942864" y="11605072"/>
                    <a:pt x="7950377" y="11610274"/>
                    <a:pt x="7913658" y="11610274"/>
                  </a:cubicBezTo>
                  <a:cubicBezTo>
                    <a:pt x="7829176" y="11610274"/>
                    <a:pt x="7846275" y="11685709"/>
                    <a:pt x="7838761" y="11205844"/>
                  </a:cubicBezTo>
                  <a:cubicBezTo>
                    <a:pt x="7837354" y="11114776"/>
                    <a:pt x="7818211" y="11130144"/>
                    <a:pt x="7913658" y="11130144"/>
                  </a:cubicBezTo>
                  <a:cubicBezTo>
                    <a:pt x="7926775" y="11130144"/>
                    <a:pt x="7924252" y="11135108"/>
                    <a:pt x="7923217" y="11105512"/>
                  </a:cubicBezTo>
                  <a:cubicBezTo>
                    <a:pt x="7809184" y="11105512"/>
                    <a:pt x="7839903" y="11153847"/>
                    <a:pt x="7835017" y="10843271"/>
                  </a:cubicBezTo>
                  <a:cubicBezTo>
                    <a:pt x="7830717" y="10578933"/>
                    <a:pt x="7806078" y="10622144"/>
                    <a:pt x="7907446" y="10622171"/>
                  </a:cubicBezTo>
                  <a:cubicBezTo>
                    <a:pt x="7906437" y="10589232"/>
                    <a:pt x="7920323" y="10597699"/>
                    <a:pt x="7831008" y="10597407"/>
                  </a:cubicBezTo>
                  <a:cubicBezTo>
                    <a:pt x="7825805" y="10278523"/>
                    <a:pt x="7829521" y="10493864"/>
                    <a:pt x="7824716" y="10115631"/>
                  </a:cubicBezTo>
                  <a:cubicBezTo>
                    <a:pt x="7904817" y="10115445"/>
                    <a:pt x="7892791" y="10123753"/>
                    <a:pt x="7891861" y="10090893"/>
                  </a:cubicBezTo>
                  <a:cubicBezTo>
                    <a:pt x="7811600" y="10090920"/>
                    <a:pt x="7817309" y="10172141"/>
                    <a:pt x="7815052" y="9607074"/>
                  </a:cubicBezTo>
                  <a:cubicBezTo>
                    <a:pt x="7891250" y="9607923"/>
                    <a:pt x="7878719" y="9613656"/>
                    <a:pt x="7877896" y="9582840"/>
                  </a:cubicBezTo>
                  <a:cubicBezTo>
                    <a:pt x="7805494" y="9582602"/>
                    <a:pt x="7814973" y="9584592"/>
                    <a:pt x="7814946" y="9575090"/>
                  </a:cubicBezTo>
                  <a:cubicBezTo>
                    <a:pt x="7814601" y="9461381"/>
                    <a:pt x="7814096" y="9447526"/>
                    <a:pt x="7808627" y="9100587"/>
                  </a:cubicBezTo>
                  <a:cubicBezTo>
                    <a:pt x="7876090" y="9101303"/>
                    <a:pt x="7864992" y="9107090"/>
                    <a:pt x="7864143" y="9076327"/>
                  </a:cubicBezTo>
                  <a:cubicBezTo>
                    <a:pt x="7785820" y="9076009"/>
                    <a:pt x="7809184" y="9137481"/>
                    <a:pt x="7801830" y="8669269"/>
                  </a:cubicBezTo>
                  <a:cubicBezTo>
                    <a:pt x="7800396" y="8578280"/>
                    <a:pt x="7787758" y="8594047"/>
                    <a:pt x="7850656" y="8594737"/>
                  </a:cubicBezTo>
                  <a:cubicBezTo>
                    <a:pt x="7849753" y="8563257"/>
                    <a:pt x="7859868" y="8570663"/>
                    <a:pt x="7800317" y="8569177"/>
                  </a:cubicBezTo>
                  <a:cubicBezTo>
                    <a:pt x="7794104" y="8147387"/>
                    <a:pt x="7795963" y="8252522"/>
                    <a:pt x="7789670" y="8084454"/>
                  </a:cubicBezTo>
                  <a:cubicBezTo>
                    <a:pt x="7844390" y="8084136"/>
                    <a:pt x="7835416" y="8090745"/>
                    <a:pt x="7834407" y="8059610"/>
                  </a:cubicBezTo>
                  <a:cubicBezTo>
                    <a:pt x="7778041" y="8059797"/>
                    <a:pt x="7788316" y="8082915"/>
                    <a:pt x="7786139" y="7944628"/>
                  </a:cubicBezTo>
                  <a:cubicBezTo>
                    <a:pt x="7779289" y="7505798"/>
                    <a:pt x="7767130" y="7577464"/>
                    <a:pt x="7817866" y="7576747"/>
                  </a:cubicBezTo>
                  <a:cubicBezTo>
                    <a:pt x="7816724" y="7545851"/>
                    <a:pt x="7824079" y="7551823"/>
                    <a:pt x="7781095" y="7552646"/>
                  </a:cubicBezTo>
                  <a:cubicBezTo>
                    <a:pt x="7772333" y="7010618"/>
                    <a:pt x="7759961" y="7072224"/>
                    <a:pt x="7800635" y="7072118"/>
                  </a:cubicBezTo>
                  <a:cubicBezTo>
                    <a:pt x="7799839" y="7041089"/>
                    <a:pt x="7806105" y="7047407"/>
                    <a:pt x="7772333" y="7047486"/>
                  </a:cubicBezTo>
                  <a:cubicBezTo>
                    <a:pt x="7763545" y="6502964"/>
                    <a:pt x="7755049" y="6564623"/>
                    <a:pt x="7792352" y="6564303"/>
                  </a:cubicBezTo>
                  <a:cubicBezTo>
                    <a:pt x="7792087" y="6534682"/>
                    <a:pt x="7799016" y="6539540"/>
                    <a:pt x="7765032" y="6539885"/>
                  </a:cubicBezTo>
                  <a:cubicBezTo>
                    <a:pt x="7761395" y="6295002"/>
                    <a:pt x="7765563" y="6269839"/>
                    <a:pt x="7760757" y="6057631"/>
                  </a:cubicBezTo>
                  <a:cubicBezTo>
                    <a:pt x="7797502" y="6057631"/>
                    <a:pt x="7791290" y="6064001"/>
                    <a:pt x="7791449" y="6032973"/>
                  </a:cubicBezTo>
                  <a:cubicBezTo>
                    <a:pt x="7750403" y="6033000"/>
                    <a:pt x="7759111" y="6103072"/>
                    <a:pt x="7750004" y="5589737"/>
                  </a:cubicBezTo>
                  <a:cubicBezTo>
                    <a:pt x="7749155" y="5542438"/>
                    <a:pt x="7747694" y="5548649"/>
                    <a:pt x="7754067" y="5548702"/>
                  </a:cubicBezTo>
                  <a:cubicBezTo>
                    <a:pt x="7804087" y="5549180"/>
                    <a:pt x="7795591" y="5555444"/>
                    <a:pt x="7795989" y="5524415"/>
                  </a:cubicBezTo>
                  <a:cubicBezTo>
                    <a:pt x="7737579" y="5523991"/>
                    <a:pt x="7744483" y="5570228"/>
                    <a:pt x="7745943" y="5227218"/>
                  </a:cubicBezTo>
                  <a:cubicBezTo>
                    <a:pt x="7746633" y="5006037"/>
                    <a:pt x="7727411" y="5042428"/>
                    <a:pt x="7803317" y="5040862"/>
                  </a:cubicBezTo>
                  <a:cubicBezTo>
                    <a:pt x="7803821" y="5009966"/>
                    <a:pt x="7813671" y="5015726"/>
                    <a:pt x="7753881" y="5017451"/>
                  </a:cubicBezTo>
                  <a:cubicBezTo>
                    <a:pt x="7739677" y="5017849"/>
                    <a:pt x="7745465" y="5074465"/>
                    <a:pt x="7733968" y="4534640"/>
                  </a:cubicBezTo>
                  <a:cubicBezTo>
                    <a:pt x="7756191" y="4534242"/>
                    <a:pt x="7782104" y="4533738"/>
                    <a:pt x="7811361" y="4533393"/>
                  </a:cubicBezTo>
                  <a:cubicBezTo>
                    <a:pt x="7811813" y="4502523"/>
                    <a:pt x="7823256" y="4508336"/>
                    <a:pt x="7753987" y="4509637"/>
                  </a:cubicBezTo>
                  <a:cubicBezTo>
                    <a:pt x="7729721" y="4510062"/>
                    <a:pt x="7733491" y="4512291"/>
                    <a:pt x="7733304" y="4502948"/>
                  </a:cubicBezTo>
                  <a:cubicBezTo>
                    <a:pt x="7721570" y="3967609"/>
                    <a:pt x="7717719" y="4028073"/>
                    <a:pt x="7754094" y="4028445"/>
                  </a:cubicBezTo>
                  <a:cubicBezTo>
                    <a:pt x="7830238" y="4029374"/>
                    <a:pt x="7817362" y="4035267"/>
                    <a:pt x="7817601" y="4004397"/>
                  </a:cubicBezTo>
                  <a:cubicBezTo>
                    <a:pt x="7781440" y="4004132"/>
                    <a:pt x="7747907" y="4003707"/>
                    <a:pt x="7725605" y="4003469"/>
                  </a:cubicBezTo>
                  <a:cubicBezTo>
                    <a:pt x="7724702" y="3943774"/>
                    <a:pt x="7719180" y="3522409"/>
                    <a:pt x="7719154" y="3520551"/>
                  </a:cubicBezTo>
                  <a:cubicBezTo>
                    <a:pt x="7764315" y="3520392"/>
                    <a:pt x="7786803" y="3520259"/>
                    <a:pt x="7818795" y="3520180"/>
                  </a:cubicBezTo>
                  <a:cubicBezTo>
                    <a:pt x="7818689" y="3489125"/>
                    <a:pt x="7831912" y="3495415"/>
                    <a:pt x="7754120" y="3495734"/>
                  </a:cubicBezTo>
                  <a:cubicBezTo>
                    <a:pt x="7702400" y="3495946"/>
                    <a:pt x="7723853" y="3563869"/>
                    <a:pt x="7713206" y="3054356"/>
                  </a:cubicBezTo>
                  <a:cubicBezTo>
                    <a:pt x="7712171" y="3004456"/>
                    <a:pt x="7701577" y="3012445"/>
                    <a:pt x="7753987" y="3013427"/>
                  </a:cubicBezTo>
                  <a:cubicBezTo>
                    <a:pt x="7825061" y="3014755"/>
                    <a:pt x="7813300" y="3020620"/>
                    <a:pt x="7812689" y="2989725"/>
                  </a:cubicBezTo>
                  <a:cubicBezTo>
                    <a:pt x="7773050" y="2989247"/>
                    <a:pt x="7749871" y="2988610"/>
                    <a:pt x="7711878" y="2988053"/>
                  </a:cubicBezTo>
                  <a:cubicBezTo>
                    <a:pt x="7703223" y="2533828"/>
                    <a:pt x="7703117" y="2515514"/>
                    <a:pt x="7702958" y="2504552"/>
                  </a:cubicBezTo>
                  <a:cubicBezTo>
                    <a:pt x="7737579" y="2505109"/>
                    <a:pt x="7764846" y="2505879"/>
                    <a:pt x="7799149" y="2506436"/>
                  </a:cubicBezTo>
                  <a:cubicBezTo>
                    <a:pt x="7798007" y="2475249"/>
                    <a:pt x="7807990" y="2482017"/>
                    <a:pt x="7754385" y="2480849"/>
                  </a:cubicBezTo>
                  <a:cubicBezTo>
                    <a:pt x="7682806" y="2479310"/>
                    <a:pt x="7704896" y="2555036"/>
                    <a:pt x="7695816" y="1997507"/>
                  </a:cubicBezTo>
                  <a:cubicBezTo>
                    <a:pt x="7733729" y="1998224"/>
                    <a:pt x="7757014" y="1999073"/>
                    <a:pt x="7789458" y="1999843"/>
                  </a:cubicBezTo>
                  <a:cubicBezTo>
                    <a:pt x="7789272" y="1968735"/>
                    <a:pt x="7796308" y="1975397"/>
                    <a:pt x="7754465" y="1974256"/>
                  </a:cubicBezTo>
                  <a:cubicBezTo>
                    <a:pt x="7671284" y="1971867"/>
                    <a:pt x="7696559" y="2046532"/>
                    <a:pt x="7685276" y="1490145"/>
                  </a:cubicBezTo>
                  <a:cubicBezTo>
                    <a:pt x="7727676" y="1490861"/>
                    <a:pt x="7749341" y="1491817"/>
                    <a:pt x="7791104" y="1492825"/>
                  </a:cubicBezTo>
                  <a:cubicBezTo>
                    <a:pt x="7791476" y="1461691"/>
                    <a:pt x="7798485" y="1468459"/>
                    <a:pt x="7754465" y="1467132"/>
                  </a:cubicBezTo>
                  <a:cubicBezTo>
                    <a:pt x="7670886" y="1464743"/>
                    <a:pt x="7684904" y="1476342"/>
                    <a:pt x="7684107" y="1425088"/>
                  </a:cubicBezTo>
                  <a:cubicBezTo>
                    <a:pt x="7675904" y="897261"/>
                    <a:pt x="7661275" y="983631"/>
                    <a:pt x="7754226" y="983392"/>
                  </a:cubicBezTo>
                  <a:cubicBezTo>
                    <a:pt x="7807591" y="983233"/>
                    <a:pt x="7798617" y="989683"/>
                    <a:pt x="7799095" y="958628"/>
                  </a:cubicBezTo>
                  <a:cubicBezTo>
                    <a:pt x="7756430" y="958707"/>
                    <a:pt x="7730676" y="958840"/>
                    <a:pt x="7678797" y="958893"/>
                  </a:cubicBezTo>
                  <a:cubicBezTo>
                    <a:pt x="7674974" y="767468"/>
                    <a:pt x="7672797" y="758018"/>
                    <a:pt x="7671974" y="476958"/>
                  </a:cubicBezTo>
                  <a:cubicBezTo>
                    <a:pt x="7729162" y="477277"/>
                    <a:pt x="7750642" y="477834"/>
                    <a:pt x="7804352" y="478312"/>
                  </a:cubicBezTo>
                  <a:cubicBezTo>
                    <a:pt x="7804512" y="447151"/>
                    <a:pt x="7814521" y="453840"/>
                    <a:pt x="7754359" y="453070"/>
                  </a:cubicBezTo>
                  <a:cubicBezTo>
                    <a:pt x="7645503" y="451769"/>
                    <a:pt x="7673594" y="522505"/>
                    <a:pt x="7666027" y="68015"/>
                  </a:cubicBezTo>
                  <a:cubicBezTo>
                    <a:pt x="7631592" y="65627"/>
                    <a:pt x="7647601" y="17903"/>
                    <a:pt x="7650123" y="452167"/>
                  </a:cubicBezTo>
                  <a:cubicBezTo>
                    <a:pt x="7606608" y="452008"/>
                    <a:pt x="7289575" y="450708"/>
                    <a:pt x="7226598" y="450920"/>
                  </a:cubicBezTo>
                  <a:cubicBezTo>
                    <a:pt x="7216403" y="-4234"/>
                    <a:pt x="7238864" y="41473"/>
                    <a:pt x="7201323" y="39535"/>
                  </a:cubicBezTo>
                  <a:cubicBezTo>
                    <a:pt x="7206128" y="526832"/>
                    <a:pt x="7231669" y="450336"/>
                    <a:pt x="7116575" y="451955"/>
                  </a:cubicBezTo>
                  <a:cubicBezTo>
                    <a:pt x="6997525" y="453627"/>
                    <a:pt x="6995135" y="452778"/>
                    <a:pt x="6798214" y="453282"/>
                  </a:cubicBezTo>
                  <a:cubicBezTo>
                    <a:pt x="6782549" y="453309"/>
                    <a:pt x="6786399" y="470641"/>
                    <a:pt x="6784329" y="338352"/>
                  </a:cubicBezTo>
                  <a:cubicBezTo>
                    <a:pt x="6778886" y="-21991"/>
                    <a:pt x="6788656" y="20425"/>
                    <a:pt x="6757752" y="19310"/>
                  </a:cubicBezTo>
                  <a:cubicBezTo>
                    <a:pt x="6761655" y="277888"/>
                    <a:pt x="6762903" y="366620"/>
                    <a:pt x="6764548" y="453362"/>
                  </a:cubicBezTo>
                  <a:cubicBezTo>
                    <a:pt x="6665491" y="453548"/>
                    <a:pt x="6641463" y="453468"/>
                    <a:pt x="6343572" y="453256"/>
                  </a:cubicBezTo>
                  <a:cubicBezTo>
                    <a:pt x="6332740" y="-42508"/>
                    <a:pt x="6349625" y="7923"/>
                    <a:pt x="6315057" y="7206"/>
                  </a:cubicBezTo>
                  <a:cubicBezTo>
                    <a:pt x="6322412" y="489327"/>
                    <a:pt x="6322226" y="453229"/>
                    <a:pt x="6320341" y="453229"/>
                  </a:cubicBezTo>
                  <a:cubicBezTo>
                    <a:pt x="6159607" y="453229"/>
                    <a:pt x="6161359" y="450840"/>
                    <a:pt x="6001794" y="450840"/>
                  </a:cubicBezTo>
                  <a:cubicBezTo>
                    <a:pt x="5868566" y="450840"/>
                    <a:pt x="5903771" y="537475"/>
                    <a:pt x="5895647" y="1977"/>
                  </a:cubicBezTo>
                  <a:cubicBezTo>
                    <a:pt x="5866070" y="1792"/>
                    <a:pt x="5871726" y="-54877"/>
                    <a:pt x="5879930" y="451928"/>
                  </a:cubicBezTo>
                  <a:cubicBezTo>
                    <a:pt x="5656193" y="456494"/>
                    <a:pt x="5674114" y="454662"/>
                    <a:pt x="5459271" y="452990"/>
                  </a:cubicBezTo>
                  <a:cubicBezTo>
                    <a:pt x="5448970" y="-52143"/>
                    <a:pt x="5460971" y="1977"/>
                    <a:pt x="5428925" y="2269"/>
                  </a:cubicBezTo>
                  <a:cubicBezTo>
                    <a:pt x="5437660" y="529539"/>
                    <a:pt x="5464263" y="452672"/>
                    <a:pt x="5364807" y="452672"/>
                  </a:cubicBezTo>
                  <a:cubicBezTo>
                    <a:pt x="4953946" y="452672"/>
                    <a:pt x="5017241" y="488849"/>
                    <a:pt x="5014878" y="338299"/>
                  </a:cubicBezTo>
                  <a:cubicBezTo>
                    <a:pt x="5012117" y="160915"/>
                    <a:pt x="5011134" y="166993"/>
                    <a:pt x="5008506" y="9011"/>
                  </a:cubicBezTo>
                  <a:cubicBezTo>
                    <a:pt x="4977389" y="9701"/>
                    <a:pt x="4985540" y="-46649"/>
                    <a:pt x="4995098" y="453866"/>
                  </a:cubicBezTo>
                  <a:cubicBezTo>
                    <a:pt x="4888208" y="453335"/>
                    <a:pt x="4768733" y="448451"/>
                    <a:pt x="4574361" y="452619"/>
                  </a:cubicBezTo>
                  <a:cubicBezTo>
                    <a:pt x="4573086" y="306023"/>
                    <a:pt x="4568705" y="118659"/>
                    <a:pt x="4567086" y="20610"/>
                  </a:cubicBezTo>
                  <a:cubicBezTo>
                    <a:pt x="4531509" y="21699"/>
                    <a:pt x="4548713" y="-26821"/>
                    <a:pt x="4552616" y="453070"/>
                  </a:cubicBezTo>
                  <a:cubicBezTo>
                    <a:pt x="4362970" y="456998"/>
                    <a:pt x="4268186" y="452247"/>
                    <a:pt x="4129197" y="451769"/>
                  </a:cubicBezTo>
                  <a:cubicBezTo>
                    <a:pt x="4124126" y="225705"/>
                    <a:pt x="4126409" y="187749"/>
                    <a:pt x="4124551" y="35103"/>
                  </a:cubicBezTo>
                  <a:cubicBezTo>
                    <a:pt x="4095106" y="36111"/>
                    <a:pt x="4103204" y="14160"/>
                    <a:pt x="4103656" y="157438"/>
                  </a:cubicBezTo>
                  <a:cubicBezTo>
                    <a:pt x="4103974" y="259468"/>
                    <a:pt x="4105461" y="362029"/>
                    <a:pt x="4107452" y="451743"/>
                  </a:cubicBezTo>
                  <a:cubicBezTo>
                    <a:pt x="4088071" y="451716"/>
                    <a:pt x="3785454" y="451557"/>
                    <a:pt x="3772444" y="451530"/>
                  </a:cubicBezTo>
                  <a:cubicBezTo>
                    <a:pt x="3658332" y="451530"/>
                    <a:pt x="3688281" y="521337"/>
                    <a:pt x="3684060" y="51108"/>
                  </a:cubicBezTo>
                  <a:cubicBezTo>
                    <a:pt x="3654695" y="52223"/>
                    <a:pt x="3662846" y="32953"/>
                    <a:pt x="3662581" y="157358"/>
                  </a:cubicBezTo>
                  <a:cubicBezTo>
                    <a:pt x="3662368" y="256920"/>
                    <a:pt x="3663669" y="354942"/>
                    <a:pt x="3665979" y="451875"/>
                  </a:cubicBezTo>
                  <a:cubicBezTo>
                    <a:pt x="3255755" y="455007"/>
                    <a:pt x="3656660" y="451690"/>
                    <a:pt x="3246436" y="454344"/>
                  </a:cubicBezTo>
                  <a:cubicBezTo>
                    <a:pt x="3245560" y="370469"/>
                    <a:pt x="3244100" y="290390"/>
                    <a:pt x="3240489" y="68653"/>
                  </a:cubicBezTo>
                  <a:cubicBezTo>
                    <a:pt x="3210063" y="69900"/>
                    <a:pt x="3218107" y="29502"/>
                    <a:pt x="3223152" y="338697"/>
                  </a:cubicBezTo>
                  <a:cubicBezTo>
                    <a:pt x="3225488" y="486965"/>
                    <a:pt x="3308484" y="455034"/>
                    <a:pt x="2817043" y="455034"/>
                  </a:cubicBezTo>
                  <a:cubicBezTo>
                    <a:pt x="2799122" y="455034"/>
                    <a:pt x="2808468" y="498989"/>
                    <a:pt x="2797051" y="87445"/>
                  </a:cubicBezTo>
                  <a:cubicBezTo>
                    <a:pt x="2761209" y="88984"/>
                    <a:pt x="2780617" y="34864"/>
                    <a:pt x="2783484" y="454954"/>
                  </a:cubicBezTo>
                  <a:cubicBezTo>
                    <a:pt x="2648106" y="454264"/>
                    <a:pt x="2559668" y="446434"/>
                    <a:pt x="2360118" y="451822"/>
                  </a:cubicBezTo>
                  <a:cubicBezTo>
                    <a:pt x="2358445" y="373521"/>
                    <a:pt x="2358392" y="345174"/>
                    <a:pt x="2353985" y="107272"/>
                  </a:cubicBezTo>
                  <a:cubicBezTo>
                    <a:pt x="2325390" y="108599"/>
                    <a:pt x="2329957" y="54532"/>
                    <a:pt x="2338347" y="452433"/>
                  </a:cubicBezTo>
                  <a:cubicBezTo>
                    <a:pt x="2234643" y="455432"/>
                    <a:pt x="2126319" y="455034"/>
                    <a:pt x="2021154" y="453733"/>
                  </a:cubicBezTo>
                  <a:cubicBezTo>
                    <a:pt x="1887475" y="452220"/>
                    <a:pt x="1915804" y="515551"/>
                    <a:pt x="1914131" y="127843"/>
                  </a:cubicBezTo>
                  <a:cubicBezTo>
                    <a:pt x="1888032" y="129090"/>
                    <a:pt x="1888032" y="78420"/>
                    <a:pt x="1896263" y="452831"/>
                  </a:cubicBezTo>
                  <a:cubicBezTo>
                    <a:pt x="1873032" y="452778"/>
                    <a:pt x="1886519" y="452804"/>
                    <a:pt x="1543467" y="452725"/>
                  </a:cubicBezTo>
                  <a:cubicBezTo>
                    <a:pt x="1451816" y="452725"/>
                    <a:pt x="1474623" y="506739"/>
                    <a:pt x="1469552" y="149077"/>
                  </a:cubicBezTo>
                  <a:cubicBezTo>
                    <a:pt x="1437931" y="150484"/>
                    <a:pt x="1446373" y="104140"/>
                    <a:pt x="1452427" y="452486"/>
                  </a:cubicBezTo>
                  <a:cubicBezTo>
                    <a:pt x="1339324" y="451822"/>
                    <a:pt x="1323261" y="450283"/>
                    <a:pt x="1032539" y="451769"/>
                  </a:cubicBezTo>
                  <a:cubicBezTo>
                    <a:pt x="1030415" y="378060"/>
                    <a:pt x="1028662" y="270801"/>
                    <a:pt x="1028769" y="157703"/>
                  </a:cubicBezTo>
                  <a:cubicBezTo>
                    <a:pt x="1001236" y="157756"/>
                    <a:pt x="1005086" y="130497"/>
                    <a:pt x="1008352" y="338724"/>
                  </a:cubicBezTo>
                  <a:cubicBezTo>
                    <a:pt x="1010555" y="480940"/>
                    <a:pt x="1032592" y="452035"/>
                    <a:pt x="906718" y="452035"/>
                  </a:cubicBezTo>
                  <a:cubicBezTo>
                    <a:pt x="748985" y="452035"/>
                    <a:pt x="747843" y="454423"/>
                    <a:pt x="591597" y="454450"/>
                  </a:cubicBezTo>
                  <a:cubicBezTo>
                    <a:pt x="589074" y="325161"/>
                    <a:pt x="589366" y="295008"/>
                    <a:pt x="585941" y="157624"/>
                  </a:cubicBezTo>
                  <a:cubicBezTo>
                    <a:pt x="555860" y="157756"/>
                    <a:pt x="563374" y="119429"/>
                    <a:pt x="569826" y="454423"/>
                  </a:cubicBezTo>
                  <a:cubicBezTo>
                    <a:pt x="567914" y="454423"/>
                    <a:pt x="149353" y="451424"/>
                    <a:pt x="147442" y="451398"/>
                  </a:cubicBezTo>
                  <a:cubicBezTo>
                    <a:pt x="145318" y="378591"/>
                    <a:pt x="144070" y="284922"/>
                    <a:pt x="142504" y="169515"/>
                  </a:cubicBezTo>
                  <a:cubicBezTo>
                    <a:pt x="113564" y="171187"/>
                    <a:pt x="120228" y="146529"/>
                    <a:pt x="123255" y="338697"/>
                  </a:cubicBezTo>
                  <a:cubicBezTo>
                    <a:pt x="125273" y="467960"/>
                    <a:pt x="131140" y="451185"/>
                    <a:pt x="111121" y="450867"/>
                  </a:cubicBezTo>
                  <a:cubicBezTo>
                    <a:pt x="-19239" y="448929"/>
                    <a:pt x="833" y="442108"/>
                    <a:pt x="1470" y="474490"/>
                  </a:cubicBezTo>
                  <a:cubicBezTo>
                    <a:pt x="57729" y="474702"/>
                    <a:pt x="88740" y="475259"/>
                    <a:pt x="126441" y="475790"/>
                  </a:cubicBezTo>
                  <a:cubicBezTo>
                    <a:pt x="135654" y="758655"/>
                    <a:pt x="133317" y="771794"/>
                    <a:pt x="135229" y="960698"/>
                  </a:cubicBezTo>
                  <a:cubicBezTo>
                    <a:pt x="96466" y="961070"/>
                    <a:pt x="65296" y="961468"/>
                    <a:pt x="9302" y="961654"/>
                  </a:cubicBezTo>
                  <a:cubicBezTo>
                    <a:pt x="9700" y="993903"/>
                    <a:pt x="-9203" y="986869"/>
                    <a:pt x="111068" y="985595"/>
                  </a:cubicBezTo>
                  <a:cubicBezTo>
                    <a:pt x="146619" y="985250"/>
                    <a:pt x="133264" y="918363"/>
                    <a:pt x="141309" y="1425380"/>
                  </a:cubicBezTo>
                  <a:cubicBezTo>
                    <a:pt x="142158" y="1479368"/>
                    <a:pt x="165841" y="1465884"/>
                    <a:pt x="14081" y="1465805"/>
                  </a:cubicBezTo>
                  <a:cubicBezTo>
                    <a:pt x="14294" y="1498665"/>
                    <a:pt x="-8964" y="1490436"/>
                    <a:pt x="142397" y="1490516"/>
                  </a:cubicBezTo>
                  <a:cubicBezTo>
                    <a:pt x="144548" y="1611046"/>
                    <a:pt x="149725" y="1782167"/>
                    <a:pt x="150017" y="1973884"/>
                  </a:cubicBezTo>
                  <a:cubicBezTo>
                    <a:pt x="105705" y="1974070"/>
                    <a:pt x="71403" y="1974362"/>
                    <a:pt x="16630" y="1974495"/>
                  </a:cubicBezTo>
                  <a:cubicBezTo>
                    <a:pt x="16736" y="2006665"/>
                    <a:pt x="-1052" y="1999392"/>
                    <a:pt x="111015" y="1998781"/>
                  </a:cubicBezTo>
                  <a:cubicBezTo>
                    <a:pt x="165788" y="1998489"/>
                    <a:pt x="148530" y="1923692"/>
                    <a:pt x="157478" y="2480796"/>
                  </a:cubicBezTo>
                  <a:cubicBezTo>
                    <a:pt x="109475" y="2481035"/>
                    <a:pt x="74482" y="2481406"/>
                    <a:pt x="18170" y="2481592"/>
                  </a:cubicBezTo>
                  <a:cubicBezTo>
                    <a:pt x="18250" y="2514319"/>
                    <a:pt x="1443" y="2506516"/>
                    <a:pt x="111015" y="2505799"/>
                  </a:cubicBezTo>
                  <a:cubicBezTo>
                    <a:pt x="177204" y="2505348"/>
                    <a:pt x="157796" y="2448653"/>
                    <a:pt x="164460" y="2873680"/>
                  </a:cubicBezTo>
                  <a:cubicBezTo>
                    <a:pt x="166584" y="3009154"/>
                    <a:pt x="181479" y="2985982"/>
                    <a:pt x="110776" y="2987309"/>
                  </a:cubicBezTo>
                  <a:cubicBezTo>
                    <a:pt x="3196" y="2989327"/>
                    <a:pt x="19789" y="2980090"/>
                    <a:pt x="19949" y="3013268"/>
                  </a:cubicBezTo>
                  <a:cubicBezTo>
                    <a:pt x="85235" y="3012790"/>
                    <a:pt x="112502" y="3011782"/>
                    <a:pt x="167381" y="3011065"/>
                  </a:cubicBezTo>
                  <a:cubicBezTo>
                    <a:pt x="173673" y="3232165"/>
                    <a:pt x="171443" y="3130905"/>
                    <a:pt x="176461" y="3494274"/>
                  </a:cubicBezTo>
                  <a:cubicBezTo>
                    <a:pt x="123759" y="3495044"/>
                    <a:pt x="88448" y="3496610"/>
                    <a:pt x="23294" y="3497300"/>
                  </a:cubicBezTo>
                  <a:cubicBezTo>
                    <a:pt x="23560" y="3527612"/>
                    <a:pt x="5745" y="3522993"/>
                    <a:pt x="111175" y="3520313"/>
                  </a:cubicBezTo>
                  <a:cubicBezTo>
                    <a:pt x="200621" y="3518136"/>
                    <a:pt x="176514" y="3444507"/>
                    <a:pt x="184373" y="4001690"/>
                  </a:cubicBezTo>
                  <a:cubicBezTo>
                    <a:pt x="119086" y="4001371"/>
                    <a:pt x="99705" y="4000841"/>
                    <a:pt x="29719" y="4000575"/>
                  </a:cubicBezTo>
                  <a:cubicBezTo>
                    <a:pt x="30224" y="4033196"/>
                    <a:pt x="15064" y="4024915"/>
                    <a:pt x="110829" y="4025844"/>
                  </a:cubicBezTo>
                  <a:cubicBezTo>
                    <a:pt x="203542" y="4026693"/>
                    <a:pt x="184771" y="4003230"/>
                    <a:pt x="185780" y="4141012"/>
                  </a:cubicBezTo>
                  <a:cubicBezTo>
                    <a:pt x="189019" y="4584009"/>
                    <a:pt x="225844" y="4509982"/>
                    <a:pt x="110936" y="4510274"/>
                  </a:cubicBezTo>
                  <a:cubicBezTo>
                    <a:pt x="27356" y="4510407"/>
                    <a:pt x="40021" y="4502205"/>
                    <a:pt x="40844" y="4535038"/>
                  </a:cubicBezTo>
                  <a:cubicBezTo>
                    <a:pt x="83217" y="4534985"/>
                    <a:pt x="121821" y="4534879"/>
                    <a:pt x="191993" y="4534799"/>
                  </a:cubicBezTo>
                  <a:cubicBezTo>
                    <a:pt x="204577" y="5114279"/>
                    <a:pt x="216127" y="5018698"/>
                    <a:pt x="111042" y="5017716"/>
                  </a:cubicBezTo>
                  <a:cubicBezTo>
                    <a:pt x="42384" y="5017079"/>
                    <a:pt x="53667" y="5010948"/>
                    <a:pt x="54570" y="5041897"/>
                  </a:cubicBezTo>
                  <a:cubicBezTo>
                    <a:pt x="108201" y="5042242"/>
                    <a:pt x="136928" y="5042746"/>
                    <a:pt x="197382" y="5042985"/>
                  </a:cubicBezTo>
                  <a:cubicBezTo>
                    <a:pt x="197409" y="5043994"/>
                    <a:pt x="203170" y="5280356"/>
                    <a:pt x="208029" y="5526274"/>
                  </a:cubicBezTo>
                  <a:cubicBezTo>
                    <a:pt x="143725" y="5525769"/>
                    <a:pt x="116086" y="5524601"/>
                    <a:pt x="66040" y="5523752"/>
                  </a:cubicBezTo>
                  <a:cubicBezTo>
                    <a:pt x="66597" y="5554940"/>
                    <a:pt x="57464" y="5548171"/>
                    <a:pt x="110723" y="5549366"/>
                  </a:cubicBezTo>
                  <a:cubicBezTo>
                    <a:pt x="235588" y="5552232"/>
                    <a:pt x="207949" y="5462147"/>
                    <a:pt x="216976" y="6033875"/>
                  </a:cubicBezTo>
                  <a:cubicBezTo>
                    <a:pt x="155433" y="6033743"/>
                    <a:pt x="131671" y="6033424"/>
                    <a:pt x="73288" y="6033106"/>
                  </a:cubicBezTo>
                  <a:cubicBezTo>
                    <a:pt x="73633" y="6064214"/>
                    <a:pt x="66066" y="6057737"/>
                    <a:pt x="110856" y="6058029"/>
                  </a:cubicBezTo>
                  <a:cubicBezTo>
                    <a:pt x="258500" y="6059038"/>
                    <a:pt x="211348" y="5984347"/>
                    <a:pt x="219578" y="6495611"/>
                  </a:cubicBezTo>
                  <a:cubicBezTo>
                    <a:pt x="220428" y="6550979"/>
                    <a:pt x="246872" y="6537124"/>
                    <a:pt x="77403" y="6537178"/>
                  </a:cubicBezTo>
                  <a:cubicBezTo>
                    <a:pt x="77589" y="6570037"/>
                    <a:pt x="51623" y="6561809"/>
                    <a:pt x="220614" y="6561782"/>
                  </a:cubicBezTo>
                  <a:cubicBezTo>
                    <a:pt x="220667" y="6564357"/>
                    <a:pt x="226348" y="6919550"/>
                    <a:pt x="229402" y="7048734"/>
                  </a:cubicBezTo>
                  <a:cubicBezTo>
                    <a:pt x="158248" y="7048362"/>
                    <a:pt x="121556" y="7047008"/>
                    <a:pt x="79394" y="7046106"/>
                  </a:cubicBezTo>
                  <a:cubicBezTo>
                    <a:pt x="79474" y="7075754"/>
                    <a:pt x="49233" y="7072490"/>
                    <a:pt x="229986" y="7073392"/>
                  </a:cubicBezTo>
                  <a:cubicBezTo>
                    <a:pt x="230039" y="7075754"/>
                    <a:pt x="239464" y="7552354"/>
                    <a:pt x="239491" y="7554291"/>
                  </a:cubicBezTo>
                  <a:cubicBezTo>
                    <a:pt x="161327" y="7554424"/>
                    <a:pt x="126574" y="7555008"/>
                    <a:pt x="80509" y="7555433"/>
                  </a:cubicBezTo>
                  <a:cubicBezTo>
                    <a:pt x="80562" y="7586435"/>
                    <a:pt x="74350" y="7580171"/>
                    <a:pt x="111068" y="7579773"/>
                  </a:cubicBezTo>
                  <a:cubicBezTo>
                    <a:pt x="254013" y="7578233"/>
                    <a:pt x="239889" y="7577835"/>
                    <a:pt x="239969" y="7582507"/>
                  </a:cubicBezTo>
                  <a:cubicBezTo>
                    <a:pt x="242570" y="7748239"/>
                    <a:pt x="247535" y="7916731"/>
                    <a:pt x="248119" y="8059584"/>
                  </a:cubicBezTo>
                  <a:cubicBezTo>
                    <a:pt x="49154" y="8059770"/>
                    <a:pt x="81784" y="8054647"/>
                    <a:pt x="81890" y="8085357"/>
                  </a:cubicBezTo>
                  <a:cubicBezTo>
                    <a:pt x="129414" y="8084932"/>
                    <a:pt x="163823" y="8084322"/>
                    <a:pt x="248199" y="8084215"/>
                  </a:cubicBezTo>
                  <a:cubicBezTo>
                    <a:pt x="248597" y="8387254"/>
                    <a:pt x="252394" y="8424758"/>
                    <a:pt x="255713" y="8565195"/>
                  </a:cubicBezTo>
                  <a:cubicBezTo>
                    <a:pt x="170726" y="8565275"/>
                    <a:pt x="135707" y="8566044"/>
                    <a:pt x="84651" y="8566735"/>
                  </a:cubicBezTo>
                  <a:cubicBezTo>
                    <a:pt x="84890" y="8596356"/>
                    <a:pt x="78173" y="8591498"/>
                    <a:pt x="111095" y="8591021"/>
                  </a:cubicBezTo>
                  <a:cubicBezTo>
                    <a:pt x="300795" y="8588207"/>
                    <a:pt x="252022" y="8500989"/>
                    <a:pt x="260306" y="9032080"/>
                  </a:cubicBezTo>
                  <a:cubicBezTo>
                    <a:pt x="261209" y="9090102"/>
                    <a:pt x="289590" y="9075610"/>
                    <a:pt x="110909" y="9076115"/>
                  </a:cubicBezTo>
                  <a:cubicBezTo>
                    <a:pt x="85660" y="9076167"/>
                    <a:pt x="89988" y="9069824"/>
                    <a:pt x="90439" y="9100852"/>
                  </a:cubicBezTo>
                  <a:cubicBezTo>
                    <a:pt x="134937" y="9100773"/>
                    <a:pt x="166266" y="9100587"/>
                    <a:pt x="261341" y="9100587"/>
                  </a:cubicBezTo>
                  <a:cubicBezTo>
                    <a:pt x="262695" y="9198423"/>
                    <a:pt x="264129" y="9383717"/>
                    <a:pt x="268589" y="9579894"/>
                  </a:cubicBezTo>
                  <a:cubicBezTo>
                    <a:pt x="185249" y="9579921"/>
                    <a:pt x="152300" y="9580717"/>
                    <a:pt x="99493" y="9581779"/>
                  </a:cubicBezTo>
                  <a:cubicBezTo>
                    <a:pt x="100316" y="9616550"/>
                    <a:pt x="73420" y="9604552"/>
                    <a:pt x="269094" y="9604526"/>
                  </a:cubicBezTo>
                  <a:cubicBezTo>
                    <a:pt x="269147" y="9606517"/>
                    <a:pt x="278546" y="10088478"/>
                    <a:pt x="278599" y="10090681"/>
                  </a:cubicBezTo>
                  <a:cubicBezTo>
                    <a:pt x="208002" y="10090761"/>
                    <a:pt x="168496" y="10090123"/>
                    <a:pt x="113936" y="10088876"/>
                  </a:cubicBezTo>
                  <a:cubicBezTo>
                    <a:pt x="114945" y="10119532"/>
                    <a:pt x="87757" y="10115339"/>
                    <a:pt x="270182" y="10115339"/>
                  </a:cubicBezTo>
                  <a:cubicBezTo>
                    <a:pt x="280617" y="10115339"/>
                    <a:pt x="278997" y="10114251"/>
                    <a:pt x="279050" y="10118763"/>
                  </a:cubicBezTo>
                  <a:cubicBezTo>
                    <a:pt x="287334" y="10656199"/>
                    <a:pt x="292272" y="10598389"/>
                    <a:pt x="270182" y="10598389"/>
                  </a:cubicBezTo>
                  <a:cubicBezTo>
                    <a:pt x="106900" y="10598389"/>
                    <a:pt x="130609" y="10591381"/>
                    <a:pt x="131671" y="10623206"/>
                  </a:cubicBezTo>
                  <a:cubicBezTo>
                    <a:pt x="172797" y="10623100"/>
                    <a:pt x="209834" y="10623047"/>
                    <a:pt x="286856" y="10623047"/>
                  </a:cubicBezTo>
                  <a:cubicBezTo>
                    <a:pt x="294635" y="10960829"/>
                    <a:pt x="292458" y="10963828"/>
                    <a:pt x="293759" y="11101824"/>
                  </a:cubicBezTo>
                  <a:cubicBezTo>
                    <a:pt x="230703" y="11101637"/>
                    <a:pt x="184984" y="11102089"/>
                    <a:pt x="147601" y="11102752"/>
                  </a:cubicBezTo>
                  <a:cubicBezTo>
                    <a:pt x="148690" y="11135187"/>
                    <a:pt x="127131" y="11126429"/>
                    <a:pt x="270209" y="11126429"/>
                  </a:cubicBezTo>
                  <a:cubicBezTo>
                    <a:pt x="302919" y="11126429"/>
                    <a:pt x="293414" y="11070822"/>
                    <a:pt x="301193" y="11568470"/>
                  </a:cubicBezTo>
                  <a:cubicBezTo>
                    <a:pt x="302042" y="11621130"/>
                    <a:pt x="310114" y="11612132"/>
                    <a:pt x="270209" y="11612132"/>
                  </a:cubicBezTo>
                  <a:cubicBezTo>
                    <a:pt x="143459" y="11612132"/>
                    <a:pt x="164195" y="11602524"/>
                    <a:pt x="165310" y="11636101"/>
                  </a:cubicBezTo>
                  <a:cubicBezTo>
                    <a:pt x="210179" y="11636764"/>
                    <a:pt x="257014" y="11636870"/>
                    <a:pt x="302334" y="11636737"/>
                  </a:cubicBezTo>
                  <a:cubicBezTo>
                    <a:pt x="311494" y="12195142"/>
                    <a:pt x="324530" y="12120610"/>
                    <a:pt x="270209" y="12120610"/>
                  </a:cubicBezTo>
                  <a:cubicBezTo>
                    <a:pt x="164699" y="12120610"/>
                    <a:pt x="181134" y="12112594"/>
                    <a:pt x="182196" y="12145295"/>
                  </a:cubicBezTo>
                  <a:cubicBezTo>
                    <a:pt x="226879" y="12145215"/>
                    <a:pt x="266041" y="12145241"/>
                    <a:pt x="308892" y="12145241"/>
                  </a:cubicBezTo>
                  <a:cubicBezTo>
                    <a:pt x="309237" y="12231824"/>
                    <a:pt x="311043" y="12337278"/>
                    <a:pt x="313114" y="12455233"/>
                  </a:cubicBezTo>
                  <a:cubicBezTo>
                    <a:pt x="346806" y="12454968"/>
                    <a:pt x="332070" y="12495127"/>
                    <a:pt x="330637" y="12145241"/>
                  </a:cubicBezTo>
                  <a:lnTo>
                    <a:pt x="750923" y="12145268"/>
                  </a:lnTo>
                  <a:cubicBezTo>
                    <a:pt x="752728" y="12273682"/>
                    <a:pt x="753870" y="12361193"/>
                    <a:pt x="757030" y="12451703"/>
                  </a:cubicBezTo>
                  <a:cubicBezTo>
                    <a:pt x="788890" y="12451438"/>
                    <a:pt x="777500" y="12493216"/>
                    <a:pt x="772694" y="12145268"/>
                  </a:cubicBezTo>
                  <a:cubicBezTo>
                    <a:pt x="1130668" y="12145295"/>
                    <a:pt x="1033468" y="12142110"/>
                    <a:pt x="1194733" y="12141526"/>
                  </a:cubicBezTo>
                  <a:cubicBezTo>
                    <a:pt x="1197547" y="12258340"/>
                    <a:pt x="1197839" y="12322096"/>
                    <a:pt x="1200494" y="12448199"/>
                  </a:cubicBezTo>
                  <a:cubicBezTo>
                    <a:pt x="1229619" y="12447960"/>
                    <a:pt x="1222265" y="12472353"/>
                    <a:pt x="1219451" y="12293508"/>
                  </a:cubicBezTo>
                  <a:cubicBezTo>
                    <a:pt x="1216769" y="12123556"/>
                    <a:pt x="1213105" y="12141472"/>
                    <a:pt x="1225132" y="12141472"/>
                  </a:cubicBezTo>
                  <a:cubicBezTo>
                    <a:pt x="1379866" y="12141472"/>
                    <a:pt x="1382972" y="12144100"/>
                    <a:pt x="1543414" y="12144100"/>
                  </a:cubicBezTo>
                  <a:cubicBezTo>
                    <a:pt x="1662358" y="12144127"/>
                    <a:pt x="1635436" y="12113975"/>
                    <a:pt x="1638250" y="12293986"/>
                  </a:cubicBezTo>
                  <a:cubicBezTo>
                    <a:pt x="1640958" y="12467655"/>
                    <a:pt x="1635728" y="12444829"/>
                    <a:pt x="1663606" y="12444590"/>
                  </a:cubicBezTo>
                  <a:cubicBezTo>
                    <a:pt x="1660393" y="12350576"/>
                    <a:pt x="1658694" y="12230735"/>
                    <a:pt x="1658667" y="12144127"/>
                  </a:cubicBezTo>
                  <a:cubicBezTo>
                    <a:pt x="1835915" y="12144180"/>
                    <a:pt x="1919574" y="12144419"/>
                    <a:pt x="2021128" y="12143596"/>
                  </a:cubicBezTo>
                  <a:cubicBezTo>
                    <a:pt x="2093105" y="12143012"/>
                    <a:pt x="2077652" y="12113152"/>
                    <a:pt x="2080467" y="12293960"/>
                  </a:cubicBezTo>
                  <a:cubicBezTo>
                    <a:pt x="2083122" y="12463674"/>
                    <a:pt x="2075794" y="12441351"/>
                    <a:pt x="2104681" y="12441139"/>
                  </a:cubicBezTo>
                  <a:cubicBezTo>
                    <a:pt x="2102822" y="12336269"/>
                    <a:pt x="2101176" y="12230284"/>
                    <a:pt x="2099981" y="12143091"/>
                  </a:cubicBezTo>
                  <a:cubicBezTo>
                    <a:pt x="2226890" y="12142614"/>
                    <a:pt x="2328736" y="12143410"/>
                    <a:pt x="2522471" y="12143330"/>
                  </a:cubicBezTo>
                  <a:cubicBezTo>
                    <a:pt x="2522869" y="12235672"/>
                    <a:pt x="2524861" y="12355645"/>
                    <a:pt x="2526852" y="12437875"/>
                  </a:cubicBezTo>
                  <a:cubicBezTo>
                    <a:pt x="2560730" y="12437636"/>
                    <a:pt x="2545570" y="12476043"/>
                    <a:pt x="2544242" y="12143278"/>
                  </a:cubicBezTo>
                  <a:cubicBezTo>
                    <a:pt x="2546207" y="12143278"/>
                    <a:pt x="2961475" y="12141446"/>
                    <a:pt x="2963599" y="12141420"/>
                  </a:cubicBezTo>
                  <a:cubicBezTo>
                    <a:pt x="2966334" y="12286741"/>
                    <a:pt x="2966520" y="12332208"/>
                    <a:pt x="2968856" y="12434424"/>
                  </a:cubicBezTo>
                  <a:cubicBezTo>
                    <a:pt x="2999150" y="12434212"/>
                    <a:pt x="2991530" y="12476521"/>
                    <a:pt x="2985397" y="12141287"/>
                  </a:cubicBezTo>
                  <a:cubicBezTo>
                    <a:pt x="3281987" y="12139270"/>
                    <a:pt x="3257720" y="12143145"/>
                    <a:pt x="3408497" y="12143861"/>
                  </a:cubicBezTo>
                  <a:cubicBezTo>
                    <a:pt x="3411471" y="12234585"/>
                    <a:pt x="3413117" y="12345772"/>
                    <a:pt x="3413542" y="12431000"/>
                  </a:cubicBezTo>
                  <a:cubicBezTo>
                    <a:pt x="3441817" y="12430788"/>
                    <a:pt x="3436295" y="12453641"/>
                    <a:pt x="3433800" y="12293508"/>
                  </a:cubicBezTo>
                  <a:cubicBezTo>
                    <a:pt x="3431091" y="12121220"/>
                    <a:pt x="3421321" y="12143994"/>
                    <a:pt x="3453977" y="12143994"/>
                  </a:cubicBezTo>
                  <a:cubicBezTo>
                    <a:pt x="3740160" y="12144233"/>
                    <a:pt x="3788879" y="12144366"/>
                    <a:pt x="3850714" y="12144100"/>
                  </a:cubicBezTo>
                  <a:cubicBezTo>
                    <a:pt x="3852626" y="12264365"/>
                    <a:pt x="3854059" y="12345161"/>
                    <a:pt x="3854829" y="12427629"/>
                  </a:cubicBezTo>
                  <a:cubicBezTo>
                    <a:pt x="3883105" y="12427417"/>
                    <a:pt x="3877290" y="12450005"/>
                    <a:pt x="3874848" y="12293508"/>
                  </a:cubicBezTo>
                  <a:cubicBezTo>
                    <a:pt x="3872060" y="12118062"/>
                    <a:pt x="3852679" y="12144259"/>
                    <a:pt x="3931824" y="12143517"/>
                  </a:cubicBezTo>
                  <a:cubicBezTo>
                    <a:pt x="4083876" y="12142083"/>
                    <a:pt x="4170853" y="12142720"/>
                    <a:pt x="4250132" y="12143888"/>
                  </a:cubicBezTo>
                  <a:cubicBezTo>
                    <a:pt x="4305568" y="12144711"/>
                    <a:pt x="4290966" y="12116363"/>
                    <a:pt x="4293754" y="12293986"/>
                  </a:cubicBezTo>
                  <a:cubicBezTo>
                    <a:pt x="4296143" y="12446607"/>
                    <a:pt x="4290249" y="12424284"/>
                    <a:pt x="4318127" y="12424072"/>
                  </a:cubicBezTo>
                  <a:cubicBezTo>
                    <a:pt x="4316162" y="12348691"/>
                    <a:pt x="4314197" y="12235088"/>
                    <a:pt x="4314250" y="12144684"/>
                  </a:cubicBezTo>
                  <a:cubicBezTo>
                    <a:pt x="4559864" y="12146887"/>
                    <a:pt x="4541385" y="12140836"/>
                    <a:pt x="4733687" y="12140836"/>
                  </a:cubicBezTo>
                  <a:cubicBezTo>
                    <a:pt x="4734059" y="12229886"/>
                    <a:pt x="4735917" y="12344683"/>
                    <a:pt x="4737696" y="12420860"/>
                  </a:cubicBezTo>
                  <a:cubicBezTo>
                    <a:pt x="4770990" y="12420595"/>
                    <a:pt x="4756759" y="12459427"/>
                    <a:pt x="4755458" y="12140862"/>
                  </a:cubicBezTo>
                  <a:cubicBezTo>
                    <a:pt x="4796770" y="12140915"/>
                    <a:pt x="4624142" y="12140172"/>
                    <a:pt x="5178452" y="12142852"/>
                  </a:cubicBezTo>
                  <a:cubicBezTo>
                    <a:pt x="5180045" y="12221233"/>
                    <a:pt x="5182037" y="12337517"/>
                    <a:pt x="5182621" y="12417463"/>
                  </a:cubicBezTo>
                  <a:cubicBezTo>
                    <a:pt x="5211056" y="12417251"/>
                    <a:pt x="5205135" y="12438750"/>
                    <a:pt x="5202878" y="12293535"/>
                  </a:cubicBezTo>
                  <a:cubicBezTo>
                    <a:pt x="5200277" y="12126263"/>
                    <a:pt x="5197754" y="12142959"/>
                    <a:pt x="5205613" y="12142985"/>
                  </a:cubicBezTo>
                  <a:cubicBezTo>
                    <a:pt x="5705735" y="12145666"/>
                    <a:pt x="5619899" y="12096509"/>
                    <a:pt x="5623058" y="12293960"/>
                  </a:cubicBezTo>
                  <a:cubicBezTo>
                    <a:pt x="5625236" y="12434132"/>
                    <a:pt x="5618412" y="12414118"/>
                    <a:pt x="5646900" y="12413906"/>
                  </a:cubicBezTo>
                  <a:cubicBezTo>
                    <a:pt x="5644644" y="12297491"/>
                    <a:pt x="5644458" y="12254810"/>
                    <a:pt x="5642015" y="12141552"/>
                  </a:cubicBezTo>
                  <a:cubicBezTo>
                    <a:pt x="5842468" y="12141048"/>
                    <a:pt x="5832618" y="12144631"/>
                    <a:pt x="6062567" y="12144100"/>
                  </a:cubicBezTo>
                  <a:cubicBezTo>
                    <a:pt x="6065169" y="12261684"/>
                    <a:pt x="6065222" y="12303648"/>
                    <a:pt x="6067426" y="12410668"/>
                  </a:cubicBezTo>
                  <a:cubicBezTo>
                    <a:pt x="6096126" y="12410456"/>
                    <a:pt x="6089303" y="12430098"/>
                    <a:pt x="6087099" y="12293535"/>
                  </a:cubicBezTo>
                  <a:cubicBezTo>
                    <a:pt x="6084311" y="12114027"/>
                    <a:pt x="6064001" y="12144286"/>
                    <a:pt x="6161094" y="12143649"/>
                  </a:cubicBezTo>
                  <a:cubicBezTo>
                    <a:pt x="6255293" y="12143012"/>
                    <a:pt x="6332288" y="12142746"/>
                    <a:pt x="6479561" y="12143543"/>
                  </a:cubicBezTo>
                  <a:cubicBezTo>
                    <a:pt x="6515111" y="12143729"/>
                    <a:pt x="6505182" y="12116921"/>
                    <a:pt x="6507996" y="12293986"/>
                  </a:cubicBezTo>
                  <a:cubicBezTo>
                    <a:pt x="6510200" y="12429938"/>
                    <a:pt x="6502580" y="12407350"/>
                    <a:pt x="6531572" y="12407138"/>
                  </a:cubicBezTo>
                  <a:cubicBezTo>
                    <a:pt x="6530059" y="12314186"/>
                    <a:pt x="6528652" y="12233417"/>
                    <a:pt x="6527723" y="12143782"/>
                  </a:cubicBezTo>
                  <a:cubicBezTo>
                    <a:pt x="6834348" y="12144976"/>
                    <a:pt x="6750769" y="12141366"/>
                    <a:pt x="6947399" y="12141207"/>
                  </a:cubicBezTo>
                  <a:cubicBezTo>
                    <a:pt x="6951328" y="12444723"/>
                    <a:pt x="6943097" y="12403953"/>
                    <a:pt x="6973365" y="12403714"/>
                  </a:cubicBezTo>
                  <a:cubicBezTo>
                    <a:pt x="6971691" y="12325997"/>
                    <a:pt x="6970205" y="12219853"/>
                    <a:pt x="6969196" y="12141207"/>
                  </a:cubicBezTo>
                  <a:cubicBezTo>
                    <a:pt x="7108424" y="12141260"/>
                    <a:pt x="7081422" y="12142401"/>
                    <a:pt x="7390199" y="12142295"/>
                  </a:cubicBezTo>
                  <a:cubicBezTo>
                    <a:pt x="7394713" y="12440157"/>
                    <a:pt x="7385154" y="12400369"/>
                    <a:pt x="7416058" y="12400104"/>
                  </a:cubicBezTo>
                  <a:cubicBezTo>
                    <a:pt x="7414546" y="12320450"/>
                    <a:pt x="7413590" y="12252235"/>
                    <a:pt x="7411943" y="12142268"/>
                  </a:cubicBezTo>
                  <a:cubicBezTo>
                    <a:pt x="7620627" y="12142189"/>
                    <a:pt x="7668443" y="12142295"/>
                    <a:pt x="7754226" y="12141844"/>
                  </a:cubicBezTo>
                  <a:cubicBezTo>
                    <a:pt x="7852939" y="12141313"/>
                    <a:pt x="7829814" y="12111028"/>
                    <a:pt x="7832655" y="12294040"/>
                  </a:cubicBezTo>
                  <a:cubicBezTo>
                    <a:pt x="7834540" y="12415393"/>
                    <a:pt x="7827664" y="12396627"/>
                    <a:pt x="7856284" y="12396388"/>
                  </a:cubicBezTo>
                  <a:cubicBezTo>
                    <a:pt x="7849885" y="12101393"/>
                    <a:pt x="7835389" y="12141499"/>
                    <a:pt x="7913658" y="12141499"/>
                  </a:cubicBezTo>
                  <a:close/>
                  <a:moveTo>
                    <a:pt x="7803052" y="10118869"/>
                  </a:moveTo>
                  <a:cubicBezTo>
                    <a:pt x="7811521" y="10673239"/>
                    <a:pt x="7827477" y="10597513"/>
                    <a:pt x="7754252" y="10597009"/>
                  </a:cubicBezTo>
                  <a:cubicBezTo>
                    <a:pt x="7311638" y="10594009"/>
                    <a:pt x="7387173" y="10626391"/>
                    <a:pt x="7384915" y="10480911"/>
                  </a:cubicBezTo>
                  <a:cubicBezTo>
                    <a:pt x="7378040" y="10040754"/>
                    <a:pt x="7358604" y="10113189"/>
                    <a:pt x="7435149" y="10114649"/>
                  </a:cubicBezTo>
                  <a:cubicBezTo>
                    <a:pt x="7706993" y="10119771"/>
                    <a:pt x="7802919" y="10111384"/>
                    <a:pt x="7803052" y="10118869"/>
                  </a:cubicBezTo>
                  <a:close/>
                  <a:moveTo>
                    <a:pt x="7802574" y="10091026"/>
                  </a:moveTo>
                  <a:cubicBezTo>
                    <a:pt x="7440166" y="10091902"/>
                    <a:pt x="7573713" y="10091584"/>
                    <a:pt x="7379658" y="10089089"/>
                  </a:cubicBezTo>
                  <a:cubicBezTo>
                    <a:pt x="7377694" y="9949899"/>
                    <a:pt x="7379128" y="9774585"/>
                    <a:pt x="7372835" y="9604632"/>
                  </a:cubicBezTo>
                  <a:cubicBezTo>
                    <a:pt x="7741137" y="9604817"/>
                    <a:pt x="7633530" y="9604526"/>
                    <a:pt x="7793281" y="9606835"/>
                  </a:cubicBezTo>
                  <a:cubicBezTo>
                    <a:pt x="7794316" y="9839454"/>
                    <a:pt x="7799892" y="9937052"/>
                    <a:pt x="7802574" y="10091026"/>
                  </a:cubicBezTo>
                  <a:close/>
                  <a:moveTo>
                    <a:pt x="7793202" y="9582124"/>
                  </a:moveTo>
                  <a:cubicBezTo>
                    <a:pt x="7354410" y="9575541"/>
                    <a:pt x="7372145" y="9586344"/>
                    <a:pt x="7371720" y="9574612"/>
                  </a:cubicBezTo>
                  <a:cubicBezTo>
                    <a:pt x="7366835" y="9450525"/>
                    <a:pt x="7365508" y="9340957"/>
                    <a:pt x="7364950" y="9212942"/>
                  </a:cubicBezTo>
                  <a:cubicBezTo>
                    <a:pt x="7364366" y="9075982"/>
                    <a:pt x="7345197" y="9099021"/>
                    <a:pt x="7435307" y="9098782"/>
                  </a:cubicBezTo>
                  <a:cubicBezTo>
                    <a:pt x="7563066" y="9098436"/>
                    <a:pt x="7652885" y="9098224"/>
                    <a:pt x="7754040" y="9099843"/>
                  </a:cubicBezTo>
                  <a:cubicBezTo>
                    <a:pt x="7797343" y="9100560"/>
                    <a:pt x="7790971" y="9032638"/>
                    <a:pt x="7793202" y="9582124"/>
                  </a:cubicBezTo>
                  <a:close/>
                  <a:moveTo>
                    <a:pt x="3399762" y="10118445"/>
                  </a:moveTo>
                  <a:cubicBezTo>
                    <a:pt x="3399630" y="10111013"/>
                    <a:pt x="3350937" y="10109341"/>
                    <a:pt x="3819783" y="10112048"/>
                  </a:cubicBezTo>
                  <a:cubicBezTo>
                    <a:pt x="3822996" y="10297926"/>
                    <a:pt x="3820128" y="10380261"/>
                    <a:pt x="3825651" y="10596876"/>
                  </a:cubicBezTo>
                  <a:cubicBezTo>
                    <a:pt x="3589250" y="10597088"/>
                    <a:pt x="3535008" y="10600273"/>
                    <a:pt x="3403426" y="10599079"/>
                  </a:cubicBezTo>
                  <a:cubicBezTo>
                    <a:pt x="3397506" y="10267190"/>
                    <a:pt x="3402922" y="10321124"/>
                    <a:pt x="3399762" y="10118445"/>
                  </a:cubicBezTo>
                  <a:close/>
                  <a:moveTo>
                    <a:pt x="735471" y="9608056"/>
                  </a:moveTo>
                  <a:cubicBezTo>
                    <a:pt x="1165873" y="9608056"/>
                    <a:pt x="971182" y="9606835"/>
                    <a:pt x="1154987" y="9605507"/>
                  </a:cubicBezTo>
                  <a:cubicBezTo>
                    <a:pt x="1155359" y="9709183"/>
                    <a:pt x="1156952" y="9757199"/>
                    <a:pt x="1159023" y="9937742"/>
                  </a:cubicBezTo>
                  <a:cubicBezTo>
                    <a:pt x="1161333" y="10138988"/>
                    <a:pt x="1246452" y="10085027"/>
                    <a:pt x="747578" y="10087734"/>
                  </a:cubicBezTo>
                  <a:cubicBezTo>
                    <a:pt x="728940" y="10087840"/>
                    <a:pt x="749410" y="10071278"/>
                    <a:pt x="735471" y="9608056"/>
                  </a:cubicBezTo>
                  <a:close/>
                  <a:moveTo>
                    <a:pt x="712532" y="8084535"/>
                  </a:moveTo>
                  <a:cubicBezTo>
                    <a:pt x="894532" y="8087242"/>
                    <a:pt x="843583" y="8086737"/>
                    <a:pt x="1130030" y="8085835"/>
                  </a:cubicBezTo>
                  <a:cubicBezTo>
                    <a:pt x="1140411" y="8586482"/>
                    <a:pt x="1126924" y="8000288"/>
                    <a:pt x="1140411" y="8565938"/>
                  </a:cubicBezTo>
                  <a:cubicBezTo>
                    <a:pt x="989342" y="8567928"/>
                    <a:pt x="1081895" y="8570610"/>
                    <a:pt x="717523" y="8568858"/>
                  </a:cubicBezTo>
                  <a:cubicBezTo>
                    <a:pt x="716567" y="8385448"/>
                    <a:pt x="720523" y="8523231"/>
                    <a:pt x="712532" y="8084535"/>
                  </a:cubicBezTo>
                  <a:close/>
                  <a:moveTo>
                    <a:pt x="682716" y="6133039"/>
                  </a:moveTo>
                  <a:cubicBezTo>
                    <a:pt x="681123" y="6030266"/>
                    <a:pt x="613208" y="6059436"/>
                    <a:pt x="1065992" y="6056384"/>
                  </a:cubicBezTo>
                  <a:cubicBezTo>
                    <a:pt x="1116171" y="6056065"/>
                    <a:pt x="1096923" y="5990239"/>
                    <a:pt x="1104834" y="6495797"/>
                  </a:cubicBezTo>
                  <a:cubicBezTo>
                    <a:pt x="1105684" y="6548404"/>
                    <a:pt x="1163669" y="6541982"/>
                    <a:pt x="747684" y="6537523"/>
                  </a:cubicBezTo>
                  <a:cubicBezTo>
                    <a:pt x="659458" y="6536540"/>
                    <a:pt x="690044" y="6601464"/>
                    <a:pt x="682716" y="6133039"/>
                  </a:cubicBezTo>
                  <a:close/>
                  <a:moveTo>
                    <a:pt x="641484" y="3597711"/>
                  </a:moveTo>
                  <a:cubicBezTo>
                    <a:pt x="639971" y="3500883"/>
                    <a:pt x="562418" y="3517446"/>
                    <a:pt x="1060708" y="3521427"/>
                  </a:cubicBezTo>
                  <a:cubicBezTo>
                    <a:pt x="1069417" y="4039168"/>
                    <a:pt x="1068541" y="4003999"/>
                    <a:pt x="1066151" y="4003946"/>
                  </a:cubicBezTo>
                  <a:cubicBezTo>
                    <a:pt x="585703" y="3994258"/>
                    <a:pt x="645334" y="4033355"/>
                    <a:pt x="644166" y="3959859"/>
                  </a:cubicBezTo>
                  <a:cubicBezTo>
                    <a:pt x="641378" y="3775786"/>
                    <a:pt x="644351" y="3776821"/>
                    <a:pt x="641484" y="3597711"/>
                  </a:cubicBezTo>
                  <a:close/>
                  <a:moveTo>
                    <a:pt x="1046079" y="2505746"/>
                  </a:moveTo>
                  <a:cubicBezTo>
                    <a:pt x="1046637" y="2540384"/>
                    <a:pt x="1052770" y="2987017"/>
                    <a:pt x="1052770" y="2988902"/>
                  </a:cubicBezTo>
                  <a:cubicBezTo>
                    <a:pt x="549993" y="2979798"/>
                    <a:pt x="633652" y="3029141"/>
                    <a:pt x="631236" y="2873388"/>
                  </a:cubicBezTo>
                  <a:cubicBezTo>
                    <a:pt x="628395" y="2691837"/>
                    <a:pt x="625581" y="2692314"/>
                    <a:pt x="622740" y="2511506"/>
                  </a:cubicBezTo>
                  <a:cubicBezTo>
                    <a:pt x="622501" y="2496828"/>
                    <a:pt x="600703" y="2508931"/>
                    <a:pt x="1046079" y="2505746"/>
                  </a:cubicBezTo>
                  <a:close/>
                  <a:moveTo>
                    <a:pt x="622235" y="2479840"/>
                  </a:moveTo>
                  <a:cubicBezTo>
                    <a:pt x="618492" y="2245203"/>
                    <a:pt x="615253" y="2124275"/>
                    <a:pt x="615438" y="2000135"/>
                  </a:cubicBezTo>
                  <a:cubicBezTo>
                    <a:pt x="773730" y="2000268"/>
                    <a:pt x="765419" y="2001621"/>
                    <a:pt x="1036097" y="2001117"/>
                  </a:cubicBezTo>
                  <a:cubicBezTo>
                    <a:pt x="1036495" y="2239842"/>
                    <a:pt x="1042548" y="2306172"/>
                    <a:pt x="1045681" y="2481061"/>
                  </a:cubicBezTo>
                  <a:cubicBezTo>
                    <a:pt x="818599" y="2482760"/>
                    <a:pt x="764915" y="2480106"/>
                    <a:pt x="622235" y="2479840"/>
                  </a:cubicBezTo>
                  <a:close/>
                  <a:moveTo>
                    <a:pt x="1053035" y="3013560"/>
                  </a:moveTo>
                  <a:cubicBezTo>
                    <a:pt x="1055637" y="3263061"/>
                    <a:pt x="1057230" y="3320181"/>
                    <a:pt x="1060284" y="3496796"/>
                  </a:cubicBezTo>
                  <a:cubicBezTo>
                    <a:pt x="955438" y="3495973"/>
                    <a:pt x="851468" y="3496079"/>
                    <a:pt x="747551" y="3496637"/>
                  </a:cubicBezTo>
                  <a:cubicBezTo>
                    <a:pt x="611244" y="3497380"/>
                    <a:pt x="639732" y="3581467"/>
                    <a:pt x="633678" y="3054516"/>
                  </a:cubicBezTo>
                  <a:cubicBezTo>
                    <a:pt x="633041" y="2998511"/>
                    <a:pt x="565790" y="3005066"/>
                    <a:pt x="1053035" y="3013560"/>
                  </a:cubicBezTo>
                  <a:close/>
                  <a:moveTo>
                    <a:pt x="4588193" y="2873840"/>
                  </a:moveTo>
                  <a:cubicBezTo>
                    <a:pt x="4590556" y="3024814"/>
                    <a:pt x="4660993" y="2982319"/>
                    <a:pt x="4250158" y="2987256"/>
                  </a:cubicBezTo>
                  <a:cubicBezTo>
                    <a:pt x="4151605" y="2988451"/>
                    <a:pt x="4172924" y="3010614"/>
                    <a:pt x="4170774" y="2873362"/>
                  </a:cubicBezTo>
                  <a:cubicBezTo>
                    <a:pt x="4167933" y="2692129"/>
                    <a:pt x="4164721" y="2691996"/>
                    <a:pt x="4161906" y="2511479"/>
                  </a:cubicBezTo>
                  <a:cubicBezTo>
                    <a:pt x="4161694" y="2497996"/>
                    <a:pt x="4135861" y="2510895"/>
                    <a:pt x="4568812" y="2506224"/>
                  </a:cubicBezTo>
                  <a:cubicBezTo>
                    <a:pt x="4599291" y="2505905"/>
                    <a:pt x="4581795" y="2465056"/>
                    <a:pt x="4588193" y="2873840"/>
                  </a:cubicBezTo>
                  <a:close/>
                  <a:moveTo>
                    <a:pt x="5032454" y="2987469"/>
                  </a:moveTo>
                  <a:cubicBezTo>
                    <a:pt x="4902731" y="2987416"/>
                    <a:pt x="5063411" y="2987283"/>
                    <a:pt x="4612168" y="2986566"/>
                  </a:cubicBezTo>
                  <a:cubicBezTo>
                    <a:pt x="4605796" y="2734093"/>
                    <a:pt x="4611238" y="2713840"/>
                    <a:pt x="4607946" y="2505826"/>
                  </a:cubicBezTo>
                  <a:cubicBezTo>
                    <a:pt x="4859056" y="2503463"/>
                    <a:pt x="5028763" y="2509462"/>
                    <a:pt x="5028790" y="2511798"/>
                  </a:cubicBezTo>
                  <a:cubicBezTo>
                    <a:pt x="5031923" y="2711372"/>
                    <a:pt x="5025578" y="2742135"/>
                    <a:pt x="5032454" y="2987469"/>
                  </a:cubicBezTo>
                  <a:close/>
                  <a:moveTo>
                    <a:pt x="6794630" y="2481486"/>
                  </a:moveTo>
                  <a:cubicBezTo>
                    <a:pt x="6287897" y="2481672"/>
                    <a:pt x="6375724" y="2509913"/>
                    <a:pt x="6374211" y="2330511"/>
                  </a:cubicBezTo>
                  <a:cubicBezTo>
                    <a:pt x="6373414" y="2222138"/>
                    <a:pt x="6371503" y="2100174"/>
                    <a:pt x="6369299" y="1999312"/>
                  </a:cubicBezTo>
                  <a:cubicBezTo>
                    <a:pt x="6484101" y="1998728"/>
                    <a:pt x="6612311" y="1993022"/>
                    <a:pt x="6789266" y="1998277"/>
                  </a:cubicBezTo>
                  <a:cubicBezTo>
                    <a:pt x="6796781" y="2194480"/>
                    <a:pt x="6792904" y="2347605"/>
                    <a:pt x="6794630" y="2481486"/>
                  </a:cubicBezTo>
                  <a:close/>
                  <a:moveTo>
                    <a:pt x="6807161" y="3235987"/>
                  </a:moveTo>
                  <a:cubicBezTo>
                    <a:pt x="6811728" y="3531991"/>
                    <a:pt x="6816613" y="3495707"/>
                    <a:pt x="6798002" y="3496132"/>
                  </a:cubicBezTo>
                  <a:cubicBezTo>
                    <a:pt x="6686996" y="3498521"/>
                    <a:pt x="6591894" y="3498547"/>
                    <a:pt x="6479774" y="3496132"/>
                  </a:cubicBezTo>
                  <a:cubicBezTo>
                    <a:pt x="6357484" y="3493504"/>
                    <a:pt x="6399486" y="3572549"/>
                    <a:pt x="6384326" y="3054277"/>
                  </a:cubicBezTo>
                  <a:cubicBezTo>
                    <a:pt x="6382972" y="3007933"/>
                    <a:pt x="6315190" y="3007216"/>
                    <a:pt x="6798081" y="3013082"/>
                  </a:cubicBezTo>
                  <a:cubicBezTo>
                    <a:pt x="6811409" y="3013242"/>
                    <a:pt x="6803258" y="2986566"/>
                    <a:pt x="6807161" y="3235987"/>
                  </a:cubicBezTo>
                  <a:close/>
                  <a:moveTo>
                    <a:pt x="7275981" y="8567212"/>
                  </a:moveTo>
                  <a:cubicBezTo>
                    <a:pt x="6842154" y="8567212"/>
                    <a:pt x="6911609" y="8587013"/>
                    <a:pt x="6910786" y="8488301"/>
                  </a:cubicBezTo>
                  <a:cubicBezTo>
                    <a:pt x="6906909" y="8023247"/>
                    <a:pt x="6887874" y="8087374"/>
                    <a:pt x="6957461" y="8087374"/>
                  </a:cubicBezTo>
                  <a:cubicBezTo>
                    <a:pt x="7379978" y="8087374"/>
                    <a:pt x="7327143" y="8061920"/>
                    <a:pt x="7327568" y="8126100"/>
                  </a:cubicBezTo>
                  <a:cubicBezTo>
                    <a:pt x="7330196" y="8633702"/>
                    <a:pt x="7361392" y="8567212"/>
                    <a:pt x="7275981" y="8567212"/>
                  </a:cubicBezTo>
                  <a:close/>
                  <a:moveTo>
                    <a:pt x="7333913" y="8591764"/>
                  </a:moveTo>
                  <a:cubicBezTo>
                    <a:pt x="7337895" y="8847423"/>
                    <a:pt x="7340311" y="8948046"/>
                    <a:pt x="7342011" y="9074309"/>
                  </a:cubicBezTo>
                  <a:cubicBezTo>
                    <a:pt x="7076379" y="9074602"/>
                    <a:pt x="7093291" y="9076406"/>
                    <a:pt x="6921008" y="9076009"/>
                  </a:cubicBezTo>
                  <a:cubicBezTo>
                    <a:pt x="6915220" y="8752931"/>
                    <a:pt x="6914503" y="8801690"/>
                    <a:pt x="6911822" y="8591525"/>
                  </a:cubicBezTo>
                  <a:cubicBezTo>
                    <a:pt x="7042633" y="8591233"/>
                    <a:pt x="7211306" y="8592188"/>
                    <a:pt x="7333913" y="8591764"/>
                  </a:cubicBezTo>
                  <a:close/>
                  <a:moveTo>
                    <a:pt x="7275981" y="8059239"/>
                  </a:moveTo>
                  <a:cubicBezTo>
                    <a:pt x="6830791" y="8059239"/>
                    <a:pt x="6907468" y="8101230"/>
                    <a:pt x="6905025" y="7944602"/>
                  </a:cubicBezTo>
                  <a:cubicBezTo>
                    <a:pt x="6898148" y="7505320"/>
                    <a:pt x="6876298" y="7578870"/>
                    <a:pt x="6957461" y="7578870"/>
                  </a:cubicBezTo>
                  <a:cubicBezTo>
                    <a:pt x="7348622" y="7578870"/>
                    <a:pt x="7318727" y="7572606"/>
                    <a:pt x="7318860" y="7582666"/>
                  </a:cubicBezTo>
                  <a:cubicBezTo>
                    <a:pt x="7327408" y="8133665"/>
                    <a:pt x="7347533" y="8059239"/>
                    <a:pt x="7275981" y="8059239"/>
                  </a:cubicBezTo>
                  <a:close/>
                  <a:moveTo>
                    <a:pt x="6895653" y="7400981"/>
                  </a:moveTo>
                  <a:cubicBezTo>
                    <a:pt x="6892997" y="7273868"/>
                    <a:pt x="6891219" y="7155409"/>
                    <a:pt x="6890396" y="7070313"/>
                  </a:cubicBezTo>
                  <a:cubicBezTo>
                    <a:pt x="6979842" y="7070260"/>
                    <a:pt x="6909857" y="7070260"/>
                    <a:pt x="7275981" y="7070393"/>
                  </a:cubicBezTo>
                  <a:cubicBezTo>
                    <a:pt x="7323532" y="7070393"/>
                    <a:pt x="7309089" y="6995728"/>
                    <a:pt x="7318408" y="7552620"/>
                  </a:cubicBezTo>
                  <a:cubicBezTo>
                    <a:pt x="6814834" y="7551080"/>
                    <a:pt x="6899901" y="7603661"/>
                    <a:pt x="6895653" y="7400981"/>
                  </a:cubicBezTo>
                  <a:close/>
                  <a:moveTo>
                    <a:pt x="7275981" y="7045734"/>
                  </a:moveTo>
                  <a:cubicBezTo>
                    <a:pt x="6907069" y="7045602"/>
                    <a:pt x="6978913" y="7045628"/>
                    <a:pt x="6890157" y="7045655"/>
                  </a:cubicBezTo>
                  <a:cubicBezTo>
                    <a:pt x="6888138" y="6803187"/>
                    <a:pt x="6883466" y="6658132"/>
                    <a:pt x="6881687" y="6565020"/>
                  </a:cubicBezTo>
                  <a:cubicBezTo>
                    <a:pt x="7193305" y="6564065"/>
                    <a:pt x="7126903" y="6560747"/>
                    <a:pt x="7301708" y="6561278"/>
                  </a:cubicBezTo>
                  <a:cubicBezTo>
                    <a:pt x="7312753" y="7103411"/>
                    <a:pt x="7326346" y="7045734"/>
                    <a:pt x="7275981" y="7045734"/>
                  </a:cubicBezTo>
                  <a:close/>
                  <a:moveTo>
                    <a:pt x="5579888" y="8085994"/>
                  </a:moveTo>
                  <a:cubicBezTo>
                    <a:pt x="6058585" y="8089498"/>
                    <a:pt x="5997068" y="8060991"/>
                    <a:pt x="5998900" y="8125755"/>
                  </a:cubicBezTo>
                  <a:cubicBezTo>
                    <a:pt x="6003971" y="8306086"/>
                    <a:pt x="6006971" y="8567557"/>
                    <a:pt x="6001741" y="8567557"/>
                  </a:cubicBezTo>
                  <a:cubicBezTo>
                    <a:pt x="5843503" y="8567557"/>
                    <a:pt x="5839388" y="8569813"/>
                    <a:pt x="5683194" y="8569813"/>
                  </a:cubicBezTo>
                  <a:cubicBezTo>
                    <a:pt x="5545825" y="8569840"/>
                    <a:pt x="5591889" y="8656953"/>
                    <a:pt x="5579888" y="8085994"/>
                  </a:cubicBezTo>
                  <a:close/>
                  <a:moveTo>
                    <a:pt x="3809562" y="8083738"/>
                  </a:moveTo>
                  <a:cubicBezTo>
                    <a:pt x="4296541" y="8085782"/>
                    <a:pt x="4228016" y="8074262"/>
                    <a:pt x="4229688" y="8126472"/>
                  </a:cubicBezTo>
                  <a:cubicBezTo>
                    <a:pt x="4232476" y="8215097"/>
                    <a:pt x="4234813" y="8309881"/>
                    <a:pt x="4235928" y="8488460"/>
                  </a:cubicBezTo>
                  <a:cubicBezTo>
                    <a:pt x="4236645" y="8602010"/>
                    <a:pt x="4301851" y="8568751"/>
                    <a:pt x="3815615" y="8565991"/>
                  </a:cubicBezTo>
                  <a:cubicBezTo>
                    <a:pt x="3814818" y="8424598"/>
                    <a:pt x="3817845" y="8443682"/>
                    <a:pt x="3809562" y="8083738"/>
                  </a:cubicBezTo>
                  <a:close/>
                  <a:moveTo>
                    <a:pt x="1147527" y="7582162"/>
                  </a:moveTo>
                  <a:cubicBezTo>
                    <a:pt x="1147474" y="7579268"/>
                    <a:pt x="1114180" y="7576269"/>
                    <a:pt x="1543467" y="7576269"/>
                  </a:cubicBezTo>
                  <a:cubicBezTo>
                    <a:pt x="1572061" y="7576269"/>
                    <a:pt x="1564494" y="7519707"/>
                    <a:pt x="1571158" y="7945053"/>
                  </a:cubicBezTo>
                  <a:cubicBezTo>
                    <a:pt x="1573495" y="8096399"/>
                    <a:pt x="1645764" y="8061044"/>
                    <a:pt x="1225186" y="8061044"/>
                  </a:cubicBezTo>
                  <a:cubicBezTo>
                    <a:pt x="1117074" y="8061044"/>
                    <a:pt x="1156156" y="8133930"/>
                    <a:pt x="1147527" y="7582162"/>
                  </a:cubicBezTo>
                  <a:close/>
                  <a:moveTo>
                    <a:pt x="1512642" y="4027357"/>
                  </a:moveTo>
                  <a:cubicBezTo>
                    <a:pt x="1513757" y="4159062"/>
                    <a:pt x="1516306" y="4504249"/>
                    <a:pt x="1516386" y="4510247"/>
                  </a:cubicBezTo>
                  <a:cubicBezTo>
                    <a:pt x="1172378" y="4510539"/>
                    <a:pt x="1154244" y="4510460"/>
                    <a:pt x="1096073" y="4511256"/>
                  </a:cubicBezTo>
                  <a:cubicBezTo>
                    <a:pt x="1088931" y="4144861"/>
                    <a:pt x="1092197" y="4202857"/>
                    <a:pt x="1090152" y="4029082"/>
                  </a:cubicBezTo>
                  <a:cubicBezTo>
                    <a:pt x="1271887" y="4032453"/>
                    <a:pt x="1395265" y="4027675"/>
                    <a:pt x="1512642" y="4027357"/>
                  </a:cubicBezTo>
                  <a:close/>
                  <a:moveTo>
                    <a:pt x="1089860" y="4004424"/>
                  </a:moveTo>
                  <a:cubicBezTo>
                    <a:pt x="1082134" y="3421839"/>
                    <a:pt x="1041194" y="3522144"/>
                    <a:pt x="1225212" y="3522144"/>
                  </a:cubicBezTo>
                  <a:cubicBezTo>
                    <a:pt x="1374981" y="3522144"/>
                    <a:pt x="1380131" y="3520551"/>
                    <a:pt x="1502341" y="3520233"/>
                  </a:cubicBezTo>
                  <a:cubicBezTo>
                    <a:pt x="1511554" y="3967344"/>
                    <a:pt x="1510863" y="3869853"/>
                    <a:pt x="1512377" y="4002752"/>
                  </a:cubicBezTo>
                  <a:cubicBezTo>
                    <a:pt x="1383344" y="4003044"/>
                    <a:pt x="1270135" y="4007795"/>
                    <a:pt x="1089860" y="4004424"/>
                  </a:cubicBezTo>
                  <a:close/>
                  <a:moveTo>
                    <a:pt x="1516731" y="4534879"/>
                  </a:moveTo>
                  <a:cubicBezTo>
                    <a:pt x="1521935" y="4903371"/>
                    <a:pt x="1522572" y="4814612"/>
                    <a:pt x="1526103" y="5015301"/>
                  </a:cubicBezTo>
                  <a:cubicBezTo>
                    <a:pt x="1524218" y="5015301"/>
                    <a:pt x="1134013" y="5017345"/>
                    <a:pt x="1106321" y="5017743"/>
                  </a:cubicBezTo>
                  <a:cubicBezTo>
                    <a:pt x="1104038" y="4882004"/>
                    <a:pt x="1106958" y="5076031"/>
                    <a:pt x="1096577" y="4535888"/>
                  </a:cubicBezTo>
                  <a:cubicBezTo>
                    <a:pt x="1164227" y="4535012"/>
                    <a:pt x="1176732" y="4535171"/>
                    <a:pt x="1516731" y="4534879"/>
                  </a:cubicBezTo>
                  <a:close/>
                  <a:moveTo>
                    <a:pt x="2392350" y="3960284"/>
                  </a:moveTo>
                  <a:cubicBezTo>
                    <a:pt x="2393093" y="4008273"/>
                    <a:pt x="2453255" y="4014802"/>
                    <a:pt x="2021340" y="4002991"/>
                  </a:cubicBezTo>
                  <a:cubicBezTo>
                    <a:pt x="1959505" y="4001212"/>
                    <a:pt x="1974559" y="4070940"/>
                    <a:pt x="1967152" y="3597764"/>
                  </a:cubicBezTo>
                  <a:cubicBezTo>
                    <a:pt x="1965558" y="3495230"/>
                    <a:pt x="1899661" y="3522914"/>
                    <a:pt x="2339488" y="3521162"/>
                  </a:cubicBezTo>
                  <a:cubicBezTo>
                    <a:pt x="2413510" y="3520950"/>
                    <a:pt x="2384491" y="3457433"/>
                    <a:pt x="2392350" y="3960284"/>
                  </a:cubicBezTo>
                  <a:close/>
                  <a:moveTo>
                    <a:pt x="3288305" y="4511203"/>
                  </a:moveTo>
                  <a:cubicBezTo>
                    <a:pt x="2869400" y="4503320"/>
                    <a:pt x="2868417" y="4524288"/>
                    <a:pt x="2867648" y="4503134"/>
                  </a:cubicBezTo>
                  <a:cubicBezTo>
                    <a:pt x="2863107" y="4380905"/>
                    <a:pt x="2861594" y="4263984"/>
                    <a:pt x="2860930" y="4141039"/>
                  </a:cubicBezTo>
                  <a:cubicBezTo>
                    <a:pt x="2860187" y="3994709"/>
                    <a:pt x="2776767" y="4026056"/>
                    <a:pt x="3281827" y="4025631"/>
                  </a:cubicBezTo>
                  <a:cubicBezTo>
                    <a:pt x="3283022" y="4160043"/>
                    <a:pt x="3278482" y="4276035"/>
                    <a:pt x="3288305" y="4511203"/>
                  </a:cubicBezTo>
                  <a:close/>
                  <a:moveTo>
                    <a:pt x="3729062" y="4512796"/>
                  </a:moveTo>
                  <a:cubicBezTo>
                    <a:pt x="3440490" y="4512902"/>
                    <a:pt x="3400585" y="4513300"/>
                    <a:pt x="3310103" y="4511627"/>
                  </a:cubicBezTo>
                  <a:cubicBezTo>
                    <a:pt x="3300226" y="4275822"/>
                    <a:pt x="3304714" y="4153089"/>
                    <a:pt x="3303572" y="4025631"/>
                  </a:cubicBezTo>
                  <a:cubicBezTo>
                    <a:pt x="3812163" y="4025207"/>
                    <a:pt x="3725664" y="4001239"/>
                    <a:pt x="3724920" y="4141012"/>
                  </a:cubicBezTo>
                  <a:cubicBezTo>
                    <a:pt x="3724442" y="4232850"/>
                    <a:pt x="3724707" y="4261490"/>
                    <a:pt x="3729062" y="4512796"/>
                  </a:cubicBezTo>
                  <a:close/>
                  <a:moveTo>
                    <a:pt x="6798134" y="6540814"/>
                  </a:moveTo>
                  <a:cubicBezTo>
                    <a:pt x="6380901" y="6543627"/>
                    <a:pt x="6437771" y="6552890"/>
                    <a:pt x="6436869" y="6495319"/>
                  </a:cubicBezTo>
                  <a:cubicBezTo>
                    <a:pt x="6428930" y="5988673"/>
                    <a:pt x="6414620" y="6057870"/>
                    <a:pt x="6479826" y="6056065"/>
                  </a:cubicBezTo>
                  <a:cubicBezTo>
                    <a:pt x="6577929" y="6053517"/>
                    <a:pt x="6671544" y="6052907"/>
                    <a:pt x="6797949" y="6055800"/>
                  </a:cubicBezTo>
                  <a:cubicBezTo>
                    <a:pt x="6865943" y="6057366"/>
                    <a:pt x="6852455" y="6041361"/>
                    <a:pt x="6853890" y="6133437"/>
                  </a:cubicBezTo>
                  <a:cubicBezTo>
                    <a:pt x="6861350" y="6610992"/>
                    <a:pt x="6879244" y="6540282"/>
                    <a:pt x="6798134" y="6540814"/>
                  </a:cubicBezTo>
                  <a:close/>
                  <a:moveTo>
                    <a:pt x="6859943" y="6565126"/>
                  </a:moveTo>
                  <a:cubicBezTo>
                    <a:pt x="6862677" y="6712810"/>
                    <a:pt x="6865439" y="6746493"/>
                    <a:pt x="6868412" y="7045708"/>
                  </a:cubicBezTo>
                  <a:cubicBezTo>
                    <a:pt x="6399407" y="7045947"/>
                    <a:pt x="6447197" y="7050432"/>
                    <a:pt x="6447064" y="7038860"/>
                  </a:cubicBezTo>
                  <a:cubicBezTo>
                    <a:pt x="6441382" y="6494576"/>
                    <a:pt x="6417036" y="6564941"/>
                    <a:pt x="6479481" y="6565445"/>
                  </a:cubicBezTo>
                  <a:cubicBezTo>
                    <a:pt x="6652852" y="6566799"/>
                    <a:pt x="6796010" y="6565392"/>
                    <a:pt x="6859943" y="6565126"/>
                  </a:cubicBezTo>
                  <a:close/>
                  <a:moveTo>
                    <a:pt x="5555330" y="6563906"/>
                  </a:moveTo>
                  <a:cubicBezTo>
                    <a:pt x="6055823" y="6563481"/>
                    <a:pt x="5974527" y="6534311"/>
                    <a:pt x="5978244" y="6677004"/>
                  </a:cubicBezTo>
                  <a:cubicBezTo>
                    <a:pt x="5981483" y="6805470"/>
                    <a:pt x="5983634" y="6918621"/>
                    <a:pt x="5982731" y="7039258"/>
                  </a:cubicBezTo>
                  <a:cubicBezTo>
                    <a:pt x="5982625" y="7051680"/>
                    <a:pt x="6028291" y="7047911"/>
                    <a:pt x="5560029" y="7048176"/>
                  </a:cubicBezTo>
                  <a:cubicBezTo>
                    <a:pt x="5552250" y="6540947"/>
                    <a:pt x="5557613" y="6782909"/>
                    <a:pt x="5555330" y="6563906"/>
                  </a:cubicBezTo>
                  <a:close/>
                  <a:moveTo>
                    <a:pt x="4227803" y="6563746"/>
                  </a:moveTo>
                  <a:cubicBezTo>
                    <a:pt x="4451646" y="6566905"/>
                    <a:pt x="4542155" y="6564277"/>
                    <a:pt x="4648939" y="6563693"/>
                  </a:cubicBezTo>
                  <a:cubicBezTo>
                    <a:pt x="4655550" y="7018634"/>
                    <a:pt x="4655763" y="7045389"/>
                    <a:pt x="4655789" y="7048627"/>
                  </a:cubicBezTo>
                  <a:cubicBezTo>
                    <a:pt x="4184899" y="7048548"/>
                    <a:pt x="4233299" y="7053485"/>
                    <a:pt x="4232928" y="7038674"/>
                  </a:cubicBezTo>
                  <a:cubicBezTo>
                    <a:pt x="4225626" y="6734708"/>
                    <a:pt x="4229157" y="6703812"/>
                    <a:pt x="4227803" y="6563746"/>
                  </a:cubicBezTo>
                  <a:close/>
                  <a:moveTo>
                    <a:pt x="2024022" y="7072197"/>
                  </a:moveTo>
                  <a:cubicBezTo>
                    <a:pt x="2292893" y="7075091"/>
                    <a:pt x="2306460" y="7070632"/>
                    <a:pt x="2441361" y="7069676"/>
                  </a:cubicBezTo>
                  <a:cubicBezTo>
                    <a:pt x="2449804" y="7523768"/>
                    <a:pt x="2449618" y="7382880"/>
                    <a:pt x="2452698" y="7555221"/>
                  </a:cubicBezTo>
                  <a:cubicBezTo>
                    <a:pt x="2257635" y="7554717"/>
                    <a:pt x="2431989" y="7553495"/>
                    <a:pt x="2028031" y="7553788"/>
                  </a:cubicBezTo>
                  <a:cubicBezTo>
                    <a:pt x="2025535" y="7359123"/>
                    <a:pt x="2031668" y="7390418"/>
                    <a:pt x="2024022" y="7072197"/>
                  </a:cubicBezTo>
                  <a:close/>
                  <a:moveTo>
                    <a:pt x="2415076" y="5409114"/>
                  </a:moveTo>
                  <a:cubicBezTo>
                    <a:pt x="2417280" y="5549658"/>
                    <a:pt x="2438122" y="5525822"/>
                    <a:pt x="2339329" y="5526592"/>
                  </a:cubicBezTo>
                  <a:cubicBezTo>
                    <a:pt x="2198057" y="5527733"/>
                    <a:pt x="2106911" y="5527362"/>
                    <a:pt x="2021154" y="5526433"/>
                  </a:cubicBezTo>
                  <a:cubicBezTo>
                    <a:pt x="1988976" y="5526088"/>
                    <a:pt x="2000976" y="5583951"/>
                    <a:pt x="1992294" y="5046329"/>
                  </a:cubicBezTo>
                  <a:cubicBezTo>
                    <a:pt x="1992268" y="5044445"/>
                    <a:pt x="1957886" y="5033403"/>
                    <a:pt x="2339197" y="5042640"/>
                  </a:cubicBezTo>
                  <a:cubicBezTo>
                    <a:pt x="2444414" y="5045161"/>
                    <a:pt x="2408227" y="4970152"/>
                    <a:pt x="2415076" y="5409114"/>
                  </a:cubicBezTo>
                  <a:close/>
                  <a:moveTo>
                    <a:pt x="2020968" y="5551065"/>
                  </a:moveTo>
                  <a:cubicBezTo>
                    <a:pt x="2479513" y="5556001"/>
                    <a:pt x="2417572" y="5531503"/>
                    <a:pt x="2419484" y="5589896"/>
                  </a:cubicBezTo>
                  <a:cubicBezTo>
                    <a:pt x="2423254" y="5702703"/>
                    <a:pt x="2423068" y="5717912"/>
                    <a:pt x="2428112" y="6033796"/>
                  </a:cubicBezTo>
                  <a:cubicBezTo>
                    <a:pt x="2065227" y="6033212"/>
                    <a:pt x="2090742" y="6032920"/>
                    <a:pt x="2006658" y="6031646"/>
                  </a:cubicBezTo>
                  <a:cubicBezTo>
                    <a:pt x="2000498" y="5490760"/>
                    <a:pt x="1989878" y="5550746"/>
                    <a:pt x="2020968" y="5551065"/>
                  </a:cubicBezTo>
                  <a:close/>
                  <a:moveTo>
                    <a:pt x="2020915" y="6056596"/>
                  </a:moveTo>
                  <a:cubicBezTo>
                    <a:pt x="2500143" y="6064320"/>
                    <a:pt x="2427953" y="6025515"/>
                    <a:pt x="2429679" y="6133464"/>
                  </a:cubicBezTo>
                  <a:cubicBezTo>
                    <a:pt x="2437299" y="6620255"/>
                    <a:pt x="2457902" y="6537655"/>
                    <a:pt x="2339435" y="6537496"/>
                  </a:cubicBezTo>
                  <a:cubicBezTo>
                    <a:pt x="1947080" y="6536407"/>
                    <a:pt x="2012658" y="6559871"/>
                    <a:pt x="2011623" y="6495346"/>
                  </a:cubicBezTo>
                  <a:cubicBezTo>
                    <a:pt x="2003897" y="6001892"/>
                    <a:pt x="2003286" y="6056304"/>
                    <a:pt x="2020915" y="6056596"/>
                  </a:cubicBezTo>
                  <a:close/>
                  <a:moveTo>
                    <a:pt x="2021314" y="6564012"/>
                  </a:moveTo>
                  <a:cubicBezTo>
                    <a:pt x="2117531" y="6561544"/>
                    <a:pt x="2146975" y="6561889"/>
                    <a:pt x="2339435" y="6562127"/>
                  </a:cubicBezTo>
                  <a:cubicBezTo>
                    <a:pt x="2464911" y="6562472"/>
                    <a:pt x="2430104" y="6470767"/>
                    <a:pt x="2440777" y="7039231"/>
                  </a:cubicBezTo>
                  <a:cubicBezTo>
                    <a:pt x="2440803" y="7041196"/>
                    <a:pt x="2489204" y="7052556"/>
                    <a:pt x="2023411" y="7047513"/>
                  </a:cubicBezTo>
                  <a:cubicBezTo>
                    <a:pt x="2023384" y="7045655"/>
                    <a:pt x="2010508" y="6564277"/>
                    <a:pt x="2021314" y="6564012"/>
                  </a:cubicBezTo>
                  <a:close/>
                  <a:moveTo>
                    <a:pt x="2817043" y="5524283"/>
                  </a:moveTo>
                  <a:cubicBezTo>
                    <a:pt x="2362667" y="5524283"/>
                    <a:pt x="2439317" y="5561682"/>
                    <a:pt x="2436821" y="5408663"/>
                  </a:cubicBezTo>
                  <a:cubicBezTo>
                    <a:pt x="2434060" y="5232181"/>
                    <a:pt x="2437803" y="5226527"/>
                    <a:pt x="2434989" y="5046303"/>
                  </a:cubicBezTo>
                  <a:cubicBezTo>
                    <a:pt x="2434962" y="5044418"/>
                    <a:pt x="2856337" y="5039083"/>
                    <a:pt x="2856443" y="5046674"/>
                  </a:cubicBezTo>
                  <a:cubicBezTo>
                    <a:pt x="2865125" y="5600726"/>
                    <a:pt x="2875719" y="5524283"/>
                    <a:pt x="2817043" y="5524283"/>
                  </a:cubicBezTo>
                  <a:close/>
                  <a:moveTo>
                    <a:pt x="2862099" y="5548994"/>
                  </a:moveTo>
                  <a:cubicBezTo>
                    <a:pt x="2870887" y="6106098"/>
                    <a:pt x="2887427" y="6030876"/>
                    <a:pt x="2817043" y="6030876"/>
                  </a:cubicBezTo>
                  <a:cubicBezTo>
                    <a:pt x="2657504" y="6030876"/>
                    <a:pt x="2657929" y="6033875"/>
                    <a:pt x="2498682" y="6033875"/>
                  </a:cubicBezTo>
                  <a:cubicBezTo>
                    <a:pt x="2424555" y="6033875"/>
                    <a:pt x="2457131" y="6107239"/>
                    <a:pt x="2440033" y="5550693"/>
                  </a:cubicBezTo>
                  <a:cubicBezTo>
                    <a:pt x="2783537" y="5549684"/>
                    <a:pt x="2680497" y="5548569"/>
                    <a:pt x="2862099" y="5548994"/>
                  </a:cubicBezTo>
                  <a:close/>
                  <a:moveTo>
                    <a:pt x="2498682" y="6058507"/>
                  </a:moveTo>
                  <a:cubicBezTo>
                    <a:pt x="2658195" y="6058507"/>
                    <a:pt x="2657796" y="6055508"/>
                    <a:pt x="2817043" y="6055508"/>
                  </a:cubicBezTo>
                  <a:cubicBezTo>
                    <a:pt x="2885277" y="6055508"/>
                    <a:pt x="2867249" y="5978667"/>
                    <a:pt x="2876807" y="6541398"/>
                  </a:cubicBezTo>
                  <a:cubicBezTo>
                    <a:pt x="2696798" y="6543176"/>
                    <a:pt x="2693692" y="6537787"/>
                    <a:pt x="2456680" y="6537655"/>
                  </a:cubicBezTo>
                  <a:cubicBezTo>
                    <a:pt x="2449220" y="5981985"/>
                    <a:pt x="2435414" y="6058507"/>
                    <a:pt x="2498682" y="6058507"/>
                  </a:cubicBezTo>
                  <a:close/>
                  <a:moveTo>
                    <a:pt x="2498682" y="6562313"/>
                  </a:moveTo>
                  <a:cubicBezTo>
                    <a:pt x="2656814" y="6562313"/>
                    <a:pt x="2655327" y="6566321"/>
                    <a:pt x="2817043" y="6566321"/>
                  </a:cubicBezTo>
                  <a:cubicBezTo>
                    <a:pt x="2895684" y="6566321"/>
                    <a:pt x="2879223" y="6489825"/>
                    <a:pt x="2885516" y="7039098"/>
                  </a:cubicBezTo>
                  <a:cubicBezTo>
                    <a:pt x="2885622" y="7048203"/>
                    <a:pt x="2462707" y="7047885"/>
                    <a:pt x="2462548" y="7038727"/>
                  </a:cubicBezTo>
                  <a:cubicBezTo>
                    <a:pt x="2452114" y="6486162"/>
                    <a:pt x="2445237" y="6562313"/>
                    <a:pt x="2498682" y="6562313"/>
                  </a:cubicBezTo>
                  <a:close/>
                  <a:moveTo>
                    <a:pt x="2878082" y="5040835"/>
                  </a:moveTo>
                  <a:cubicBezTo>
                    <a:pt x="2962351" y="5041552"/>
                    <a:pt x="3110580" y="5047869"/>
                    <a:pt x="3295368" y="5042348"/>
                  </a:cubicBezTo>
                  <a:cubicBezTo>
                    <a:pt x="3298368" y="5229314"/>
                    <a:pt x="3303465" y="5351703"/>
                    <a:pt x="3304289" y="5525557"/>
                  </a:cubicBezTo>
                  <a:cubicBezTo>
                    <a:pt x="2953669" y="5526327"/>
                    <a:pt x="3042612" y="5524893"/>
                    <a:pt x="2883445" y="5524389"/>
                  </a:cubicBezTo>
                  <a:cubicBezTo>
                    <a:pt x="2878772" y="5227483"/>
                    <a:pt x="2880843" y="5211133"/>
                    <a:pt x="2878082" y="5040835"/>
                  </a:cubicBezTo>
                  <a:close/>
                  <a:moveTo>
                    <a:pt x="2883843" y="5549047"/>
                  </a:moveTo>
                  <a:cubicBezTo>
                    <a:pt x="3038072" y="5549605"/>
                    <a:pt x="2969361" y="5550932"/>
                    <a:pt x="3304395" y="5550215"/>
                  </a:cubicBezTo>
                  <a:cubicBezTo>
                    <a:pt x="3305058" y="5883325"/>
                    <a:pt x="3309572" y="5898322"/>
                    <a:pt x="3313262" y="6032442"/>
                  </a:cubicBezTo>
                  <a:cubicBezTo>
                    <a:pt x="2955740" y="6033265"/>
                    <a:pt x="3037382" y="6031752"/>
                    <a:pt x="2890454" y="6031035"/>
                  </a:cubicBezTo>
                  <a:cubicBezTo>
                    <a:pt x="2887985" y="5829630"/>
                    <a:pt x="2891436" y="6029894"/>
                    <a:pt x="2883843" y="5549047"/>
                  </a:cubicBezTo>
                  <a:close/>
                  <a:moveTo>
                    <a:pt x="3315386" y="6133464"/>
                  </a:moveTo>
                  <a:cubicBezTo>
                    <a:pt x="3322528" y="6600906"/>
                    <a:pt x="3332777" y="6538823"/>
                    <a:pt x="3294890" y="6538265"/>
                  </a:cubicBezTo>
                  <a:cubicBezTo>
                    <a:pt x="2840540" y="6530940"/>
                    <a:pt x="2898923" y="6567064"/>
                    <a:pt x="2897808" y="6495293"/>
                  </a:cubicBezTo>
                  <a:cubicBezTo>
                    <a:pt x="2892445" y="6166031"/>
                    <a:pt x="2891649" y="6121758"/>
                    <a:pt x="2890772" y="6055693"/>
                  </a:cubicBezTo>
                  <a:cubicBezTo>
                    <a:pt x="3388611" y="6058188"/>
                    <a:pt x="3313740" y="6029523"/>
                    <a:pt x="3315386" y="6133464"/>
                  </a:cubicBezTo>
                  <a:close/>
                  <a:moveTo>
                    <a:pt x="3317112" y="5041737"/>
                  </a:moveTo>
                  <a:cubicBezTo>
                    <a:pt x="3488333" y="5037172"/>
                    <a:pt x="3737558" y="5043383"/>
                    <a:pt x="3737611" y="5046807"/>
                  </a:cubicBezTo>
                  <a:cubicBezTo>
                    <a:pt x="3739071" y="5140848"/>
                    <a:pt x="3741328" y="5262280"/>
                    <a:pt x="3745602" y="5526592"/>
                  </a:cubicBezTo>
                  <a:cubicBezTo>
                    <a:pt x="3580329" y="5526433"/>
                    <a:pt x="3610941" y="5524973"/>
                    <a:pt x="3326086" y="5525504"/>
                  </a:cubicBezTo>
                  <a:cubicBezTo>
                    <a:pt x="3325024" y="5321656"/>
                    <a:pt x="3319369" y="5208983"/>
                    <a:pt x="3317112" y="5041737"/>
                  </a:cubicBezTo>
                  <a:close/>
                  <a:moveTo>
                    <a:pt x="2976609" y="6564012"/>
                  </a:moveTo>
                  <a:cubicBezTo>
                    <a:pt x="3084906" y="6560747"/>
                    <a:pt x="3186354" y="6561278"/>
                    <a:pt x="3294598" y="6562897"/>
                  </a:cubicBezTo>
                  <a:cubicBezTo>
                    <a:pt x="3330759" y="6563481"/>
                    <a:pt x="3323378" y="6542857"/>
                    <a:pt x="3322104" y="6676526"/>
                  </a:cubicBezTo>
                  <a:cubicBezTo>
                    <a:pt x="3317590" y="7101792"/>
                    <a:pt x="3349344" y="7045947"/>
                    <a:pt x="3294837" y="7045416"/>
                  </a:cubicBezTo>
                  <a:cubicBezTo>
                    <a:pt x="2874126" y="7041488"/>
                    <a:pt x="2907366" y="7049450"/>
                    <a:pt x="2907234" y="7038780"/>
                  </a:cubicBezTo>
                  <a:cubicBezTo>
                    <a:pt x="2900862" y="6482287"/>
                    <a:pt x="2870727" y="6567064"/>
                    <a:pt x="2976609" y="6564012"/>
                  </a:cubicBezTo>
                  <a:close/>
                  <a:moveTo>
                    <a:pt x="3326192" y="5589923"/>
                  </a:moveTo>
                  <a:cubicBezTo>
                    <a:pt x="3326192" y="5532723"/>
                    <a:pt x="3262021" y="5550826"/>
                    <a:pt x="3746001" y="5551224"/>
                  </a:cubicBezTo>
                  <a:cubicBezTo>
                    <a:pt x="3750833" y="5850917"/>
                    <a:pt x="3750833" y="5855057"/>
                    <a:pt x="3752957" y="5952443"/>
                  </a:cubicBezTo>
                  <a:cubicBezTo>
                    <a:pt x="3755134" y="6051446"/>
                    <a:pt x="3834067" y="6031301"/>
                    <a:pt x="3335007" y="6032389"/>
                  </a:cubicBezTo>
                  <a:cubicBezTo>
                    <a:pt x="3332511" y="5941321"/>
                    <a:pt x="3326192" y="5837380"/>
                    <a:pt x="3326192" y="5589923"/>
                  </a:cubicBezTo>
                  <a:close/>
                  <a:moveTo>
                    <a:pt x="3453951" y="6056915"/>
                  </a:moveTo>
                  <a:cubicBezTo>
                    <a:pt x="3614870" y="6056915"/>
                    <a:pt x="3609268" y="6054525"/>
                    <a:pt x="3755054" y="6054313"/>
                  </a:cubicBezTo>
                  <a:cubicBezTo>
                    <a:pt x="3756143" y="6112893"/>
                    <a:pt x="3756355" y="6131499"/>
                    <a:pt x="3762011" y="6495718"/>
                  </a:cubicBezTo>
                  <a:cubicBezTo>
                    <a:pt x="3762966" y="6556633"/>
                    <a:pt x="3809562" y="6539194"/>
                    <a:pt x="3453951" y="6539486"/>
                  </a:cubicBezTo>
                  <a:cubicBezTo>
                    <a:pt x="3321573" y="6539486"/>
                    <a:pt x="3344140" y="6549572"/>
                    <a:pt x="3343290" y="6495240"/>
                  </a:cubicBezTo>
                  <a:cubicBezTo>
                    <a:pt x="3335113" y="5967598"/>
                    <a:pt x="3303041" y="6056915"/>
                    <a:pt x="3453951" y="6056915"/>
                  </a:cubicBezTo>
                  <a:close/>
                  <a:moveTo>
                    <a:pt x="3759276" y="5043569"/>
                  </a:moveTo>
                  <a:cubicBezTo>
                    <a:pt x="4214528" y="5044312"/>
                    <a:pt x="4179960" y="5040278"/>
                    <a:pt x="4180066" y="5046807"/>
                  </a:cubicBezTo>
                  <a:cubicBezTo>
                    <a:pt x="4188748" y="5601602"/>
                    <a:pt x="4229954" y="5523593"/>
                    <a:pt x="4090965" y="5523593"/>
                  </a:cubicBezTo>
                  <a:cubicBezTo>
                    <a:pt x="3931718" y="5523593"/>
                    <a:pt x="3931479" y="5526592"/>
                    <a:pt x="3772418" y="5526592"/>
                  </a:cubicBezTo>
                  <a:cubicBezTo>
                    <a:pt x="3765542" y="5526592"/>
                    <a:pt x="3767666" y="5580420"/>
                    <a:pt x="3759276" y="5043569"/>
                  </a:cubicBezTo>
                  <a:close/>
                  <a:moveTo>
                    <a:pt x="3343822" y="6676845"/>
                  </a:moveTo>
                  <a:cubicBezTo>
                    <a:pt x="3345388" y="6528842"/>
                    <a:pt x="3254932" y="6564303"/>
                    <a:pt x="3763205" y="6563879"/>
                  </a:cubicBezTo>
                  <a:cubicBezTo>
                    <a:pt x="3765595" y="6689240"/>
                    <a:pt x="3771542" y="6839922"/>
                    <a:pt x="3770719" y="7038886"/>
                  </a:cubicBezTo>
                  <a:cubicBezTo>
                    <a:pt x="3770719" y="7040771"/>
                    <a:pt x="3820527" y="7049026"/>
                    <a:pt x="3348574" y="7045867"/>
                  </a:cubicBezTo>
                  <a:cubicBezTo>
                    <a:pt x="3344963" y="6922364"/>
                    <a:pt x="3342627" y="6800931"/>
                    <a:pt x="3343822" y="6676845"/>
                  </a:cubicBezTo>
                  <a:close/>
                  <a:moveTo>
                    <a:pt x="3767745" y="5551224"/>
                  </a:moveTo>
                  <a:cubicBezTo>
                    <a:pt x="3876998" y="5551224"/>
                    <a:pt x="3919107" y="5548516"/>
                    <a:pt x="4190421" y="5548171"/>
                  </a:cubicBezTo>
                  <a:cubicBezTo>
                    <a:pt x="4189624" y="5863870"/>
                    <a:pt x="4194616" y="5895243"/>
                    <a:pt x="4198174" y="6032601"/>
                  </a:cubicBezTo>
                  <a:cubicBezTo>
                    <a:pt x="3696379" y="6031168"/>
                    <a:pt x="3776932" y="6051553"/>
                    <a:pt x="3774728" y="5951832"/>
                  </a:cubicBezTo>
                  <a:cubicBezTo>
                    <a:pt x="3772152" y="5833744"/>
                    <a:pt x="3772418" y="5841282"/>
                    <a:pt x="3767745" y="5551224"/>
                  </a:cubicBezTo>
                  <a:close/>
                  <a:moveTo>
                    <a:pt x="4198784" y="6057260"/>
                  </a:moveTo>
                  <a:cubicBezTo>
                    <a:pt x="4200431" y="6129270"/>
                    <a:pt x="4205767" y="6536726"/>
                    <a:pt x="4205794" y="6538770"/>
                  </a:cubicBezTo>
                  <a:cubicBezTo>
                    <a:pt x="3722822" y="6533302"/>
                    <a:pt x="3784870" y="6564118"/>
                    <a:pt x="3783781" y="6495293"/>
                  </a:cubicBezTo>
                  <a:cubicBezTo>
                    <a:pt x="3778684" y="6166721"/>
                    <a:pt x="3777967" y="6117379"/>
                    <a:pt x="3776825" y="6054287"/>
                  </a:cubicBezTo>
                  <a:cubicBezTo>
                    <a:pt x="3926434" y="6054340"/>
                    <a:pt x="3837784" y="6056277"/>
                    <a:pt x="4198784" y="6057260"/>
                  </a:cubicBezTo>
                  <a:close/>
                  <a:moveTo>
                    <a:pt x="4206033" y="6563455"/>
                  </a:moveTo>
                  <a:cubicBezTo>
                    <a:pt x="4207333" y="6700361"/>
                    <a:pt x="4203802" y="6742511"/>
                    <a:pt x="4211396" y="7048787"/>
                  </a:cubicBezTo>
                  <a:cubicBezTo>
                    <a:pt x="4021298" y="7049079"/>
                    <a:pt x="3792410" y="7045814"/>
                    <a:pt x="3792437" y="7039019"/>
                  </a:cubicBezTo>
                  <a:cubicBezTo>
                    <a:pt x="3793260" y="6841356"/>
                    <a:pt x="3787498" y="6695663"/>
                    <a:pt x="3784950" y="6563826"/>
                  </a:cubicBezTo>
                  <a:cubicBezTo>
                    <a:pt x="3939178" y="6563800"/>
                    <a:pt x="4072858" y="6561835"/>
                    <a:pt x="4206033" y="6563455"/>
                  </a:cubicBezTo>
                  <a:close/>
                  <a:moveTo>
                    <a:pt x="3792357" y="7068296"/>
                  </a:moveTo>
                  <a:cubicBezTo>
                    <a:pt x="3957657" y="7068853"/>
                    <a:pt x="3880636" y="7074029"/>
                    <a:pt x="4212006" y="7073472"/>
                  </a:cubicBezTo>
                  <a:cubicBezTo>
                    <a:pt x="4212272" y="7085389"/>
                    <a:pt x="4221113" y="7551850"/>
                    <a:pt x="4221166" y="7555008"/>
                  </a:cubicBezTo>
                  <a:cubicBezTo>
                    <a:pt x="3924443" y="7556415"/>
                    <a:pt x="3968516" y="7552593"/>
                    <a:pt x="3801464" y="7552168"/>
                  </a:cubicBezTo>
                  <a:cubicBezTo>
                    <a:pt x="3798755" y="7398035"/>
                    <a:pt x="3791853" y="7268162"/>
                    <a:pt x="3792357" y="7068296"/>
                  </a:cubicBezTo>
                  <a:close/>
                  <a:moveTo>
                    <a:pt x="4220529" y="6057339"/>
                  </a:moveTo>
                  <a:cubicBezTo>
                    <a:pt x="4560422" y="6058507"/>
                    <a:pt x="4505729" y="6056941"/>
                    <a:pt x="4638665" y="6055932"/>
                  </a:cubicBezTo>
                  <a:cubicBezTo>
                    <a:pt x="4640921" y="6276528"/>
                    <a:pt x="4645089" y="6304903"/>
                    <a:pt x="4648568" y="6539035"/>
                  </a:cubicBezTo>
                  <a:cubicBezTo>
                    <a:pt x="4523650" y="6539672"/>
                    <a:pt x="4462028" y="6542273"/>
                    <a:pt x="4227511" y="6539062"/>
                  </a:cubicBezTo>
                  <a:cubicBezTo>
                    <a:pt x="4227485" y="6536965"/>
                    <a:pt x="4222334" y="6137710"/>
                    <a:pt x="4220529" y="6057339"/>
                  </a:cubicBezTo>
                  <a:close/>
                  <a:moveTo>
                    <a:pt x="4653904" y="5589498"/>
                  </a:moveTo>
                  <a:cubicBezTo>
                    <a:pt x="4651913" y="5529724"/>
                    <a:pt x="4592308" y="5549578"/>
                    <a:pt x="5046499" y="5549578"/>
                  </a:cubicBezTo>
                  <a:cubicBezTo>
                    <a:pt x="5092032" y="5549578"/>
                    <a:pt x="5065695" y="5491052"/>
                    <a:pt x="5079660" y="5952549"/>
                  </a:cubicBezTo>
                  <a:cubicBezTo>
                    <a:pt x="5082474" y="6045740"/>
                    <a:pt x="5154239" y="6030982"/>
                    <a:pt x="4727979" y="6030982"/>
                  </a:cubicBezTo>
                  <a:cubicBezTo>
                    <a:pt x="4629425" y="6030982"/>
                    <a:pt x="4671135" y="6105700"/>
                    <a:pt x="4653904" y="5589498"/>
                  </a:cubicBezTo>
                  <a:close/>
                  <a:moveTo>
                    <a:pt x="4728005" y="6055614"/>
                  </a:moveTo>
                  <a:cubicBezTo>
                    <a:pt x="5145743" y="6055614"/>
                    <a:pt x="5082235" y="6030425"/>
                    <a:pt x="5083855" y="6133464"/>
                  </a:cubicBezTo>
                  <a:cubicBezTo>
                    <a:pt x="5091182" y="6600587"/>
                    <a:pt x="5101086" y="6537071"/>
                    <a:pt x="5046526" y="6537071"/>
                  </a:cubicBezTo>
                  <a:cubicBezTo>
                    <a:pt x="4611530" y="6537071"/>
                    <a:pt x="4670631" y="6555412"/>
                    <a:pt x="4669675" y="6495293"/>
                  </a:cubicBezTo>
                  <a:cubicBezTo>
                    <a:pt x="4661577" y="5982754"/>
                    <a:pt x="4633965" y="6055614"/>
                    <a:pt x="4728005" y="6055614"/>
                  </a:cubicBezTo>
                  <a:close/>
                  <a:moveTo>
                    <a:pt x="4728005" y="6563481"/>
                  </a:moveTo>
                  <a:cubicBezTo>
                    <a:pt x="4886110" y="6563481"/>
                    <a:pt x="4894527" y="6561702"/>
                    <a:pt x="5046526" y="6561702"/>
                  </a:cubicBezTo>
                  <a:cubicBezTo>
                    <a:pt x="5105759" y="6561702"/>
                    <a:pt x="5087943" y="6493435"/>
                    <a:pt x="5096068" y="7044540"/>
                  </a:cubicBezTo>
                  <a:cubicBezTo>
                    <a:pt x="4921396" y="7043451"/>
                    <a:pt x="4892482" y="7048654"/>
                    <a:pt x="4677587" y="7048627"/>
                  </a:cubicBezTo>
                  <a:cubicBezTo>
                    <a:pt x="4669993" y="6495824"/>
                    <a:pt x="4647612" y="6563481"/>
                    <a:pt x="4728005" y="6563481"/>
                  </a:cubicBezTo>
                  <a:close/>
                  <a:moveTo>
                    <a:pt x="5087333" y="5046303"/>
                  </a:moveTo>
                  <a:cubicBezTo>
                    <a:pt x="5087253" y="5040543"/>
                    <a:pt x="5510168" y="5039720"/>
                    <a:pt x="5510274" y="5046727"/>
                  </a:cubicBezTo>
                  <a:cubicBezTo>
                    <a:pt x="5513434" y="5248691"/>
                    <a:pt x="5509929" y="5176866"/>
                    <a:pt x="5515664" y="5523858"/>
                  </a:cubicBezTo>
                  <a:cubicBezTo>
                    <a:pt x="5320627" y="5520753"/>
                    <a:pt x="5210100" y="5524362"/>
                    <a:pt x="5096731" y="5524814"/>
                  </a:cubicBezTo>
                  <a:cubicBezTo>
                    <a:pt x="5096546" y="5345253"/>
                    <a:pt x="5090014" y="5217636"/>
                    <a:pt x="5087333" y="5046303"/>
                  </a:cubicBezTo>
                  <a:close/>
                  <a:moveTo>
                    <a:pt x="5096439" y="5590029"/>
                  </a:moveTo>
                  <a:cubicBezTo>
                    <a:pt x="5096784" y="5544216"/>
                    <a:pt x="5033383" y="5540766"/>
                    <a:pt x="5516035" y="5548596"/>
                  </a:cubicBezTo>
                  <a:cubicBezTo>
                    <a:pt x="5523629" y="5995415"/>
                    <a:pt x="5520522" y="5847758"/>
                    <a:pt x="5522700" y="6032256"/>
                  </a:cubicBezTo>
                  <a:cubicBezTo>
                    <a:pt x="5035826" y="6023683"/>
                    <a:pt x="5104749" y="6063125"/>
                    <a:pt x="5101378" y="5951752"/>
                  </a:cubicBezTo>
                  <a:cubicBezTo>
                    <a:pt x="5096678" y="5795920"/>
                    <a:pt x="5095829" y="5687998"/>
                    <a:pt x="5096439" y="5590029"/>
                  </a:cubicBezTo>
                  <a:close/>
                  <a:moveTo>
                    <a:pt x="5523018" y="6056888"/>
                  </a:moveTo>
                  <a:cubicBezTo>
                    <a:pt x="5526257" y="6304398"/>
                    <a:pt x="5530797" y="6336462"/>
                    <a:pt x="5533293" y="6539301"/>
                  </a:cubicBezTo>
                  <a:cubicBezTo>
                    <a:pt x="5365948" y="6539433"/>
                    <a:pt x="5312848" y="6539858"/>
                    <a:pt x="5205772" y="6538265"/>
                  </a:cubicBezTo>
                  <a:cubicBezTo>
                    <a:pt x="5082395" y="6536434"/>
                    <a:pt x="5113033" y="6611842"/>
                    <a:pt x="5105546" y="6133039"/>
                  </a:cubicBezTo>
                  <a:cubicBezTo>
                    <a:pt x="5104006" y="6033610"/>
                    <a:pt x="5024489" y="6048819"/>
                    <a:pt x="5523018" y="6056888"/>
                  </a:cubicBezTo>
                  <a:close/>
                  <a:moveTo>
                    <a:pt x="5533585" y="6563932"/>
                  </a:moveTo>
                  <a:cubicBezTo>
                    <a:pt x="5536399" y="6841860"/>
                    <a:pt x="5530027" y="6510873"/>
                    <a:pt x="5538311" y="7048176"/>
                  </a:cubicBezTo>
                  <a:cubicBezTo>
                    <a:pt x="5083297" y="7048415"/>
                    <a:pt x="5330371" y="7046849"/>
                    <a:pt x="5117839" y="7044726"/>
                  </a:cubicBezTo>
                  <a:cubicBezTo>
                    <a:pt x="5116538" y="6940413"/>
                    <a:pt x="5117202" y="6990711"/>
                    <a:pt x="5110617" y="6561862"/>
                  </a:cubicBezTo>
                  <a:cubicBezTo>
                    <a:pt x="5289166" y="6562817"/>
                    <a:pt x="5124184" y="6564277"/>
                    <a:pt x="5533585" y="6563932"/>
                  </a:cubicBezTo>
                  <a:close/>
                  <a:moveTo>
                    <a:pt x="5537833" y="5548941"/>
                  </a:moveTo>
                  <a:cubicBezTo>
                    <a:pt x="6017113" y="5556532"/>
                    <a:pt x="5957695" y="5522823"/>
                    <a:pt x="5958969" y="5590188"/>
                  </a:cubicBezTo>
                  <a:cubicBezTo>
                    <a:pt x="5961465" y="5722318"/>
                    <a:pt x="5963217" y="5824560"/>
                    <a:pt x="5964411" y="5952336"/>
                  </a:cubicBezTo>
                  <a:cubicBezTo>
                    <a:pt x="5965235" y="6041520"/>
                    <a:pt x="6050965" y="6040511"/>
                    <a:pt x="5544497" y="6032601"/>
                  </a:cubicBezTo>
                  <a:cubicBezTo>
                    <a:pt x="5542798" y="5887068"/>
                    <a:pt x="5544630" y="5939463"/>
                    <a:pt x="5537833" y="5548941"/>
                  </a:cubicBezTo>
                  <a:close/>
                  <a:moveTo>
                    <a:pt x="5538709" y="7072808"/>
                  </a:moveTo>
                  <a:cubicBezTo>
                    <a:pt x="5541311" y="7241513"/>
                    <a:pt x="5542055" y="7298315"/>
                    <a:pt x="5544417" y="7401619"/>
                  </a:cubicBezTo>
                  <a:cubicBezTo>
                    <a:pt x="5548904" y="7605572"/>
                    <a:pt x="5622182" y="7545082"/>
                    <a:pt x="5205454" y="7554027"/>
                  </a:cubicBezTo>
                  <a:cubicBezTo>
                    <a:pt x="5106130" y="7556044"/>
                    <a:pt x="5125644" y="7647430"/>
                    <a:pt x="5118157" y="7069357"/>
                  </a:cubicBezTo>
                  <a:cubicBezTo>
                    <a:pt x="5282024" y="7071029"/>
                    <a:pt x="5125299" y="7073020"/>
                    <a:pt x="5538709" y="7072808"/>
                  </a:cubicBezTo>
                  <a:close/>
                  <a:moveTo>
                    <a:pt x="5545878" y="6133092"/>
                  </a:moveTo>
                  <a:cubicBezTo>
                    <a:pt x="5544364" y="6036158"/>
                    <a:pt x="5463148" y="6056915"/>
                    <a:pt x="5965580" y="6054844"/>
                  </a:cubicBezTo>
                  <a:cubicBezTo>
                    <a:pt x="5968952" y="6303841"/>
                    <a:pt x="5970146" y="6247438"/>
                    <a:pt x="5975297" y="6541186"/>
                  </a:cubicBezTo>
                  <a:cubicBezTo>
                    <a:pt x="5487919" y="6540363"/>
                    <a:pt x="5555383" y="6555439"/>
                    <a:pt x="5554453" y="6495293"/>
                  </a:cubicBezTo>
                  <a:cubicBezTo>
                    <a:pt x="5551613" y="6314139"/>
                    <a:pt x="5548665" y="6309707"/>
                    <a:pt x="5545878" y="6133092"/>
                  </a:cubicBezTo>
                  <a:close/>
                  <a:moveTo>
                    <a:pt x="6001741" y="5523646"/>
                  </a:moveTo>
                  <a:cubicBezTo>
                    <a:pt x="5972244" y="5523646"/>
                    <a:pt x="5979678" y="5541164"/>
                    <a:pt x="5977607" y="5408636"/>
                  </a:cubicBezTo>
                  <a:cubicBezTo>
                    <a:pt x="5970917" y="4987670"/>
                    <a:pt x="5959819" y="5043065"/>
                    <a:pt x="6001741" y="5043065"/>
                  </a:cubicBezTo>
                  <a:cubicBezTo>
                    <a:pt x="6161306" y="5043065"/>
                    <a:pt x="6160377" y="5042215"/>
                    <a:pt x="6320288" y="5042215"/>
                  </a:cubicBezTo>
                  <a:cubicBezTo>
                    <a:pt x="6426381" y="5042215"/>
                    <a:pt x="6394070" y="4969966"/>
                    <a:pt x="6400946" y="5409035"/>
                  </a:cubicBezTo>
                  <a:cubicBezTo>
                    <a:pt x="6403363" y="5563460"/>
                    <a:pt x="6482880" y="5523646"/>
                    <a:pt x="6001741" y="5523646"/>
                  </a:cubicBezTo>
                  <a:close/>
                  <a:moveTo>
                    <a:pt x="6402354" y="5550348"/>
                  </a:moveTo>
                  <a:cubicBezTo>
                    <a:pt x="6402938" y="5806803"/>
                    <a:pt x="6405752" y="5866152"/>
                    <a:pt x="6409044" y="6033000"/>
                  </a:cubicBezTo>
                  <a:cubicBezTo>
                    <a:pt x="6238248" y="6035574"/>
                    <a:pt x="6163430" y="6030000"/>
                    <a:pt x="5987032" y="6030133"/>
                  </a:cubicBezTo>
                  <a:cubicBezTo>
                    <a:pt x="5985652" y="5915760"/>
                    <a:pt x="5986209" y="5879875"/>
                    <a:pt x="5979996" y="5548304"/>
                  </a:cubicBezTo>
                  <a:cubicBezTo>
                    <a:pt x="6166510" y="5548118"/>
                    <a:pt x="6113463" y="5550481"/>
                    <a:pt x="6402354" y="5550348"/>
                  </a:cubicBezTo>
                  <a:close/>
                  <a:moveTo>
                    <a:pt x="5982545" y="7072596"/>
                  </a:moveTo>
                  <a:cubicBezTo>
                    <a:pt x="5981536" y="7284061"/>
                    <a:pt x="5989395" y="7392116"/>
                    <a:pt x="5992316" y="7550788"/>
                  </a:cubicBezTo>
                  <a:cubicBezTo>
                    <a:pt x="5804103" y="7550948"/>
                    <a:pt x="5821865" y="7555937"/>
                    <a:pt x="5569135" y="7553707"/>
                  </a:cubicBezTo>
                  <a:cubicBezTo>
                    <a:pt x="5566135" y="7370696"/>
                    <a:pt x="5566374" y="7458552"/>
                    <a:pt x="5560427" y="7072808"/>
                  </a:cubicBezTo>
                  <a:lnTo>
                    <a:pt x="5982545" y="7072596"/>
                  </a:lnTo>
                  <a:close/>
                  <a:moveTo>
                    <a:pt x="5988466" y="6133092"/>
                  </a:moveTo>
                  <a:cubicBezTo>
                    <a:pt x="5986740" y="6023046"/>
                    <a:pt x="5921029" y="6058242"/>
                    <a:pt x="6320288" y="6058242"/>
                  </a:cubicBezTo>
                  <a:cubicBezTo>
                    <a:pt x="6436842" y="6058242"/>
                    <a:pt x="6407000" y="5976676"/>
                    <a:pt x="6415124" y="6495770"/>
                  </a:cubicBezTo>
                  <a:cubicBezTo>
                    <a:pt x="6416053" y="6555014"/>
                    <a:pt x="6481924" y="6541211"/>
                    <a:pt x="6001741" y="6541211"/>
                  </a:cubicBezTo>
                  <a:cubicBezTo>
                    <a:pt x="5997759" y="6541211"/>
                    <a:pt x="5995581" y="6588431"/>
                    <a:pt x="5988466" y="6133092"/>
                  </a:cubicBezTo>
                  <a:close/>
                  <a:moveTo>
                    <a:pt x="6001741" y="6565843"/>
                  </a:moveTo>
                  <a:cubicBezTo>
                    <a:pt x="6497668" y="6565843"/>
                    <a:pt x="6414912" y="6530223"/>
                    <a:pt x="6419054" y="6677057"/>
                  </a:cubicBezTo>
                  <a:cubicBezTo>
                    <a:pt x="6422611" y="6807966"/>
                    <a:pt x="6423912" y="6907368"/>
                    <a:pt x="6425293" y="7039098"/>
                  </a:cubicBezTo>
                  <a:cubicBezTo>
                    <a:pt x="6425426" y="7050989"/>
                    <a:pt x="6465622" y="7047937"/>
                    <a:pt x="6004475" y="7047937"/>
                  </a:cubicBezTo>
                  <a:cubicBezTo>
                    <a:pt x="6007263" y="6688418"/>
                    <a:pt x="5990271" y="6565843"/>
                    <a:pt x="6001741" y="6565843"/>
                  </a:cubicBezTo>
                  <a:close/>
                  <a:moveTo>
                    <a:pt x="6004316" y="7072596"/>
                  </a:moveTo>
                  <a:cubicBezTo>
                    <a:pt x="6019051" y="7072596"/>
                    <a:pt x="6367892" y="7072251"/>
                    <a:pt x="6425638" y="7071826"/>
                  </a:cubicBezTo>
                  <a:cubicBezTo>
                    <a:pt x="6428426" y="7328122"/>
                    <a:pt x="6431506" y="7387604"/>
                    <a:pt x="6434266" y="7553230"/>
                  </a:cubicBezTo>
                  <a:cubicBezTo>
                    <a:pt x="6188148" y="7555141"/>
                    <a:pt x="6190936" y="7550974"/>
                    <a:pt x="6014060" y="7550815"/>
                  </a:cubicBezTo>
                  <a:cubicBezTo>
                    <a:pt x="6010981" y="7382402"/>
                    <a:pt x="6003308" y="7280557"/>
                    <a:pt x="6004316" y="7072596"/>
                  </a:cubicBezTo>
                  <a:close/>
                  <a:moveTo>
                    <a:pt x="6798426" y="6031141"/>
                  </a:moveTo>
                  <a:cubicBezTo>
                    <a:pt x="6370228" y="6021374"/>
                    <a:pt x="6431745" y="6067930"/>
                    <a:pt x="6429090" y="5951805"/>
                  </a:cubicBezTo>
                  <a:cubicBezTo>
                    <a:pt x="6426302" y="5830718"/>
                    <a:pt x="6424178" y="5710055"/>
                    <a:pt x="6424178" y="5589923"/>
                  </a:cubicBezTo>
                  <a:cubicBezTo>
                    <a:pt x="6424178" y="5530521"/>
                    <a:pt x="6361945" y="5554462"/>
                    <a:pt x="6844464" y="5548092"/>
                  </a:cubicBezTo>
                  <a:cubicBezTo>
                    <a:pt x="6851447" y="6108248"/>
                    <a:pt x="6874094" y="6032867"/>
                    <a:pt x="6798426" y="6031141"/>
                  </a:cubicBezTo>
                  <a:close/>
                  <a:moveTo>
                    <a:pt x="6798055" y="5524177"/>
                  </a:moveTo>
                  <a:cubicBezTo>
                    <a:pt x="6701811" y="5525876"/>
                    <a:pt x="6691217" y="5525557"/>
                    <a:pt x="6424018" y="5525690"/>
                  </a:cubicBezTo>
                  <a:cubicBezTo>
                    <a:pt x="6423806" y="5487097"/>
                    <a:pt x="6418682" y="5093947"/>
                    <a:pt x="6417912" y="5042109"/>
                  </a:cubicBezTo>
                  <a:cubicBezTo>
                    <a:pt x="6420620" y="5042109"/>
                    <a:pt x="6721724" y="5041498"/>
                    <a:pt x="6836552" y="5040968"/>
                  </a:cubicBezTo>
                  <a:cubicBezTo>
                    <a:pt x="6845287" y="5598443"/>
                    <a:pt x="6862199" y="5523062"/>
                    <a:pt x="6798055" y="5524177"/>
                  </a:cubicBezTo>
                  <a:close/>
                  <a:moveTo>
                    <a:pt x="6798134" y="5016522"/>
                  </a:moveTo>
                  <a:cubicBezTo>
                    <a:pt x="6651817" y="5017318"/>
                    <a:pt x="6622374" y="5016655"/>
                    <a:pt x="6479535" y="5017212"/>
                  </a:cubicBezTo>
                  <a:cubicBezTo>
                    <a:pt x="6394575" y="5017557"/>
                    <a:pt x="6418443" y="5094584"/>
                    <a:pt x="6408619" y="4534879"/>
                  </a:cubicBezTo>
                  <a:cubicBezTo>
                    <a:pt x="6537600" y="4535383"/>
                    <a:pt x="6514103" y="4536233"/>
                    <a:pt x="6826941" y="4535569"/>
                  </a:cubicBezTo>
                  <a:cubicBezTo>
                    <a:pt x="6829808" y="5082507"/>
                    <a:pt x="6859650" y="5016177"/>
                    <a:pt x="6798134" y="5016522"/>
                  </a:cubicBezTo>
                  <a:close/>
                  <a:moveTo>
                    <a:pt x="6798187" y="4510964"/>
                  </a:moveTo>
                  <a:cubicBezTo>
                    <a:pt x="6362263" y="4512158"/>
                    <a:pt x="6408195" y="4511840"/>
                    <a:pt x="6408035" y="4502975"/>
                  </a:cubicBezTo>
                  <a:cubicBezTo>
                    <a:pt x="6398026" y="3939580"/>
                    <a:pt x="6373680" y="4024490"/>
                    <a:pt x="6479375" y="4026348"/>
                  </a:cubicBezTo>
                  <a:cubicBezTo>
                    <a:pt x="6879483" y="4033329"/>
                    <a:pt x="6822587" y="3988525"/>
                    <a:pt x="6823198" y="4141862"/>
                  </a:cubicBezTo>
                  <a:cubicBezTo>
                    <a:pt x="6824552" y="4567314"/>
                    <a:pt x="6843031" y="4510831"/>
                    <a:pt x="6798187" y="4510964"/>
                  </a:cubicBezTo>
                  <a:close/>
                  <a:moveTo>
                    <a:pt x="6798267" y="4003893"/>
                  </a:moveTo>
                  <a:cubicBezTo>
                    <a:pt x="6337413" y="3998930"/>
                    <a:pt x="6399247" y="4017748"/>
                    <a:pt x="6398345" y="3959806"/>
                  </a:cubicBezTo>
                  <a:cubicBezTo>
                    <a:pt x="6390247" y="3439463"/>
                    <a:pt x="6364520" y="3518348"/>
                    <a:pt x="6479375" y="3520844"/>
                  </a:cubicBezTo>
                  <a:cubicBezTo>
                    <a:pt x="6878687" y="3529417"/>
                    <a:pt x="6810985" y="3485064"/>
                    <a:pt x="6812711" y="3598188"/>
                  </a:cubicBezTo>
                  <a:cubicBezTo>
                    <a:pt x="6819825" y="4051750"/>
                    <a:pt x="6836446" y="4004265"/>
                    <a:pt x="6798267" y="4003893"/>
                  </a:cubicBezTo>
                  <a:close/>
                  <a:moveTo>
                    <a:pt x="6320314" y="5017557"/>
                  </a:moveTo>
                  <a:cubicBezTo>
                    <a:pt x="6160749" y="5017557"/>
                    <a:pt x="6161678" y="5018406"/>
                    <a:pt x="6001768" y="5018406"/>
                  </a:cubicBezTo>
                  <a:cubicBezTo>
                    <a:pt x="5959234" y="5018406"/>
                    <a:pt x="5972217" y="5068944"/>
                    <a:pt x="5966084" y="4684208"/>
                  </a:cubicBezTo>
                  <a:cubicBezTo>
                    <a:pt x="5963323" y="4507938"/>
                    <a:pt x="5952013" y="4534905"/>
                    <a:pt x="6001768" y="4534905"/>
                  </a:cubicBezTo>
                  <a:cubicBezTo>
                    <a:pt x="6326500" y="4534746"/>
                    <a:pt x="6334864" y="4534693"/>
                    <a:pt x="6386849" y="4534826"/>
                  </a:cubicBezTo>
                  <a:cubicBezTo>
                    <a:pt x="6396937" y="5101060"/>
                    <a:pt x="6421204" y="5017557"/>
                    <a:pt x="6320314" y="5017557"/>
                  </a:cubicBezTo>
                  <a:close/>
                  <a:moveTo>
                    <a:pt x="6320314" y="4510115"/>
                  </a:moveTo>
                  <a:cubicBezTo>
                    <a:pt x="5962261" y="4510301"/>
                    <a:pt x="6000891" y="4510301"/>
                    <a:pt x="5963881" y="4510247"/>
                  </a:cubicBezTo>
                  <a:cubicBezTo>
                    <a:pt x="5962978" y="4425152"/>
                    <a:pt x="5957509" y="4027596"/>
                    <a:pt x="5957482" y="4025684"/>
                  </a:cubicBezTo>
                  <a:cubicBezTo>
                    <a:pt x="5959420" y="4025684"/>
                    <a:pt x="6315880" y="4024782"/>
                    <a:pt x="6377689" y="4025100"/>
                  </a:cubicBezTo>
                  <a:cubicBezTo>
                    <a:pt x="6387432" y="4587832"/>
                    <a:pt x="6414806" y="4510115"/>
                    <a:pt x="6320314" y="4510115"/>
                  </a:cubicBezTo>
                  <a:close/>
                  <a:moveTo>
                    <a:pt x="5957774" y="5523699"/>
                  </a:moveTo>
                  <a:cubicBezTo>
                    <a:pt x="5843184" y="5523964"/>
                    <a:pt x="5709903" y="5527017"/>
                    <a:pt x="5537435" y="5524230"/>
                  </a:cubicBezTo>
                  <a:cubicBezTo>
                    <a:pt x="5531779" y="5192102"/>
                    <a:pt x="5535337" y="5258883"/>
                    <a:pt x="5532019" y="5046303"/>
                  </a:cubicBezTo>
                  <a:cubicBezTo>
                    <a:pt x="5531886" y="5038712"/>
                    <a:pt x="5500345" y="5041817"/>
                    <a:pt x="5950075" y="5042985"/>
                  </a:cubicBezTo>
                  <a:cubicBezTo>
                    <a:pt x="5956951" y="5477674"/>
                    <a:pt x="5956765" y="5467774"/>
                    <a:pt x="5957774" y="5523699"/>
                  </a:cubicBezTo>
                  <a:close/>
                  <a:moveTo>
                    <a:pt x="5531540" y="5017292"/>
                  </a:moveTo>
                  <a:cubicBezTo>
                    <a:pt x="5523496" y="4507036"/>
                    <a:pt x="5522036" y="4533260"/>
                    <a:pt x="5523921" y="4533260"/>
                  </a:cubicBezTo>
                  <a:cubicBezTo>
                    <a:pt x="5689646" y="4533950"/>
                    <a:pt x="5696761" y="4533101"/>
                    <a:pt x="5842388" y="4534269"/>
                  </a:cubicBezTo>
                  <a:cubicBezTo>
                    <a:pt x="5974687" y="4535330"/>
                    <a:pt x="5940570" y="4446784"/>
                    <a:pt x="5949650" y="5018327"/>
                  </a:cubicBezTo>
                  <a:cubicBezTo>
                    <a:pt x="5851309" y="5018035"/>
                    <a:pt x="5744126" y="5015885"/>
                    <a:pt x="5531540" y="5017292"/>
                  </a:cubicBezTo>
                  <a:close/>
                  <a:moveTo>
                    <a:pt x="5522461" y="4502922"/>
                  </a:moveTo>
                  <a:cubicBezTo>
                    <a:pt x="5510539" y="3985048"/>
                    <a:pt x="5518478" y="4027569"/>
                    <a:pt x="5523921" y="4027569"/>
                  </a:cubicBezTo>
                  <a:cubicBezTo>
                    <a:pt x="6019343" y="4029613"/>
                    <a:pt x="5935313" y="3986800"/>
                    <a:pt x="5937251" y="4141251"/>
                  </a:cubicBezTo>
                  <a:cubicBezTo>
                    <a:pt x="5939163" y="4308125"/>
                    <a:pt x="5940517" y="4342710"/>
                    <a:pt x="5942030" y="4503452"/>
                  </a:cubicBezTo>
                  <a:cubicBezTo>
                    <a:pt x="5942110" y="4513380"/>
                    <a:pt x="5522646" y="4511840"/>
                    <a:pt x="5522461" y="4502922"/>
                  </a:cubicBezTo>
                  <a:close/>
                  <a:moveTo>
                    <a:pt x="5842335" y="4002088"/>
                  </a:moveTo>
                  <a:cubicBezTo>
                    <a:pt x="5456590" y="4007795"/>
                    <a:pt x="5516673" y="4017509"/>
                    <a:pt x="5515744" y="3959779"/>
                  </a:cubicBezTo>
                  <a:cubicBezTo>
                    <a:pt x="5508203" y="3466484"/>
                    <a:pt x="5501141" y="3520233"/>
                    <a:pt x="5523921" y="3520366"/>
                  </a:cubicBezTo>
                  <a:cubicBezTo>
                    <a:pt x="6003865" y="3523577"/>
                    <a:pt x="5929233" y="3496291"/>
                    <a:pt x="5930826" y="3598162"/>
                  </a:cubicBezTo>
                  <a:cubicBezTo>
                    <a:pt x="5933534" y="3771194"/>
                    <a:pt x="5931914" y="3779422"/>
                    <a:pt x="5934755" y="3960257"/>
                  </a:cubicBezTo>
                  <a:cubicBezTo>
                    <a:pt x="5935552" y="4012227"/>
                    <a:pt x="5953951" y="4000416"/>
                    <a:pt x="5842335" y="4002088"/>
                  </a:cubicBezTo>
                  <a:close/>
                  <a:moveTo>
                    <a:pt x="5509796" y="5017424"/>
                  </a:moveTo>
                  <a:cubicBezTo>
                    <a:pt x="5425394" y="5017875"/>
                    <a:pt x="5432191" y="5017796"/>
                    <a:pt x="5086908" y="5017955"/>
                  </a:cubicBezTo>
                  <a:cubicBezTo>
                    <a:pt x="5084067" y="4819416"/>
                    <a:pt x="5087492" y="4885030"/>
                    <a:pt x="5081200" y="4536843"/>
                  </a:cubicBezTo>
                  <a:cubicBezTo>
                    <a:pt x="5252553" y="4536126"/>
                    <a:pt x="5175824" y="4531800"/>
                    <a:pt x="5501406" y="4533180"/>
                  </a:cubicBezTo>
                  <a:cubicBezTo>
                    <a:pt x="5502973" y="4602112"/>
                    <a:pt x="5509557" y="5002162"/>
                    <a:pt x="5509796" y="5017424"/>
                  </a:cubicBezTo>
                  <a:close/>
                  <a:moveTo>
                    <a:pt x="5080749" y="4512158"/>
                  </a:moveTo>
                  <a:cubicBezTo>
                    <a:pt x="5072252" y="4023322"/>
                    <a:pt x="5074058" y="4152558"/>
                    <a:pt x="5071854" y="4028684"/>
                  </a:cubicBezTo>
                  <a:cubicBezTo>
                    <a:pt x="5243739" y="4028498"/>
                    <a:pt x="5233251" y="4026375"/>
                    <a:pt x="5494928" y="4027463"/>
                  </a:cubicBezTo>
                  <a:cubicBezTo>
                    <a:pt x="5496229" y="4144967"/>
                    <a:pt x="5494397" y="4239751"/>
                    <a:pt x="5500743" y="4503585"/>
                  </a:cubicBezTo>
                  <a:cubicBezTo>
                    <a:pt x="5500822" y="4508549"/>
                    <a:pt x="5537780" y="4510194"/>
                    <a:pt x="5080749" y="4512158"/>
                  </a:cubicBezTo>
                  <a:close/>
                  <a:moveTo>
                    <a:pt x="5071403" y="4004052"/>
                  </a:moveTo>
                  <a:cubicBezTo>
                    <a:pt x="5067978" y="3800178"/>
                    <a:pt x="5069810" y="3803470"/>
                    <a:pt x="5065403" y="3520206"/>
                  </a:cubicBezTo>
                  <a:cubicBezTo>
                    <a:pt x="5562073" y="3520127"/>
                    <a:pt x="5486113" y="3493743"/>
                    <a:pt x="5487733" y="3598162"/>
                  </a:cubicBezTo>
                  <a:cubicBezTo>
                    <a:pt x="5490229" y="3758878"/>
                    <a:pt x="5490999" y="3773264"/>
                    <a:pt x="5493972" y="3960204"/>
                  </a:cubicBezTo>
                  <a:cubicBezTo>
                    <a:pt x="5494902" y="4017642"/>
                    <a:pt x="5562365" y="4003522"/>
                    <a:pt x="5071403" y="4004052"/>
                  </a:cubicBezTo>
                  <a:close/>
                  <a:moveTo>
                    <a:pt x="5065535" y="5042587"/>
                  </a:moveTo>
                  <a:cubicBezTo>
                    <a:pt x="5068217" y="5220582"/>
                    <a:pt x="5074828" y="5342705"/>
                    <a:pt x="5074961" y="5524893"/>
                  </a:cubicBezTo>
                  <a:cubicBezTo>
                    <a:pt x="4935387" y="5525159"/>
                    <a:pt x="4880137" y="5523248"/>
                    <a:pt x="4651860" y="5523248"/>
                  </a:cubicBezTo>
                  <a:cubicBezTo>
                    <a:pt x="4646444" y="5325054"/>
                    <a:pt x="4649205" y="5220635"/>
                    <a:pt x="4646285" y="5042481"/>
                  </a:cubicBezTo>
                  <a:cubicBezTo>
                    <a:pt x="4700685" y="5042826"/>
                    <a:pt x="4712181" y="5042746"/>
                    <a:pt x="5065535" y="5042587"/>
                  </a:cubicBezTo>
                  <a:close/>
                  <a:moveTo>
                    <a:pt x="4728005" y="5018088"/>
                  </a:moveTo>
                  <a:cubicBezTo>
                    <a:pt x="4623372" y="5018088"/>
                    <a:pt x="4647771" y="5048028"/>
                    <a:pt x="4642249" y="4865043"/>
                  </a:cubicBezTo>
                  <a:cubicBezTo>
                    <a:pt x="4638983" y="4757121"/>
                    <a:pt x="4636620" y="4635874"/>
                    <a:pt x="4637178" y="4536126"/>
                  </a:cubicBezTo>
                  <a:cubicBezTo>
                    <a:pt x="4651754" y="4536206"/>
                    <a:pt x="5005930" y="4536976"/>
                    <a:pt x="5059429" y="4536896"/>
                  </a:cubicBezTo>
                  <a:cubicBezTo>
                    <a:pt x="5065668" y="4883278"/>
                    <a:pt x="5062429" y="4827512"/>
                    <a:pt x="5065164" y="5017955"/>
                  </a:cubicBezTo>
                  <a:lnTo>
                    <a:pt x="4728005" y="5018088"/>
                  </a:lnTo>
                  <a:close/>
                  <a:moveTo>
                    <a:pt x="4638134" y="5952177"/>
                  </a:moveTo>
                  <a:cubicBezTo>
                    <a:pt x="4638240" y="6049642"/>
                    <a:pt x="4714120" y="6034672"/>
                    <a:pt x="4250318" y="6032814"/>
                  </a:cubicBezTo>
                  <a:cubicBezTo>
                    <a:pt x="4219334" y="6032681"/>
                    <a:pt x="4208714" y="6103152"/>
                    <a:pt x="4212006" y="5590401"/>
                  </a:cubicBezTo>
                  <a:cubicBezTo>
                    <a:pt x="4212351" y="5533891"/>
                    <a:pt x="4145313" y="5547906"/>
                    <a:pt x="4630832" y="5547906"/>
                  </a:cubicBezTo>
                  <a:cubicBezTo>
                    <a:pt x="4634496" y="5669498"/>
                    <a:pt x="4637921" y="5759982"/>
                    <a:pt x="4638134" y="5952177"/>
                  </a:cubicBezTo>
                  <a:close/>
                  <a:moveTo>
                    <a:pt x="4212192" y="5523487"/>
                  </a:moveTo>
                  <a:cubicBezTo>
                    <a:pt x="4211847" y="5297343"/>
                    <a:pt x="4204015" y="5220821"/>
                    <a:pt x="4201758" y="5042826"/>
                  </a:cubicBezTo>
                  <a:cubicBezTo>
                    <a:pt x="4400538" y="5040331"/>
                    <a:pt x="4317543" y="5039720"/>
                    <a:pt x="4624513" y="5042321"/>
                  </a:cubicBezTo>
                  <a:cubicBezTo>
                    <a:pt x="4627620" y="5232738"/>
                    <a:pt x="4624487" y="5317303"/>
                    <a:pt x="4630062" y="5523248"/>
                  </a:cubicBezTo>
                  <a:cubicBezTo>
                    <a:pt x="4253079" y="5523274"/>
                    <a:pt x="4365996" y="5523248"/>
                    <a:pt x="4212192" y="5523487"/>
                  </a:cubicBezTo>
                  <a:close/>
                  <a:moveTo>
                    <a:pt x="4568865" y="5017053"/>
                  </a:moveTo>
                  <a:cubicBezTo>
                    <a:pt x="4466806" y="5015673"/>
                    <a:pt x="4354686" y="5015540"/>
                    <a:pt x="4250132" y="5017371"/>
                  </a:cubicBezTo>
                  <a:cubicBezTo>
                    <a:pt x="4169792" y="5018778"/>
                    <a:pt x="4214130" y="5079534"/>
                    <a:pt x="4196156" y="4534905"/>
                  </a:cubicBezTo>
                  <a:cubicBezTo>
                    <a:pt x="4553598" y="4534083"/>
                    <a:pt x="4450000" y="4534534"/>
                    <a:pt x="4615433" y="4535941"/>
                  </a:cubicBezTo>
                  <a:cubicBezTo>
                    <a:pt x="4612460" y="5079083"/>
                    <a:pt x="4660754" y="5018167"/>
                    <a:pt x="4568865" y="5017053"/>
                  </a:cubicBezTo>
                  <a:close/>
                  <a:moveTo>
                    <a:pt x="4615646" y="4503134"/>
                  </a:moveTo>
                  <a:cubicBezTo>
                    <a:pt x="4615540" y="4516591"/>
                    <a:pt x="4658444" y="4508469"/>
                    <a:pt x="4250212" y="4510088"/>
                  </a:cubicBezTo>
                  <a:cubicBezTo>
                    <a:pt x="4175048" y="4510301"/>
                    <a:pt x="4193660" y="4584726"/>
                    <a:pt x="4187739" y="4137801"/>
                  </a:cubicBezTo>
                  <a:cubicBezTo>
                    <a:pt x="4186067" y="4005751"/>
                    <a:pt x="4169659" y="4027224"/>
                    <a:pt x="4250105" y="4028418"/>
                  </a:cubicBezTo>
                  <a:cubicBezTo>
                    <a:pt x="4349588" y="4030011"/>
                    <a:pt x="4386652" y="4029639"/>
                    <a:pt x="4610336" y="4029692"/>
                  </a:cubicBezTo>
                  <a:cubicBezTo>
                    <a:pt x="4615885" y="4380666"/>
                    <a:pt x="4616575" y="4391708"/>
                    <a:pt x="4615646" y="4503134"/>
                  </a:cubicBezTo>
                  <a:close/>
                  <a:moveTo>
                    <a:pt x="4185854" y="4002938"/>
                  </a:moveTo>
                  <a:cubicBezTo>
                    <a:pt x="4182721" y="3799196"/>
                    <a:pt x="4181898" y="3772388"/>
                    <a:pt x="4178022" y="3519410"/>
                  </a:cubicBezTo>
                  <a:cubicBezTo>
                    <a:pt x="4295692" y="3518640"/>
                    <a:pt x="4333181" y="3516278"/>
                    <a:pt x="4600751" y="3519065"/>
                  </a:cubicBezTo>
                  <a:cubicBezTo>
                    <a:pt x="4606433" y="3890290"/>
                    <a:pt x="4604601" y="3668341"/>
                    <a:pt x="4609938" y="4005061"/>
                  </a:cubicBezTo>
                  <a:cubicBezTo>
                    <a:pt x="4177146" y="4004981"/>
                    <a:pt x="4362996" y="4004583"/>
                    <a:pt x="4185854" y="4002938"/>
                  </a:cubicBezTo>
                  <a:close/>
                  <a:moveTo>
                    <a:pt x="4178951" y="4865441"/>
                  </a:moveTo>
                  <a:cubicBezTo>
                    <a:pt x="4178314" y="5061857"/>
                    <a:pt x="4268319" y="5019707"/>
                    <a:pt x="3758904" y="5018911"/>
                  </a:cubicBezTo>
                  <a:cubicBezTo>
                    <a:pt x="3753727" y="4688959"/>
                    <a:pt x="3752506" y="4608827"/>
                    <a:pt x="3751284" y="4537427"/>
                  </a:cubicBezTo>
                  <a:cubicBezTo>
                    <a:pt x="3947303" y="4537374"/>
                    <a:pt x="3857245" y="4535489"/>
                    <a:pt x="4174332" y="4534958"/>
                  </a:cubicBezTo>
                  <a:cubicBezTo>
                    <a:pt x="4177252" y="4622310"/>
                    <a:pt x="4179350" y="4737585"/>
                    <a:pt x="4178951" y="4865441"/>
                  </a:cubicBezTo>
                  <a:close/>
                  <a:moveTo>
                    <a:pt x="4090965" y="4510380"/>
                  </a:moveTo>
                  <a:cubicBezTo>
                    <a:pt x="3713211" y="4510380"/>
                    <a:pt x="3750992" y="4520546"/>
                    <a:pt x="3750674" y="4503054"/>
                  </a:cubicBezTo>
                  <a:cubicBezTo>
                    <a:pt x="3741142" y="3965088"/>
                    <a:pt x="3740903" y="4029055"/>
                    <a:pt x="3772418" y="4029055"/>
                  </a:cubicBezTo>
                  <a:cubicBezTo>
                    <a:pt x="4244238" y="4029055"/>
                    <a:pt x="4164083" y="3992480"/>
                    <a:pt x="4165969" y="4138225"/>
                  </a:cubicBezTo>
                  <a:cubicBezTo>
                    <a:pt x="4168278" y="4312584"/>
                    <a:pt x="4169446" y="4396432"/>
                    <a:pt x="4173243" y="4503797"/>
                  </a:cubicBezTo>
                  <a:cubicBezTo>
                    <a:pt x="4173562" y="4512477"/>
                    <a:pt x="4185934" y="4510380"/>
                    <a:pt x="4090965" y="4510380"/>
                  </a:cubicBezTo>
                  <a:close/>
                  <a:moveTo>
                    <a:pt x="4090965" y="4002566"/>
                  </a:moveTo>
                  <a:cubicBezTo>
                    <a:pt x="3690883" y="4002566"/>
                    <a:pt x="3746718" y="4021730"/>
                    <a:pt x="3745708" y="3959753"/>
                  </a:cubicBezTo>
                  <a:cubicBezTo>
                    <a:pt x="3737797" y="3454354"/>
                    <a:pt x="3717380" y="3519490"/>
                    <a:pt x="3772391" y="3519490"/>
                  </a:cubicBezTo>
                  <a:cubicBezTo>
                    <a:pt x="4056025" y="3519622"/>
                    <a:pt x="4103204" y="3519755"/>
                    <a:pt x="4156278" y="3519516"/>
                  </a:cubicBezTo>
                  <a:cubicBezTo>
                    <a:pt x="4164880" y="4082672"/>
                    <a:pt x="4194563" y="4002566"/>
                    <a:pt x="4090965" y="4002566"/>
                  </a:cubicBezTo>
                  <a:close/>
                  <a:moveTo>
                    <a:pt x="3737160" y="5018858"/>
                  </a:moveTo>
                  <a:cubicBezTo>
                    <a:pt x="3616676" y="5018380"/>
                    <a:pt x="3488917" y="5012647"/>
                    <a:pt x="3316740" y="5017053"/>
                  </a:cubicBezTo>
                  <a:cubicBezTo>
                    <a:pt x="3314670" y="4860425"/>
                    <a:pt x="3318732" y="4733126"/>
                    <a:pt x="3311085" y="4536339"/>
                  </a:cubicBezTo>
                  <a:cubicBezTo>
                    <a:pt x="3403055" y="4538011"/>
                    <a:pt x="3453340" y="4537533"/>
                    <a:pt x="3729487" y="4537427"/>
                  </a:cubicBezTo>
                  <a:cubicBezTo>
                    <a:pt x="3731159" y="4632529"/>
                    <a:pt x="3731956" y="4686199"/>
                    <a:pt x="3737160" y="5018858"/>
                  </a:cubicBezTo>
                  <a:close/>
                  <a:moveTo>
                    <a:pt x="3303333" y="4000973"/>
                  </a:moveTo>
                  <a:cubicBezTo>
                    <a:pt x="3301209" y="3820988"/>
                    <a:pt x="3297067" y="3763390"/>
                    <a:pt x="3293907" y="3520180"/>
                  </a:cubicBezTo>
                  <a:cubicBezTo>
                    <a:pt x="3323352" y="3520180"/>
                    <a:pt x="3594507" y="3519861"/>
                    <a:pt x="3714220" y="3519543"/>
                  </a:cubicBezTo>
                  <a:cubicBezTo>
                    <a:pt x="3718283" y="3804292"/>
                    <a:pt x="3722186" y="3795586"/>
                    <a:pt x="3724601" y="4004212"/>
                  </a:cubicBezTo>
                  <a:cubicBezTo>
                    <a:pt x="3526857" y="4003123"/>
                    <a:pt x="3717247" y="4000628"/>
                    <a:pt x="3303333" y="4000973"/>
                  </a:cubicBezTo>
                  <a:close/>
                  <a:moveTo>
                    <a:pt x="3294439" y="5017663"/>
                  </a:moveTo>
                  <a:cubicBezTo>
                    <a:pt x="3096163" y="5023370"/>
                    <a:pt x="2990123" y="5017106"/>
                    <a:pt x="2877683" y="5016177"/>
                  </a:cubicBezTo>
                  <a:cubicBezTo>
                    <a:pt x="2868683" y="4445908"/>
                    <a:pt x="2834619" y="4538064"/>
                    <a:pt x="2976449" y="4535781"/>
                  </a:cubicBezTo>
                  <a:cubicBezTo>
                    <a:pt x="3081215" y="4534083"/>
                    <a:pt x="3181150" y="4533924"/>
                    <a:pt x="3289288" y="4535967"/>
                  </a:cubicBezTo>
                  <a:cubicBezTo>
                    <a:pt x="3294226" y="4662549"/>
                    <a:pt x="3296324" y="5017584"/>
                    <a:pt x="3294439" y="5017663"/>
                  </a:cubicBezTo>
                  <a:close/>
                  <a:moveTo>
                    <a:pt x="3135537" y="4001106"/>
                  </a:moveTo>
                  <a:cubicBezTo>
                    <a:pt x="2987547" y="4001106"/>
                    <a:pt x="2983034" y="4002831"/>
                    <a:pt x="2859629" y="4003177"/>
                  </a:cubicBezTo>
                  <a:cubicBezTo>
                    <a:pt x="2854957" y="3665686"/>
                    <a:pt x="2854080" y="3606257"/>
                    <a:pt x="2852594" y="3522436"/>
                  </a:cubicBezTo>
                  <a:cubicBezTo>
                    <a:pt x="3340556" y="3520950"/>
                    <a:pt x="3271552" y="3489098"/>
                    <a:pt x="3273278" y="3598188"/>
                  </a:cubicBezTo>
                  <a:cubicBezTo>
                    <a:pt x="3280925" y="4086282"/>
                    <a:pt x="3321679" y="4000947"/>
                    <a:pt x="3135537" y="4001106"/>
                  </a:cubicBezTo>
                  <a:close/>
                  <a:moveTo>
                    <a:pt x="2855965" y="5016044"/>
                  </a:moveTo>
                  <a:cubicBezTo>
                    <a:pt x="2653310" y="5015036"/>
                    <a:pt x="2640751" y="5021485"/>
                    <a:pt x="2434537" y="5019654"/>
                  </a:cubicBezTo>
                  <a:cubicBezTo>
                    <a:pt x="2424528" y="4459259"/>
                    <a:pt x="2391288" y="4533738"/>
                    <a:pt x="2498682" y="4533738"/>
                  </a:cubicBezTo>
                  <a:cubicBezTo>
                    <a:pt x="2655380" y="4533738"/>
                    <a:pt x="2658619" y="4537056"/>
                    <a:pt x="2817043" y="4537056"/>
                  </a:cubicBezTo>
                  <a:cubicBezTo>
                    <a:pt x="2859417" y="4537056"/>
                    <a:pt x="2847363" y="4471362"/>
                    <a:pt x="2855965" y="5016044"/>
                  </a:cubicBezTo>
                  <a:close/>
                  <a:moveTo>
                    <a:pt x="2817043" y="4512424"/>
                  </a:moveTo>
                  <a:cubicBezTo>
                    <a:pt x="2814680" y="4512424"/>
                    <a:pt x="2423997" y="4511176"/>
                    <a:pt x="2423971" y="4503320"/>
                  </a:cubicBezTo>
                  <a:cubicBezTo>
                    <a:pt x="2422829" y="3955479"/>
                    <a:pt x="2376579" y="4029321"/>
                    <a:pt x="2498682" y="4029321"/>
                  </a:cubicBezTo>
                  <a:cubicBezTo>
                    <a:pt x="2906225" y="4029321"/>
                    <a:pt x="2838389" y="3991073"/>
                    <a:pt x="2839159" y="4141172"/>
                  </a:cubicBezTo>
                  <a:cubicBezTo>
                    <a:pt x="2841390" y="4568907"/>
                    <a:pt x="2862762" y="4512424"/>
                    <a:pt x="2817043" y="4512424"/>
                  </a:cubicBezTo>
                  <a:close/>
                  <a:moveTo>
                    <a:pt x="2817043" y="4003256"/>
                  </a:moveTo>
                  <a:cubicBezTo>
                    <a:pt x="2352949" y="4003256"/>
                    <a:pt x="2415103" y="4023747"/>
                    <a:pt x="2414094" y="3959859"/>
                  </a:cubicBezTo>
                  <a:cubicBezTo>
                    <a:pt x="2411253" y="3779050"/>
                    <a:pt x="2414864" y="3778944"/>
                    <a:pt x="2412023" y="3597711"/>
                  </a:cubicBezTo>
                  <a:cubicBezTo>
                    <a:pt x="2410510" y="3501175"/>
                    <a:pt x="2393013" y="3520897"/>
                    <a:pt x="2498682" y="3520897"/>
                  </a:cubicBezTo>
                  <a:cubicBezTo>
                    <a:pt x="2897968" y="3520897"/>
                    <a:pt x="2830557" y="3497963"/>
                    <a:pt x="2832124" y="3598135"/>
                  </a:cubicBezTo>
                  <a:cubicBezTo>
                    <a:pt x="2839531" y="4065764"/>
                    <a:pt x="2844549" y="4003256"/>
                    <a:pt x="2817043" y="4003256"/>
                  </a:cubicBezTo>
                  <a:close/>
                  <a:moveTo>
                    <a:pt x="2412767" y="5019415"/>
                  </a:moveTo>
                  <a:cubicBezTo>
                    <a:pt x="2255113" y="5017398"/>
                    <a:pt x="2363808" y="5015115"/>
                    <a:pt x="1991817" y="5016549"/>
                  </a:cubicBezTo>
                  <a:cubicBezTo>
                    <a:pt x="1982418" y="4463054"/>
                    <a:pt x="1963408" y="4533738"/>
                    <a:pt x="2021181" y="4533260"/>
                  </a:cubicBezTo>
                  <a:cubicBezTo>
                    <a:pt x="2117371" y="4532490"/>
                    <a:pt x="2196039" y="4532198"/>
                    <a:pt x="2339356" y="4533154"/>
                  </a:cubicBezTo>
                  <a:cubicBezTo>
                    <a:pt x="2417758" y="4533764"/>
                    <a:pt x="2402492" y="4452172"/>
                    <a:pt x="2412767" y="5019415"/>
                  </a:cubicBezTo>
                  <a:close/>
                  <a:moveTo>
                    <a:pt x="1978010" y="5550640"/>
                  </a:moveTo>
                  <a:cubicBezTo>
                    <a:pt x="1985020" y="5923590"/>
                    <a:pt x="1983267" y="5888953"/>
                    <a:pt x="1984860" y="6031327"/>
                  </a:cubicBezTo>
                  <a:cubicBezTo>
                    <a:pt x="1916946" y="6030398"/>
                    <a:pt x="1897750" y="6030611"/>
                    <a:pt x="1563618" y="6030531"/>
                  </a:cubicBezTo>
                  <a:cubicBezTo>
                    <a:pt x="1560671" y="5897632"/>
                    <a:pt x="1557857" y="5861614"/>
                    <a:pt x="1555627" y="5548596"/>
                  </a:cubicBezTo>
                  <a:cubicBezTo>
                    <a:pt x="1558574" y="5548622"/>
                    <a:pt x="1975807" y="5550640"/>
                    <a:pt x="1978010" y="5550640"/>
                  </a:cubicBezTo>
                  <a:close/>
                  <a:moveTo>
                    <a:pt x="1555441" y="5523964"/>
                  </a:moveTo>
                  <a:cubicBezTo>
                    <a:pt x="1554830" y="5457342"/>
                    <a:pt x="1554166" y="5422625"/>
                    <a:pt x="1548379" y="5046303"/>
                  </a:cubicBezTo>
                  <a:cubicBezTo>
                    <a:pt x="1548193" y="5033907"/>
                    <a:pt x="1526289" y="5042746"/>
                    <a:pt x="1970470" y="5041286"/>
                  </a:cubicBezTo>
                  <a:cubicBezTo>
                    <a:pt x="1973205" y="5206382"/>
                    <a:pt x="1973338" y="5292061"/>
                    <a:pt x="1977559" y="5526008"/>
                  </a:cubicBezTo>
                  <a:cubicBezTo>
                    <a:pt x="1975382" y="5525982"/>
                    <a:pt x="1557459" y="5523964"/>
                    <a:pt x="1555441" y="5523964"/>
                  </a:cubicBezTo>
                  <a:close/>
                  <a:moveTo>
                    <a:pt x="1861881" y="6055242"/>
                  </a:moveTo>
                  <a:cubicBezTo>
                    <a:pt x="2023358" y="6055242"/>
                    <a:pt x="1981621" y="5967519"/>
                    <a:pt x="1989878" y="6495770"/>
                  </a:cubicBezTo>
                  <a:cubicBezTo>
                    <a:pt x="1990940" y="6563295"/>
                    <a:pt x="2046722" y="6538531"/>
                    <a:pt x="1570654" y="6536806"/>
                  </a:cubicBezTo>
                  <a:cubicBezTo>
                    <a:pt x="1567521" y="6373701"/>
                    <a:pt x="1568052" y="6248818"/>
                    <a:pt x="1564149" y="6055189"/>
                  </a:cubicBezTo>
                  <a:lnTo>
                    <a:pt x="1861881" y="6055242"/>
                  </a:lnTo>
                  <a:close/>
                  <a:moveTo>
                    <a:pt x="2339488" y="4508496"/>
                  </a:moveTo>
                  <a:cubicBezTo>
                    <a:pt x="2242024" y="4507726"/>
                    <a:pt x="2132160" y="4507646"/>
                    <a:pt x="2020968" y="4508549"/>
                  </a:cubicBezTo>
                  <a:cubicBezTo>
                    <a:pt x="1965001" y="4509000"/>
                    <a:pt x="1982869" y="4582284"/>
                    <a:pt x="1974745" y="4026454"/>
                  </a:cubicBezTo>
                  <a:cubicBezTo>
                    <a:pt x="2140098" y="4030011"/>
                    <a:pt x="2041996" y="4030409"/>
                    <a:pt x="2393597" y="4029427"/>
                  </a:cubicBezTo>
                  <a:cubicBezTo>
                    <a:pt x="2404802" y="4584355"/>
                    <a:pt x="2426254" y="4509080"/>
                    <a:pt x="2339488" y="4508496"/>
                  </a:cubicBezTo>
                  <a:close/>
                  <a:moveTo>
                    <a:pt x="1970072" y="5016628"/>
                  </a:moveTo>
                  <a:cubicBezTo>
                    <a:pt x="1714555" y="5017557"/>
                    <a:pt x="1734175" y="5015328"/>
                    <a:pt x="1547874" y="5015301"/>
                  </a:cubicBezTo>
                  <a:cubicBezTo>
                    <a:pt x="1539060" y="4499949"/>
                    <a:pt x="1534042" y="4534879"/>
                    <a:pt x="1543467" y="4534852"/>
                  </a:cubicBezTo>
                  <a:cubicBezTo>
                    <a:pt x="1546600" y="4534852"/>
                    <a:pt x="1958204" y="4533685"/>
                    <a:pt x="1960514" y="4533658"/>
                  </a:cubicBezTo>
                  <a:cubicBezTo>
                    <a:pt x="1964656" y="4789370"/>
                    <a:pt x="1968930" y="4950776"/>
                    <a:pt x="1970072" y="5016628"/>
                  </a:cubicBezTo>
                  <a:close/>
                  <a:moveTo>
                    <a:pt x="1538051" y="4503187"/>
                  </a:moveTo>
                  <a:cubicBezTo>
                    <a:pt x="1536590" y="4396300"/>
                    <a:pt x="1528068" y="4027304"/>
                    <a:pt x="1543493" y="4027304"/>
                  </a:cubicBezTo>
                  <a:cubicBezTo>
                    <a:pt x="2035226" y="4027304"/>
                    <a:pt x="1952655" y="3988366"/>
                    <a:pt x="1954567" y="4141251"/>
                  </a:cubicBezTo>
                  <a:cubicBezTo>
                    <a:pt x="1956213" y="4273089"/>
                    <a:pt x="1957222" y="4328297"/>
                    <a:pt x="1960142" y="4509000"/>
                  </a:cubicBezTo>
                  <a:cubicBezTo>
                    <a:pt x="1485694" y="4511707"/>
                    <a:pt x="1538183" y="4513034"/>
                    <a:pt x="1538051" y="4503187"/>
                  </a:cubicBezTo>
                  <a:close/>
                  <a:moveTo>
                    <a:pt x="1861881" y="4000734"/>
                  </a:moveTo>
                  <a:cubicBezTo>
                    <a:pt x="1472844" y="4000734"/>
                    <a:pt x="1534519" y="4022207"/>
                    <a:pt x="1533537" y="3959753"/>
                  </a:cubicBezTo>
                  <a:cubicBezTo>
                    <a:pt x="1525838" y="3467094"/>
                    <a:pt x="1512111" y="3520127"/>
                    <a:pt x="1543467" y="3520127"/>
                  </a:cubicBezTo>
                  <a:cubicBezTo>
                    <a:pt x="2018420" y="3520127"/>
                    <a:pt x="1943814" y="3496291"/>
                    <a:pt x="1945407" y="3598188"/>
                  </a:cubicBezTo>
                  <a:cubicBezTo>
                    <a:pt x="1952921" y="4076885"/>
                    <a:pt x="1977798" y="4000734"/>
                    <a:pt x="1861881" y="4000734"/>
                  </a:cubicBezTo>
                  <a:close/>
                  <a:moveTo>
                    <a:pt x="1526528" y="5039959"/>
                  </a:moveTo>
                  <a:cubicBezTo>
                    <a:pt x="1526554" y="5042295"/>
                    <a:pt x="1532979" y="5447495"/>
                    <a:pt x="1533670" y="5523964"/>
                  </a:cubicBezTo>
                  <a:cubicBezTo>
                    <a:pt x="1401849" y="5523911"/>
                    <a:pt x="1559052" y="5523672"/>
                    <a:pt x="1114100" y="5522505"/>
                  </a:cubicBezTo>
                  <a:cubicBezTo>
                    <a:pt x="1113145" y="5448397"/>
                    <a:pt x="1112056" y="5382943"/>
                    <a:pt x="1106773" y="5046329"/>
                  </a:cubicBezTo>
                  <a:cubicBezTo>
                    <a:pt x="1106720" y="5041419"/>
                    <a:pt x="1070293" y="5040357"/>
                    <a:pt x="1526528" y="5039959"/>
                  </a:cubicBezTo>
                  <a:close/>
                  <a:moveTo>
                    <a:pt x="1533882" y="5548596"/>
                  </a:moveTo>
                  <a:cubicBezTo>
                    <a:pt x="1536272" y="5875230"/>
                    <a:pt x="1538953" y="5899463"/>
                    <a:pt x="1541847" y="6030531"/>
                  </a:cubicBezTo>
                  <a:cubicBezTo>
                    <a:pt x="1539564" y="6030531"/>
                    <a:pt x="1124455" y="6031327"/>
                    <a:pt x="1121322" y="6031354"/>
                  </a:cubicBezTo>
                  <a:cubicBezTo>
                    <a:pt x="1114366" y="5579784"/>
                    <a:pt x="1116755" y="5737075"/>
                    <a:pt x="1114392" y="5547136"/>
                  </a:cubicBezTo>
                  <a:cubicBezTo>
                    <a:pt x="1514687" y="5548065"/>
                    <a:pt x="1385760" y="5548543"/>
                    <a:pt x="1533882" y="5548596"/>
                  </a:cubicBezTo>
                  <a:close/>
                  <a:moveTo>
                    <a:pt x="1542378" y="6055189"/>
                  </a:moveTo>
                  <a:cubicBezTo>
                    <a:pt x="1546520" y="6260337"/>
                    <a:pt x="1545325" y="6348778"/>
                    <a:pt x="1548910" y="6536752"/>
                  </a:cubicBezTo>
                  <a:cubicBezTo>
                    <a:pt x="1546254" y="6536752"/>
                    <a:pt x="1500429" y="6536567"/>
                    <a:pt x="1127269" y="6537655"/>
                  </a:cubicBezTo>
                  <a:cubicBezTo>
                    <a:pt x="1123632" y="6314059"/>
                    <a:pt x="1126181" y="6346893"/>
                    <a:pt x="1121720" y="6056012"/>
                  </a:cubicBezTo>
                  <a:cubicBezTo>
                    <a:pt x="1126951" y="6056012"/>
                    <a:pt x="1516784" y="6055189"/>
                    <a:pt x="1542378" y="6055189"/>
                  </a:cubicBezTo>
                  <a:close/>
                  <a:moveTo>
                    <a:pt x="1543467" y="6561384"/>
                  </a:moveTo>
                  <a:cubicBezTo>
                    <a:pt x="1552414" y="6561384"/>
                    <a:pt x="1548299" y="6548591"/>
                    <a:pt x="1552733" y="6677110"/>
                  </a:cubicBezTo>
                  <a:cubicBezTo>
                    <a:pt x="1566937" y="7089662"/>
                    <a:pt x="1563778" y="7048043"/>
                    <a:pt x="1543467" y="7048043"/>
                  </a:cubicBezTo>
                  <a:cubicBezTo>
                    <a:pt x="1540838" y="7048043"/>
                    <a:pt x="1136774" y="7048124"/>
                    <a:pt x="1136509" y="7038568"/>
                  </a:cubicBezTo>
                  <a:cubicBezTo>
                    <a:pt x="1133190" y="6921196"/>
                    <a:pt x="1133455" y="6916339"/>
                    <a:pt x="1127694" y="6562340"/>
                  </a:cubicBezTo>
                  <a:cubicBezTo>
                    <a:pt x="1130641" y="6562340"/>
                    <a:pt x="1541104" y="6561384"/>
                    <a:pt x="1543467" y="6561384"/>
                  </a:cubicBezTo>
                  <a:close/>
                  <a:moveTo>
                    <a:pt x="1225212" y="7069703"/>
                  </a:moveTo>
                  <a:cubicBezTo>
                    <a:pt x="1383689" y="7069703"/>
                    <a:pt x="1384247" y="7072702"/>
                    <a:pt x="1543493" y="7072702"/>
                  </a:cubicBezTo>
                  <a:cubicBezTo>
                    <a:pt x="1569141" y="7072702"/>
                    <a:pt x="1556423" y="7019536"/>
                    <a:pt x="1563910" y="7551664"/>
                  </a:cubicBezTo>
                  <a:cubicBezTo>
                    <a:pt x="1553556" y="7551638"/>
                    <a:pt x="1149040" y="7553920"/>
                    <a:pt x="1147076" y="7553946"/>
                  </a:cubicBezTo>
                  <a:cubicBezTo>
                    <a:pt x="1137597" y="6983545"/>
                    <a:pt x="1107357" y="7069703"/>
                    <a:pt x="1225212" y="7069703"/>
                  </a:cubicBezTo>
                  <a:close/>
                  <a:moveTo>
                    <a:pt x="1571158" y="6561437"/>
                  </a:moveTo>
                  <a:cubicBezTo>
                    <a:pt x="1712617" y="6561995"/>
                    <a:pt x="1704121" y="6566003"/>
                    <a:pt x="1861881" y="6566003"/>
                  </a:cubicBezTo>
                  <a:cubicBezTo>
                    <a:pt x="2031535" y="6566003"/>
                    <a:pt x="1987064" y="6465433"/>
                    <a:pt x="2001401" y="7039311"/>
                  </a:cubicBezTo>
                  <a:cubicBezTo>
                    <a:pt x="2001666" y="7050008"/>
                    <a:pt x="2054687" y="7047195"/>
                    <a:pt x="1580929" y="7048017"/>
                  </a:cubicBezTo>
                  <a:cubicBezTo>
                    <a:pt x="1579814" y="6772053"/>
                    <a:pt x="1573495" y="6670103"/>
                    <a:pt x="1571158" y="6561437"/>
                  </a:cubicBezTo>
                  <a:close/>
                  <a:moveTo>
                    <a:pt x="2002224" y="7071958"/>
                  </a:moveTo>
                  <a:cubicBezTo>
                    <a:pt x="2009260" y="7360132"/>
                    <a:pt x="2004029" y="7379588"/>
                    <a:pt x="2006286" y="7553788"/>
                  </a:cubicBezTo>
                  <a:cubicBezTo>
                    <a:pt x="1615869" y="7554052"/>
                    <a:pt x="1767097" y="7552221"/>
                    <a:pt x="1585628" y="7551690"/>
                  </a:cubicBezTo>
                  <a:cubicBezTo>
                    <a:pt x="1585602" y="7549593"/>
                    <a:pt x="1581088" y="7074719"/>
                    <a:pt x="1581062" y="7072649"/>
                  </a:cubicBezTo>
                  <a:cubicBezTo>
                    <a:pt x="1700457" y="7072463"/>
                    <a:pt x="1825932" y="7070154"/>
                    <a:pt x="2002224" y="7071958"/>
                  </a:cubicBezTo>
                  <a:close/>
                  <a:moveTo>
                    <a:pt x="2006658" y="7578419"/>
                  </a:moveTo>
                  <a:cubicBezTo>
                    <a:pt x="2006684" y="7580383"/>
                    <a:pt x="2013030" y="7985929"/>
                    <a:pt x="2014915" y="8061283"/>
                  </a:cubicBezTo>
                  <a:cubicBezTo>
                    <a:pt x="1786930" y="8059797"/>
                    <a:pt x="1693899" y="8062132"/>
                    <a:pt x="1594974" y="8062424"/>
                  </a:cubicBezTo>
                  <a:cubicBezTo>
                    <a:pt x="1594947" y="8060539"/>
                    <a:pt x="1586159" y="7584896"/>
                    <a:pt x="1586026" y="7576349"/>
                  </a:cubicBezTo>
                  <a:cubicBezTo>
                    <a:pt x="1785709" y="7576986"/>
                    <a:pt x="1602939" y="7578711"/>
                    <a:pt x="2006658" y="7578419"/>
                  </a:cubicBezTo>
                  <a:close/>
                  <a:moveTo>
                    <a:pt x="2015526" y="8085967"/>
                  </a:moveTo>
                  <a:cubicBezTo>
                    <a:pt x="2023889" y="8393411"/>
                    <a:pt x="2021685" y="8425793"/>
                    <a:pt x="2023066" y="8568167"/>
                  </a:cubicBezTo>
                  <a:cubicBezTo>
                    <a:pt x="1860845" y="8566336"/>
                    <a:pt x="1661827" y="8568300"/>
                    <a:pt x="1601983" y="8568460"/>
                  </a:cubicBezTo>
                  <a:cubicBezTo>
                    <a:pt x="1600629" y="8432907"/>
                    <a:pt x="1602541" y="8438772"/>
                    <a:pt x="1595425" y="8087056"/>
                  </a:cubicBezTo>
                  <a:cubicBezTo>
                    <a:pt x="1726184" y="8086737"/>
                    <a:pt x="1774744" y="8084402"/>
                    <a:pt x="2015526" y="8085967"/>
                  </a:cubicBezTo>
                  <a:close/>
                  <a:moveTo>
                    <a:pt x="2020968" y="8592879"/>
                  </a:moveTo>
                  <a:cubicBezTo>
                    <a:pt x="2026358" y="8592905"/>
                    <a:pt x="2020623" y="8564876"/>
                    <a:pt x="2030633" y="9073858"/>
                  </a:cubicBezTo>
                  <a:cubicBezTo>
                    <a:pt x="1789240" y="9072505"/>
                    <a:pt x="1721538" y="9073964"/>
                    <a:pt x="1612470" y="9074257"/>
                  </a:cubicBezTo>
                  <a:cubicBezTo>
                    <a:pt x="1608700" y="8823189"/>
                    <a:pt x="1605010" y="8835346"/>
                    <a:pt x="1602222" y="8593144"/>
                  </a:cubicBezTo>
                  <a:cubicBezTo>
                    <a:pt x="1734653" y="8592853"/>
                    <a:pt x="1823012" y="8590995"/>
                    <a:pt x="2020968" y="8592879"/>
                  </a:cubicBezTo>
                  <a:close/>
                  <a:moveTo>
                    <a:pt x="2028429" y="7582268"/>
                  </a:moveTo>
                  <a:cubicBezTo>
                    <a:pt x="2028323" y="7575340"/>
                    <a:pt x="1994843" y="7578844"/>
                    <a:pt x="2453096" y="7579852"/>
                  </a:cubicBezTo>
                  <a:cubicBezTo>
                    <a:pt x="2453733" y="7619215"/>
                    <a:pt x="2458831" y="8049365"/>
                    <a:pt x="2458910" y="8061256"/>
                  </a:cubicBezTo>
                  <a:cubicBezTo>
                    <a:pt x="2332612" y="8061336"/>
                    <a:pt x="2196278" y="8062451"/>
                    <a:pt x="2036606" y="8061416"/>
                  </a:cubicBezTo>
                  <a:cubicBezTo>
                    <a:pt x="2034960" y="7993625"/>
                    <a:pt x="2034589" y="7959359"/>
                    <a:pt x="2028429" y="7582268"/>
                  </a:cubicBezTo>
                  <a:close/>
                  <a:moveTo>
                    <a:pt x="2459070" y="8085915"/>
                  </a:moveTo>
                  <a:cubicBezTo>
                    <a:pt x="2460052" y="8358375"/>
                    <a:pt x="2462973" y="8417459"/>
                    <a:pt x="2465973" y="8569203"/>
                  </a:cubicBezTo>
                  <a:cubicBezTo>
                    <a:pt x="2136859" y="8568938"/>
                    <a:pt x="2117318" y="8569044"/>
                    <a:pt x="2044837" y="8568380"/>
                  </a:cubicBezTo>
                  <a:cubicBezTo>
                    <a:pt x="2043589" y="8434658"/>
                    <a:pt x="2045474" y="8389403"/>
                    <a:pt x="2037297" y="8086100"/>
                  </a:cubicBezTo>
                  <a:cubicBezTo>
                    <a:pt x="2191472" y="8087056"/>
                    <a:pt x="2361552" y="8085994"/>
                    <a:pt x="2459070" y="8085915"/>
                  </a:cubicBezTo>
                  <a:close/>
                  <a:moveTo>
                    <a:pt x="2180242" y="8593622"/>
                  </a:moveTo>
                  <a:cubicBezTo>
                    <a:pt x="2521436" y="8593914"/>
                    <a:pt x="2466132" y="8568619"/>
                    <a:pt x="2467698" y="8669800"/>
                  </a:cubicBezTo>
                  <a:cubicBezTo>
                    <a:pt x="2470194" y="8829374"/>
                    <a:pt x="2469955" y="8853209"/>
                    <a:pt x="2472743" y="9032213"/>
                  </a:cubicBezTo>
                  <a:cubicBezTo>
                    <a:pt x="2473619" y="9088590"/>
                    <a:pt x="2541428" y="9076486"/>
                    <a:pt x="2052350" y="9073964"/>
                  </a:cubicBezTo>
                  <a:cubicBezTo>
                    <a:pt x="2051713" y="9041821"/>
                    <a:pt x="2052138" y="9068152"/>
                    <a:pt x="2046058" y="8669375"/>
                  </a:cubicBezTo>
                  <a:cubicBezTo>
                    <a:pt x="2044598" y="8572653"/>
                    <a:pt x="2018021" y="8593622"/>
                    <a:pt x="2180242" y="8593622"/>
                  </a:cubicBezTo>
                  <a:close/>
                  <a:moveTo>
                    <a:pt x="2463105" y="7069543"/>
                  </a:moveTo>
                  <a:cubicBezTo>
                    <a:pt x="2464990" y="7069543"/>
                    <a:pt x="2798405" y="7068800"/>
                    <a:pt x="2885861" y="7068933"/>
                  </a:cubicBezTo>
                  <a:cubicBezTo>
                    <a:pt x="2892604" y="7640370"/>
                    <a:pt x="2915384" y="7552805"/>
                    <a:pt x="2817043" y="7552805"/>
                  </a:cubicBezTo>
                  <a:cubicBezTo>
                    <a:pt x="2658540" y="7552805"/>
                    <a:pt x="2655062" y="7555274"/>
                    <a:pt x="2498682" y="7555274"/>
                  </a:cubicBezTo>
                  <a:cubicBezTo>
                    <a:pt x="2467008" y="7555274"/>
                    <a:pt x="2473274" y="7619719"/>
                    <a:pt x="2463105" y="7069543"/>
                  </a:cubicBezTo>
                  <a:close/>
                  <a:moveTo>
                    <a:pt x="2498682" y="7579905"/>
                  </a:moveTo>
                  <a:cubicBezTo>
                    <a:pt x="2923827" y="7579905"/>
                    <a:pt x="2891808" y="7571783"/>
                    <a:pt x="2891994" y="7582692"/>
                  </a:cubicBezTo>
                  <a:cubicBezTo>
                    <a:pt x="2900808" y="8143618"/>
                    <a:pt x="2933890" y="8062822"/>
                    <a:pt x="2817043" y="8062902"/>
                  </a:cubicBezTo>
                  <a:cubicBezTo>
                    <a:pt x="2661646" y="8062902"/>
                    <a:pt x="2661752" y="8061256"/>
                    <a:pt x="2498682" y="8061256"/>
                  </a:cubicBezTo>
                  <a:cubicBezTo>
                    <a:pt x="2474283" y="8061256"/>
                    <a:pt x="2481451" y="8078934"/>
                    <a:pt x="2479354" y="7944628"/>
                  </a:cubicBezTo>
                  <a:cubicBezTo>
                    <a:pt x="2472770" y="7523821"/>
                    <a:pt x="2465681" y="7579905"/>
                    <a:pt x="2498682" y="7579905"/>
                  </a:cubicBezTo>
                  <a:close/>
                  <a:moveTo>
                    <a:pt x="2498682" y="8085915"/>
                  </a:moveTo>
                  <a:cubicBezTo>
                    <a:pt x="2966015" y="8085915"/>
                    <a:pt x="2901764" y="8075058"/>
                    <a:pt x="2903039" y="8126365"/>
                  </a:cubicBezTo>
                  <a:cubicBezTo>
                    <a:pt x="2915676" y="8652998"/>
                    <a:pt x="2928872" y="8566469"/>
                    <a:pt x="2817043" y="8566469"/>
                  </a:cubicBezTo>
                  <a:cubicBezTo>
                    <a:pt x="2420838" y="8566469"/>
                    <a:pt x="2488593" y="8602832"/>
                    <a:pt x="2485965" y="8488088"/>
                  </a:cubicBezTo>
                  <a:cubicBezTo>
                    <a:pt x="2475584" y="8036439"/>
                    <a:pt x="2478159" y="8085915"/>
                    <a:pt x="2498682" y="8085915"/>
                  </a:cubicBezTo>
                  <a:close/>
                  <a:moveTo>
                    <a:pt x="2907579" y="7068986"/>
                  </a:moveTo>
                  <a:cubicBezTo>
                    <a:pt x="3335379" y="7069835"/>
                    <a:pt x="3142148" y="7069039"/>
                    <a:pt x="3327493" y="7070419"/>
                  </a:cubicBezTo>
                  <a:cubicBezTo>
                    <a:pt x="3342760" y="7631663"/>
                    <a:pt x="3341538" y="7554212"/>
                    <a:pt x="3294943" y="7553097"/>
                  </a:cubicBezTo>
                  <a:cubicBezTo>
                    <a:pt x="2832867" y="7541897"/>
                    <a:pt x="2912995" y="7606103"/>
                    <a:pt x="2911694" y="7401220"/>
                  </a:cubicBezTo>
                  <a:cubicBezTo>
                    <a:pt x="2910844" y="7262004"/>
                    <a:pt x="2909437" y="7224314"/>
                    <a:pt x="2907579" y="7068986"/>
                  </a:cubicBezTo>
                  <a:close/>
                  <a:moveTo>
                    <a:pt x="2976396" y="7576641"/>
                  </a:moveTo>
                  <a:cubicBezTo>
                    <a:pt x="3372203" y="7572898"/>
                    <a:pt x="3333892" y="7580755"/>
                    <a:pt x="3333945" y="7582692"/>
                  </a:cubicBezTo>
                  <a:cubicBezTo>
                    <a:pt x="3342547" y="8132471"/>
                    <a:pt x="3370982" y="8061230"/>
                    <a:pt x="3294624" y="8061946"/>
                  </a:cubicBezTo>
                  <a:cubicBezTo>
                    <a:pt x="3188743" y="8062796"/>
                    <a:pt x="3203399" y="8062584"/>
                    <a:pt x="2923296" y="8062822"/>
                  </a:cubicBezTo>
                  <a:cubicBezTo>
                    <a:pt x="2911083" y="7499508"/>
                    <a:pt x="2890454" y="7577570"/>
                    <a:pt x="2976396" y="7576641"/>
                  </a:cubicBezTo>
                  <a:close/>
                  <a:moveTo>
                    <a:pt x="3346105" y="8086206"/>
                  </a:moveTo>
                  <a:cubicBezTo>
                    <a:pt x="3353061" y="8456051"/>
                    <a:pt x="3351229" y="8423085"/>
                    <a:pt x="3352955" y="8569442"/>
                  </a:cubicBezTo>
                  <a:cubicBezTo>
                    <a:pt x="2902269" y="8566655"/>
                    <a:pt x="3265791" y="8569681"/>
                    <a:pt x="2930810" y="8566867"/>
                  </a:cubicBezTo>
                  <a:cubicBezTo>
                    <a:pt x="2929589" y="8437260"/>
                    <a:pt x="2931129" y="8400471"/>
                    <a:pt x="2923854" y="8087481"/>
                  </a:cubicBezTo>
                  <a:cubicBezTo>
                    <a:pt x="3329219" y="8087136"/>
                    <a:pt x="3167423" y="8087374"/>
                    <a:pt x="3346105" y="8086206"/>
                  </a:cubicBezTo>
                  <a:close/>
                  <a:moveTo>
                    <a:pt x="3349291" y="7070552"/>
                  </a:moveTo>
                  <a:cubicBezTo>
                    <a:pt x="3599047" y="7072039"/>
                    <a:pt x="3586223" y="7068296"/>
                    <a:pt x="3770639" y="7068243"/>
                  </a:cubicBezTo>
                  <a:cubicBezTo>
                    <a:pt x="3769683" y="7443503"/>
                    <a:pt x="3790100" y="7552115"/>
                    <a:pt x="3772444" y="7552115"/>
                  </a:cubicBezTo>
                  <a:cubicBezTo>
                    <a:pt x="3616516" y="7552115"/>
                    <a:pt x="3522423" y="7556919"/>
                    <a:pt x="3355291" y="7554345"/>
                  </a:cubicBezTo>
                  <a:cubicBezTo>
                    <a:pt x="3353140" y="7403583"/>
                    <a:pt x="3355052" y="7281141"/>
                    <a:pt x="3349291" y="7070552"/>
                  </a:cubicBezTo>
                  <a:close/>
                  <a:moveTo>
                    <a:pt x="3453951" y="7579640"/>
                  </a:moveTo>
                  <a:cubicBezTo>
                    <a:pt x="3805738" y="7579640"/>
                    <a:pt x="3780011" y="7570138"/>
                    <a:pt x="3780197" y="7582640"/>
                  </a:cubicBezTo>
                  <a:cubicBezTo>
                    <a:pt x="3788534" y="8116412"/>
                    <a:pt x="3792384" y="8059000"/>
                    <a:pt x="3772391" y="8059000"/>
                  </a:cubicBezTo>
                  <a:cubicBezTo>
                    <a:pt x="3285173" y="8059000"/>
                    <a:pt x="3367849" y="8099451"/>
                    <a:pt x="3365433" y="7944575"/>
                  </a:cubicBezTo>
                  <a:cubicBezTo>
                    <a:pt x="3358583" y="7504498"/>
                    <a:pt x="3316555" y="7579640"/>
                    <a:pt x="3453951" y="7579640"/>
                  </a:cubicBezTo>
                  <a:close/>
                  <a:moveTo>
                    <a:pt x="3453951" y="8085915"/>
                  </a:moveTo>
                  <a:cubicBezTo>
                    <a:pt x="3844607" y="8085915"/>
                    <a:pt x="3787312" y="8064786"/>
                    <a:pt x="3788799" y="8127374"/>
                  </a:cubicBezTo>
                  <a:cubicBezTo>
                    <a:pt x="3801384" y="8625978"/>
                    <a:pt x="3796154" y="8565859"/>
                    <a:pt x="3772391" y="8565859"/>
                  </a:cubicBezTo>
                  <a:cubicBezTo>
                    <a:pt x="3308669" y="8565859"/>
                    <a:pt x="3374912" y="8605195"/>
                    <a:pt x="3373929" y="8488221"/>
                  </a:cubicBezTo>
                  <a:cubicBezTo>
                    <a:pt x="3370026" y="8013904"/>
                    <a:pt x="3341405" y="8085915"/>
                    <a:pt x="3453951" y="8085915"/>
                  </a:cubicBezTo>
                  <a:close/>
                  <a:moveTo>
                    <a:pt x="3453951" y="8594365"/>
                  </a:moveTo>
                  <a:cubicBezTo>
                    <a:pt x="3852121" y="8594365"/>
                    <a:pt x="3793313" y="8559249"/>
                    <a:pt x="3795038" y="8669800"/>
                  </a:cubicBezTo>
                  <a:cubicBezTo>
                    <a:pt x="3802287" y="9132650"/>
                    <a:pt x="3821588" y="9075292"/>
                    <a:pt x="3772418" y="9075292"/>
                  </a:cubicBezTo>
                  <a:cubicBezTo>
                    <a:pt x="3319183" y="9075292"/>
                    <a:pt x="3380700" y="9089014"/>
                    <a:pt x="3379770" y="9031788"/>
                  </a:cubicBezTo>
                  <a:cubicBezTo>
                    <a:pt x="3371593" y="8509111"/>
                    <a:pt x="3356273" y="8594365"/>
                    <a:pt x="3453951" y="8594365"/>
                  </a:cubicBezTo>
                  <a:close/>
                  <a:moveTo>
                    <a:pt x="3801942" y="7582214"/>
                  </a:moveTo>
                  <a:cubicBezTo>
                    <a:pt x="3801756" y="7569500"/>
                    <a:pt x="3793180" y="7581578"/>
                    <a:pt x="4221564" y="7579667"/>
                  </a:cubicBezTo>
                  <a:cubicBezTo>
                    <a:pt x="4224219" y="7756891"/>
                    <a:pt x="4223264" y="7890799"/>
                    <a:pt x="4227777" y="8061946"/>
                  </a:cubicBezTo>
                  <a:cubicBezTo>
                    <a:pt x="3990499" y="8064601"/>
                    <a:pt x="3946135" y="8059664"/>
                    <a:pt x="3809004" y="8059080"/>
                  </a:cubicBezTo>
                  <a:cubicBezTo>
                    <a:pt x="3805765" y="7907680"/>
                    <a:pt x="3804703" y="7758909"/>
                    <a:pt x="3801942" y="7582214"/>
                  </a:cubicBezTo>
                  <a:close/>
                  <a:moveTo>
                    <a:pt x="4250265" y="7073392"/>
                  </a:moveTo>
                  <a:cubicBezTo>
                    <a:pt x="4392997" y="7073206"/>
                    <a:pt x="4290143" y="7073206"/>
                    <a:pt x="4656134" y="7073259"/>
                  </a:cubicBezTo>
                  <a:cubicBezTo>
                    <a:pt x="4660807" y="7412501"/>
                    <a:pt x="4662347" y="7372979"/>
                    <a:pt x="4665427" y="7554291"/>
                  </a:cubicBezTo>
                  <a:cubicBezTo>
                    <a:pt x="4328587" y="7554504"/>
                    <a:pt x="4316533" y="7554451"/>
                    <a:pt x="4242937" y="7554875"/>
                  </a:cubicBezTo>
                  <a:cubicBezTo>
                    <a:pt x="4234229" y="7017971"/>
                    <a:pt x="4224724" y="7073445"/>
                    <a:pt x="4250265" y="7073392"/>
                  </a:cubicBezTo>
                  <a:close/>
                  <a:moveTo>
                    <a:pt x="4250291" y="7579534"/>
                  </a:moveTo>
                  <a:cubicBezTo>
                    <a:pt x="4341995" y="7579056"/>
                    <a:pt x="4340561" y="7579162"/>
                    <a:pt x="4665799" y="7578923"/>
                  </a:cubicBezTo>
                  <a:cubicBezTo>
                    <a:pt x="4665825" y="7581127"/>
                    <a:pt x="4672144" y="7996625"/>
                    <a:pt x="4672569" y="8058416"/>
                  </a:cubicBezTo>
                  <a:cubicBezTo>
                    <a:pt x="4670551" y="8058416"/>
                    <a:pt x="4251433" y="8061655"/>
                    <a:pt x="4249522" y="8061681"/>
                  </a:cubicBezTo>
                  <a:cubicBezTo>
                    <a:pt x="4249495" y="8059797"/>
                    <a:pt x="4238158" y="7579613"/>
                    <a:pt x="4250291" y="7579534"/>
                  </a:cubicBezTo>
                  <a:close/>
                  <a:moveTo>
                    <a:pt x="4250397" y="8086339"/>
                  </a:moveTo>
                  <a:cubicBezTo>
                    <a:pt x="4740298" y="8080394"/>
                    <a:pt x="4672728" y="8069989"/>
                    <a:pt x="4672861" y="8126047"/>
                  </a:cubicBezTo>
                  <a:cubicBezTo>
                    <a:pt x="4673949" y="8648008"/>
                    <a:pt x="4714730" y="8569893"/>
                    <a:pt x="4568865" y="8568142"/>
                  </a:cubicBezTo>
                  <a:cubicBezTo>
                    <a:pt x="4467975" y="8566787"/>
                    <a:pt x="4358031" y="8566655"/>
                    <a:pt x="4258336" y="8568380"/>
                  </a:cubicBezTo>
                  <a:cubicBezTo>
                    <a:pt x="4257646" y="8501625"/>
                    <a:pt x="4254221" y="8086286"/>
                    <a:pt x="4250397" y="8086339"/>
                  </a:cubicBezTo>
                  <a:close/>
                  <a:moveTo>
                    <a:pt x="4678251" y="8593702"/>
                  </a:moveTo>
                  <a:cubicBezTo>
                    <a:pt x="4680985" y="8789321"/>
                    <a:pt x="4682207" y="8810820"/>
                    <a:pt x="4686508" y="9073487"/>
                  </a:cubicBezTo>
                  <a:cubicBezTo>
                    <a:pt x="4387741" y="9073540"/>
                    <a:pt x="4350199" y="9073062"/>
                    <a:pt x="4264549" y="9075159"/>
                  </a:cubicBezTo>
                  <a:cubicBezTo>
                    <a:pt x="4263487" y="9018305"/>
                    <a:pt x="4258628" y="8595055"/>
                    <a:pt x="4258602" y="8593065"/>
                  </a:cubicBezTo>
                  <a:cubicBezTo>
                    <a:pt x="4442885" y="8589826"/>
                    <a:pt x="4563475" y="8593330"/>
                    <a:pt x="4678251" y="8593702"/>
                  </a:cubicBezTo>
                  <a:close/>
                  <a:moveTo>
                    <a:pt x="4677905" y="7073286"/>
                  </a:moveTo>
                  <a:cubicBezTo>
                    <a:pt x="4923413" y="7073312"/>
                    <a:pt x="4899200" y="7067950"/>
                    <a:pt x="5096386" y="7069225"/>
                  </a:cubicBezTo>
                  <a:cubicBezTo>
                    <a:pt x="5097767" y="7175316"/>
                    <a:pt x="5099572" y="7295633"/>
                    <a:pt x="5102227" y="7401645"/>
                  </a:cubicBezTo>
                  <a:cubicBezTo>
                    <a:pt x="5107033" y="7600901"/>
                    <a:pt x="5185780" y="7554266"/>
                    <a:pt x="4728005" y="7554266"/>
                  </a:cubicBezTo>
                  <a:cubicBezTo>
                    <a:pt x="4672941" y="7554291"/>
                    <a:pt x="4685578" y="7633044"/>
                    <a:pt x="4677905" y="7073286"/>
                  </a:cubicBezTo>
                  <a:close/>
                  <a:moveTo>
                    <a:pt x="4728005" y="7578897"/>
                  </a:moveTo>
                  <a:cubicBezTo>
                    <a:pt x="4730368" y="7578897"/>
                    <a:pt x="5105812" y="7579295"/>
                    <a:pt x="5105865" y="7582640"/>
                  </a:cubicBezTo>
                  <a:cubicBezTo>
                    <a:pt x="5114547" y="8135974"/>
                    <a:pt x="5136291" y="8060514"/>
                    <a:pt x="5046526" y="8060514"/>
                  </a:cubicBezTo>
                  <a:cubicBezTo>
                    <a:pt x="4895217" y="8060514"/>
                    <a:pt x="4885022" y="8058310"/>
                    <a:pt x="4728005" y="8058310"/>
                  </a:cubicBezTo>
                  <a:cubicBezTo>
                    <a:pt x="4685127" y="8058310"/>
                    <a:pt x="4695136" y="8081190"/>
                    <a:pt x="4692986" y="7944575"/>
                  </a:cubicBezTo>
                  <a:cubicBezTo>
                    <a:pt x="4686163" y="7508028"/>
                    <a:pt x="4670684" y="7578950"/>
                    <a:pt x="4728005" y="7578897"/>
                  </a:cubicBezTo>
                  <a:close/>
                  <a:moveTo>
                    <a:pt x="4728005" y="8082968"/>
                  </a:moveTo>
                  <a:cubicBezTo>
                    <a:pt x="5174921" y="8082968"/>
                    <a:pt x="5112927" y="8077049"/>
                    <a:pt x="5113325" y="8126206"/>
                  </a:cubicBezTo>
                  <a:cubicBezTo>
                    <a:pt x="5114308" y="8242755"/>
                    <a:pt x="5114759" y="8261388"/>
                    <a:pt x="5119750" y="8569654"/>
                  </a:cubicBezTo>
                  <a:cubicBezTo>
                    <a:pt x="5030967" y="8570742"/>
                    <a:pt x="4966769" y="8569548"/>
                    <a:pt x="4699676" y="8569123"/>
                  </a:cubicBezTo>
                  <a:cubicBezTo>
                    <a:pt x="4692561" y="8021761"/>
                    <a:pt x="4680348" y="8082968"/>
                    <a:pt x="4728005" y="8082968"/>
                  </a:cubicBezTo>
                  <a:close/>
                  <a:moveTo>
                    <a:pt x="4728005" y="8593781"/>
                  </a:moveTo>
                  <a:cubicBezTo>
                    <a:pt x="4855074" y="8593781"/>
                    <a:pt x="5022312" y="8595480"/>
                    <a:pt x="5120149" y="8594286"/>
                  </a:cubicBezTo>
                  <a:cubicBezTo>
                    <a:pt x="5129414" y="9164820"/>
                    <a:pt x="5150176" y="9076194"/>
                    <a:pt x="5046499" y="9076194"/>
                  </a:cubicBezTo>
                  <a:cubicBezTo>
                    <a:pt x="4650984" y="9076194"/>
                    <a:pt x="4708385" y="9084077"/>
                    <a:pt x="4707588" y="9031788"/>
                  </a:cubicBezTo>
                  <a:cubicBezTo>
                    <a:pt x="4699676" y="8526151"/>
                    <a:pt x="4687756" y="8593781"/>
                    <a:pt x="4728005" y="8593781"/>
                  </a:cubicBezTo>
                  <a:close/>
                  <a:moveTo>
                    <a:pt x="5127583" y="7582214"/>
                  </a:moveTo>
                  <a:cubicBezTo>
                    <a:pt x="5127503" y="7577835"/>
                    <a:pt x="5348771" y="7576030"/>
                    <a:pt x="5523868" y="7577942"/>
                  </a:cubicBezTo>
                  <a:cubicBezTo>
                    <a:pt x="5556046" y="7578287"/>
                    <a:pt x="5549010" y="7523077"/>
                    <a:pt x="5555622" y="7945080"/>
                  </a:cubicBezTo>
                  <a:cubicBezTo>
                    <a:pt x="5557958" y="8093586"/>
                    <a:pt x="5631130" y="8058496"/>
                    <a:pt x="5205586" y="8060194"/>
                  </a:cubicBezTo>
                  <a:cubicBezTo>
                    <a:pt x="5108865" y="8060566"/>
                    <a:pt x="5136318" y="8139637"/>
                    <a:pt x="5127583" y="7582214"/>
                  </a:cubicBezTo>
                  <a:close/>
                  <a:moveTo>
                    <a:pt x="5205693" y="8084880"/>
                  </a:moveTo>
                  <a:cubicBezTo>
                    <a:pt x="5612890" y="8083234"/>
                    <a:pt x="5557878" y="8073997"/>
                    <a:pt x="5559020" y="8126233"/>
                  </a:cubicBezTo>
                  <a:cubicBezTo>
                    <a:pt x="5570251" y="8638851"/>
                    <a:pt x="5573144" y="8568938"/>
                    <a:pt x="5524186" y="8567664"/>
                  </a:cubicBezTo>
                  <a:cubicBezTo>
                    <a:pt x="5419951" y="8564797"/>
                    <a:pt x="5313831" y="8564664"/>
                    <a:pt x="5205347" y="8567770"/>
                  </a:cubicBezTo>
                  <a:cubicBezTo>
                    <a:pt x="5120149" y="8570105"/>
                    <a:pt x="5142185" y="8613848"/>
                    <a:pt x="5137220" y="8307042"/>
                  </a:cubicBezTo>
                  <a:cubicBezTo>
                    <a:pt x="5133052" y="8040129"/>
                    <a:pt x="5118449" y="8085251"/>
                    <a:pt x="5205693" y="8084880"/>
                  </a:cubicBezTo>
                  <a:close/>
                  <a:moveTo>
                    <a:pt x="5205932" y="8592427"/>
                  </a:moveTo>
                  <a:cubicBezTo>
                    <a:pt x="5319937" y="8589296"/>
                    <a:pt x="5415411" y="8589481"/>
                    <a:pt x="5523682" y="8592321"/>
                  </a:cubicBezTo>
                  <a:cubicBezTo>
                    <a:pt x="5574313" y="8593702"/>
                    <a:pt x="5563162" y="8577882"/>
                    <a:pt x="5564595" y="8669773"/>
                  </a:cubicBezTo>
                  <a:cubicBezTo>
                    <a:pt x="5571976" y="9140480"/>
                    <a:pt x="5586738" y="9077388"/>
                    <a:pt x="5524000" y="9077150"/>
                  </a:cubicBezTo>
                  <a:cubicBezTo>
                    <a:pt x="5089935" y="9075398"/>
                    <a:pt x="5149911" y="9091191"/>
                    <a:pt x="5148982" y="9031762"/>
                  </a:cubicBezTo>
                  <a:cubicBezTo>
                    <a:pt x="5140804" y="8527053"/>
                    <a:pt x="5116325" y="8595002"/>
                    <a:pt x="5205932" y="8592427"/>
                  </a:cubicBezTo>
                  <a:close/>
                  <a:moveTo>
                    <a:pt x="5569613" y="7582214"/>
                  </a:moveTo>
                  <a:cubicBezTo>
                    <a:pt x="5569560" y="7578366"/>
                    <a:pt x="5990776" y="7575420"/>
                    <a:pt x="5992740" y="7575420"/>
                  </a:cubicBezTo>
                  <a:cubicBezTo>
                    <a:pt x="5996298" y="7792936"/>
                    <a:pt x="5990643" y="7786593"/>
                    <a:pt x="5997148" y="8059452"/>
                  </a:cubicBezTo>
                  <a:cubicBezTo>
                    <a:pt x="5495088" y="8059558"/>
                    <a:pt x="5579782" y="8100008"/>
                    <a:pt x="5577339" y="7944628"/>
                  </a:cubicBezTo>
                  <a:cubicBezTo>
                    <a:pt x="5574525" y="7763342"/>
                    <a:pt x="5572428" y="7762439"/>
                    <a:pt x="5569613" y="7582214"/>
                  </a:cubicBezTo>
                  <a:close/>
                  <a:moveTo>
                    <a:pt x="5683194" y="8594471"/>
                  </a:moveTo>
                  <a:cubicBezTo>
                    <a:pt x="6069975" y="8594471"/>
                    <a:pt x="6004236" y="8562461"/>
                    <a:pt x="6005909" y="8669853"/>
                  </a:cubicBezTo>
                  <a:cubicBezTo>
                    <a:pt x="6012945" y="9121874"/>
                    <a:pt x="6026884" y="9076247"/>
                    <a:pt x="6001741" y="9076247"/>
                  </a:cubicBezTo>
                  <a:cubicBezTo>
                    <a:pt x="5529019" y="9076247"/>
                    <a:pt x="5592685" y="9096234"/>
                    <a:pt x="5591650" y="9031788"/>
                  </a:cubicBezTo>
                  <a:cubicBezTo>
                    <a:pt x="5583526" y="8511287"/>
                    <a:pt x="5558489" y="8594471"/>
                    <a:pt x="5683194" y="8594471"/>
                  </a:cubicBezTo>
                  <a:close/>
                  <a:moveTo>
                    <a:pt x="6014485" y="7575420"/>
                  </a:moveTo>
                  <a:cubicBezTo>
                    <a:pt x="6016370" y="7575420"/>
                    <a:pt x="6434665" y="7577198"/>
                    <a:pt x="6434744" y="7582640"/>
                  </a:cubicBezTo>
                  <a:cubicBezTo>
                    <a:pt x="6438993" y="7865452"/>
                    <a:pt x="6440294" y="7957740"/>
                    <a:pt x="6442099" y="8062822"/>
                  </a:cubicBezTo>
                  <a:cubicBezTo>
                    <a:pt x="6140730" y="8065025"/>
                    <a:pt x="6211406" y="8059797"/>
                    <a:pt x="6018945" y="8059452"/>
                  </a:cubicBezTo>
                  <a:cubicBezTo>
                    <a:pt x="6012228" y="7781656"/>
                    <a:pt x="6018069" y="7798405"/>
                    <a:pt x="6014485" y="7575420"/>
                  </a:cubicBezTo>
                  <a:close/>
                  <a:moveTo>
                    <a:pt x="6442524" y="8087533"/>
                  </a:moveTo>
                  <a:cubicBezTo>
                    <a:pt x="6448258" y="8412601"/>
                    <a:pt x="6441064" y="8009100"/>
                    <a:pt x="6450754" y="8568380"/>
                  </a:cubicBezTo>
                  <a:cubicBezTo>
                    <a:pt x="6365741" y="8568699"/>
                    <a:pt x="6261187" y="8568725"/>
                    <a:pt x="6161094" y="8568061"/>
                  </a:cubicBezTo>
                  <a:cubicBezTo>
                    <a:pt x="5979014" y="8566867"/>
                    <a:pt x="6035672" y="8657723"/>
                    <a:pt x="6020724" y="8124958"/>
                  </a:cubicBezTo>
                  <a:cubicBezTo>
                    <a:pt x="6018839" y="8059558"/>
                    <a:pt x="5960721" y="8090798"/>
                    <a:pt x="6442524" y="8087533"/>
                  </a:cubicBezTo>
                  <a:close/>
                  <a:moveTo>
                    <a:pt x="6449400" y="7219907"/>
                  </a:moveTo>
                  <a:cubicBezTo>
                    <a:pt x="6446666" y="7044991"/>
                    <a:pt x="6437108" y="7071746"/>
                    <a:pt x="6479694" y="7071295"/>
                  </a:cubicBezTo>
                  <a:cubicBezTo>
                    <a:pt x="6573920" y="7070287"/>
                    <a:pt x="6580690" y="7070472"/>
                    <a:pt x="6868678" y="7070313"/>
                  </a:cubicBezTo>
                  <a:cubicBezTo>
                    <a:pt x="6874280" y="7635087"/>
                    <a:pt x="6907148" y="7554584"/>
                    <a:pt x="6798347" y="7553124"/>
                  </a:cubicBezTo>
                  <a:cubicBezTo>
                    <a:pt x="6713148" y="7551982"/>
                    <a:pt x="6614940" y="7551531"/>
                    <a:pt x="6479508" y="7552805"/>
                  </a:cubicBezTo>
                  <a:cubicBezTo>
                    <a:pt x="6448046" y="7553124"/>
                    <a:pt x="6455321" y="7598379"/>
                    <a:pt x="6449400" y="7219907"/>
                  </a:cubicBezTo>
                  <a:close/>
                  <a:moveTo>
                    <a:pt x="6479667" y="7577516"/>
                  </a:moveTo>
                  <a:cubicBezTo>
                    <a:pt x="6911742" y="7573429"/>
                    <a:pt x="6877147" y="7580436"/>
                    <a:pt x="6877173" y="7582666"/>
                  </a:cubicBezTo>
                  <a:cubicBezTo>
                    <a:pt x="6885935" y="8142795"/>
                    <a:pt x="6915963" y="8062928"/>
                    <a:pt x="6798214" y="8062291"/>
                  </a:cubicBezTo>
                  <a:cubicBezTo>
                    <a:pt x="6709112" y="8061814"/>
                    <a:pt x="6589505" y="8061681"/>
                    <a:pt x="6479481" y="8062557"/>
                  </a:cubicBezTo>
                  <a:cubicBezTo>
                    <a:pt x="6458693" y="8062716"/>
                    <a:pt x="6464029" y="8080606"/>
                    <a:pt x="6461905" y="7944654"/>
                  </a:cubicBezTo>
                  <a:cubicBezTo>
                    <a:pt x="6455666" y="7527829"/>
                    <a:pt x="6447303" y="7577809"/>
                    <a:pt x="6479667" y="7577516"/>
                  </a:cubicBezTo>
                  <a:close/>
                  <a:moveTo>
                    <a:pt x="7275981" y="6536594"/>
                  </a:moveTo>
                  <a:cubicBezTo>
                    <a:pt x="6822693" y="6536594"/>
                    <a:pt x="6881554" y="6563030"/>
                    <a:pt x="6880492" y="6495293"/>
                  </a:cubicBezTo>
                  <a:cubicBezTo>
                    <a:pt x="6872315" y="5973226"/>
                    <a:pt x="6852588" y="6057658"/>
                    <a:pt x="6957461" y="6057658"/>
                  </a:cubicBezTo>
                  <a:cubicBezTo>
                    <a:pt x="7351914" y="6057658"/>
                    <a:pt x="7296080" y="6029337"/>
                    <a:pt x="7297699" y="6133464"/>
                  </a:cubicBezTo>
                  <a:cubicBezTo>
                    <a:pt x="7304974" y="6599075"/>
                    <a:pt x="7306328" y="6536594"/>
                    <a:pt x="7275981" y="6536594"/>
                  </a:cubicBezTo>
                  <a:close/>
                  <a:moveTo>
                    <a:pt x="7275981" y="6032044"/>
                  </a:moveTo>
                  <a:cubicBezTo>
                    <a:pt x="6802780" y="6032044"/>
                    <a:pt x="6874572" y="6058772"/>
                    <a:pt x="6872474" y="5951912"/>
                  </a:cubicBezTo>
                  <a:cubicBezTo>
                    <a:pt x="6862916" y="5470853"/>
                    <a:pt x="6844889" y="5547428"/>
                    <a:pt x="6957461" y="5547428"/>
                  </a:cubicBezTo>
                  <a:cubicBezTo>
                    <a:pt x="7338400" y="5547428"/>
                    <a:pt x="7288220" y="5528317"/>
                    <a:pt x="7288486" y="5589976"/>
                  </a:cubicBezTo>
                  <a:cubicBezTo>
                    <a:pt x="7290584" y="6084784"/>
                    <a:pt x="7309594" y="6032044"/>
                    <a:pt x="7275981" y="6032044"/>
                  </a:cubicBezTo>
                  <a:close/>
                  <a:moveTo>
                    <a:pt x="7275981" y="5522239"/>
                  </a:moveTo>
                  <a:cubicBezTo>
                    <a:pt x="6781355" y="5522239"/>
                    <a:pt x="6866527" y="5557674"/>
                    <a:pt x="6864191" y="5408610"/>
                  </a:cubicBezTo>
                  <a:cubicBezTo>
                    <a:pt x="6856119" y="4904884"/>
                    <a:pt x="6858854" y="5078340"/>
                    <a:pt x="6858296" y="5040888"/>
                  </a:cubicBezTo>
                  <a:cubicBezTo>
                    <a:pt x="6922733" y="5040649"/>
                    <a:pt x="6972966" y="5040729"/>
                    <a:pt x="7275981" y="5040782"/>
                  </a:cubicBezTo>
                  <a:cubicBezTo>
                    <a:pt x="7277839" y="5040782"/>
                    <a:pt x="7298151" y="5522239"/>
                    <a:pt x="7275981" y="5522239"/>
                  </a:cubicBezTo>
                  <a:close/>
                  <a:moveTo>
                    <a:pt x="7275981" y="5016151"/>
                  </a:moveTo>
                  <a:cubicBezTo>
                    <a:pt x="6980798" y="5016097"/>
                    <a:pt x="6923132" y="5016018"/>
                    <a:pt x="6857899" y="5016257"/>
                  </a:cubicBezTo>
                  <a:cubicBezTo>
                    <a:pt x="6855164" y="4857213"/>
                    <a:pt x="6849880" y="4760916"/>
                    <a:pt x="6848659" y="4535542"/>
                  </a:cubicBezTo>
                  <a:cubicBezTo>
                    <a:pt x="6851447" y="4535542"/>
                    <a:pt x="7267087" y="4534852"/>
                    <a:pt x="7270379" y="4534852"/>
                  </a:cubicBezTo>
                  <a:cubicBezTo>
                    <a:pt x="7272875" y="4654055"/>
                    <a:pt x="7278238" y="5016151"/>
                    <a:pt x="7275981" y="5016151"/>
                  </a:cubicBezTo>
                  <a:close/>
                  <a:moveTo>
                    <a:pt x="6848527" y="4510858"/>
                  </a:moveTo>
                  <a:cubicBezTo>
                    <a:pt x="6848527" y="4508469"/>
                    <a:pt x="6844172" y="4030993"/>
                    <a:pt x="6844146" y="4028976"/>
                  </a:cubicBezTo>
                  <a:cubicBezTo>
                    <a:pt x="7106114" y="4030967"/>
                    <a:pt x="7088937" y="4025923"/>
                    <a:pt x="7260715" y="4025605"/>
                  </a:cubicBezTo>
                  <a:cubicBezTo>
                    <a:pt x="7260742" y="4027490"/>
                    <a:pt x="7269688" y="4500825"/>
                    <a:pt x="7269742" y="4503612"/>
                  </a:cubicBezTo>
                  <a:cubicBezTo>
                    <a:pt x="7269927" y="4513539"/>
                    <a:pt x="7314027" y="4510274"/>
                    <a:pt x="6848527" y="4510858"/>
                  </a:cubicBezTo>
                  <a:close/>
                  <a:moveTo>
                    <a:pt x="6843827" y="4004318"/>
                  </a:moveTo>
                  <a:cubicBezTo>
                    <a:pt x="6840906" y="3795162"/>
                    <a:pt x="6837535" y="3796542"/>
                    <a:pt x="6833287" y="3520074"/>
                  </a:cubicBezTo>
                  <a:cubicBezTo>
                    <a:pt x="6905423" y="3518720"/>
                    <a:pt x="7002410" y="3518481"/>
                    <a:pt x="7116522" y="3520472"/>
                  </a:cubicBezTo>
                  <a:cubicBezTo>
                    <a:pt x="7296238" y="3523604"/>
                    <a:pt x="7251104" y="3430227"/>
                    <a:pt x="7259653" y="3960310"/>
                  </a:cubicBezTo>
                  <a:cubicBezTo>
                    <a:pt x="7260316" y="4004795"/>
                    <a:pt x="7330409" y="4008113"/>
                    <a:pt x="6843827" y="4004318"/>
                  </a:cubicBezTo>
                  <a:close/>
                  <a:moveTo>
                    <a:pt x="6832888" y="3495389"/>
                  </a:moveTo>
                  <a:cubicBezTo>
                    <a:pt x="6828003" y="3178231"/>
                    <a:pt x="6827419" y="3164747"/>
                    <a:pt x="6827658" y="3054701"/>
                  </a:cubicBezTo>
                  <a:cubicBezTo>
                    <a:pt x="6827764" y="3002041"/>
                    <a:pt x="6757938" y="3013135"/>
                    <a:pt x="7246670" y="3012392"/>
                  </a:cubicBezTo>
                  <a:cubicBezTo>
                    <a:pt x="7249166" y="3303406"/>
                    <a:pt x="7251688" y="3365038"/>
                    <a:pt x="7254263" y="3497167"/>
                  </a:cubicBezTo>
                  <a:cubicBezTo>
                    <a:pt x="7112459" y="3496929"/>
                    <a:pt x="7008330" y="3492071"/>
                    <a:pt x="6832888" y="3495389"/>
                  </a:cubicBezTo>
                  <a:close/>
                  <a:moveTo>
                    <a:pt x="6827658" y="2988716"/>
                  </a:moveTo>
                  <a:cubicBezTo>
                    <a:pt x="6826729" y="2748983"/>
                    <a:pt x="6819825" y="2706329"/>
                    <a:pt x="6816720" y="2506224"/>
                  </a:cubicBezTo>
                  <a:cubicBezTo>
                    <a:pt x="7288433" y="2505958"/>
                    <a:pt x="7241281" y="2503490"/>
                    <a:pt x="7241439" y="2511798"/>
                  </a:cubicBezTo>
                  <a:cubicBezTo>
                    <a:pt x="7241865" y="2540278"/>
                    <a:pt x="7240616" y="2413165"/>
                    <a:pt x="7246457" y="2987761"/>
                  </a:cubicBezTo>
                  <a:cubicBezTo>
                    <a:pt x="7109804" y="2987946"/>
                    <a:pt x="7000950" y="2990601"/>
                    <a:pt x="6827658" y="2988716"/>
                  </a:cubicBezTo>
                  <a:close/>
                  <a:moveTo>
                    <a:pt x="6816375" y="2481460"/>
                  </a:moveTo>
                  <a:cubicBezTo>
                    <a:pt x="6814675" y="2351135"/>
                    <a:pt x="6818498" y="2195117"/>
                    <a:pt x="6811091" y="1998888"/>
                  </a:cubicBezTo>
                  <a:cubicBezTo>
                    <a:pt x="7008039" y="2004435"/>
                    <a:pt x="7120584" y="1997242"/>
                    <a:pt x="7231032" y="1996525"/>
                  </a:cubicBezTo>
                  <a:cubicBezTo>
                    <a:pt x="7236103" y="2314825"/>
                    <a:pt x="7239156" y="2377757"/>
                    <a:pt x="7240961" y="2481327"/>
                  </a:cubicBezTo>
                  <a:lnTo>
                    <a:pt x="6816375" y="2481460"/>
                  </a:lnTo>
                  <a:close/>
                  <a:moveTo>
                    <a:pt x="6798267" y="2988371"/>
                  </a:moveTo>
                  <a:cubicBezTo>
                    <a:pt x="6300588" y="2982346"/>
                    <a:pt x="6382707" y="3033494"/>
                    <a:pt x="6380211" y="2873415"/>
                  </a:cubicBezTo>
                  <a:cubicBezTo>
                    <a:pt x="6377423" y="2696482"/>
                    <a:pt x="6379149" y="2691120"/>
                    <a:pt x="6376335" y="2511426"/>
                  </a:cubicBezTo>
                  <a:cubicBezTo>
                    <a:pt x="6376149" y="2499031"/>
                    <a:pt x="6334678" y="2506064"/>
                    <a:pt x="6794975" y="2506224"/>
                  </a:cubicBezTo>
                  <a:cubicBezTo>
                    <a:pt x="6797604" y="2689288"/>
                    <a:pt x="6814250" y="2988583"/>
                    <a:pt x="6798267" y="2988371"/>
                  </a:cubicBezTo>
                  <a:close/>
                  <a:moveTo>
                    <a:pt x="6369379" y="3519198"/>
                  </a:moveTo>
                  <a:cubicBezTo>
                    <a:pt x="6370679" y="3629403"/>
                    <a:pt x="6372432" y="3709163"/>
                    <a:pt x="6377264" y="4000442"/>
                  </a:cubicBezTo>
                  <a:cubicBezTo>
                    <a:pt x="6316252" y="4000098"/>
                    <a:pt x="5959075" y="4001000"/>
                    <a:pt x="5957110" y="4001000"/>
                  </a:cubicBezTo>
                  <a:cubicBezTo>
                    <a:pt x="5953128" y="3734326"/>
                    <a:pt x="5955783" y="3775918"/>
                    <a:pt x="5951296" y="3521746"/>
                  </a:cubicBezTo>
                  <a:cubicBezTo>
                    <a:pt x="6177608" y="3522038"/>
                    <a:pt x="6189980" y="3518215"/>
                    <a:pt x="6369379" y="3519198"/>
                  </a:cubicBezTo>
                  <a:close/>
                  <a:moveTo>
                    <a:pt x="6320314" y="3494433"/>
                  </a:moveTo>
                  <a:cubicBezTo>
                    <a:pt x="5884788" y="3494433"/>
                    <a:pt x="5951508" y="3524082"/>
                    <a:pt x="5949251" y="3416531"/>
                  </a:cubicBezTo>
                  <a:cubicBezTo>
                    <a:pt x="5939455" y="2947203"/>
                    <a:pt x="5925144" y="3014940"/>
                    <a:pt x="6001741" y="3014940"/>
                  </a:cubicBezTo>
                  <a:cubicBezTo>
                    <a:pt x="6417301" y="3014940"/>
                    <a:pt x="6360936" y="3000050"/>
                    <a:pt x="6362529" y="3055073"/>
                  </a:cubicBezTo>
                  <a:cubicBezTo>
                    <a:pt x="6377503" y="3565594"/>
                    <a:pt x="6375114" y="3494433"/>
                    <a:pt x="6320314" y="3494433"/>
                  </a:cubicBezTo>
                  <a:close/>
                  <a:moveTo>
                    <a:pt x="6320314" y="2989990"/>
                  </a:moveTo>
                  <a:cubicBezTo>
                    <a:pt x="5865274" y="2989990"/>
                    <a:pt x="5943490" y="3023460"/>
                    <a:pt x="5941127" y="2873362"/>
                  </a:cubicBezTo>
                  <a:cubicBezTo>
                    <a:pt x="5934251" y="2433709"/>
                    <a:pt x="5903745" y="2507259"/>
                    <a:pt x="6001741" y="2507259"/>
                  </a:cubicBezTo>
                  <a:cubicBezTo>
                    <a:pt x="6384751" y="2507259"/>
                    <a:pt x="6354351" y="2496536"/>
                    <a:pt x="6354590" y="2511877"/>
                  </a:cubicBezTo>
                  <a:cubicBezTo>
                    <a:pt x="6363299" y="3066354"/>
                    <a:pt x="6373600" y="2989990"/>
                    <a:pt x="6320314" y="2989990"/>
                  </a:cubicBezTo>
                  <a:close/>
                  <a:moveTo>
                    <a:pt x="6320314" y="2479495"/>
                  </a:moveTo>
                  <a:cubicBezTo>
                    <a:pt x="6160032" y="2479495"/>
                    <a:pt x="6159926" y="2482601"/>
                    <a:pt x="6001768" y="2482601"/>
                  </a:cubicBezTo>
                  <a:cubicBezTo>
                    <a:pt x="5904993" y="2482601"/>
                    <a:pt x="5933799" y="2556416"/>
                    <a:pt x="5924772" y="1996764"/>
                  </a:cubicBezTo>
                  <a:cubicBezTo>
                    <a:pt x="6079373" y="1994535"/>
                    <a:pt x="6180608" y="1999870"/>
                    <a:pt x="6347554" y="1999392"/>
                  </a:cubicBezTo>
                  <a:cubicBezTo>
                    <a:pt x="6359874" y="2557663"/>
                    <a:pt x="6362794" y="2479495"/>
                    <a:pt x="6320314" y="2479495"/>
                  </a:cubicBezTo>
                  <a:close/>
                  <a:moveTo>
                    <a:pt x="5927481" y="3417115"/>
                  </a:moveTo>
                  <a:cubicBezTo>
                    <a:pt x="5929578" y="3518109"/>
                    <a:pt x="6006600" y="3498945"/>
                    <a:pt x="5524027" y="3495707"/>
                  </a:cubicBezTo>
                  <a:cubicBezTo>
                    <a:pt x="5500504" y="3495548"/>
                    <a:pt x="5509265" y="3550120"/>
                    <a:pt x="5499468" y="3054383"/>
                  </a:cubicBezTo>
                  <a:cubicBezTo>
                    <a:pt x="5498380" y="3000103"/>
                    <a:pt x="5438722" y="3013719"/>
                    <a:pt x="5842494" y="3014781"/>
                  </a:cubicBezTo>
                  <a:cubicBezTo>
                    <a:pt x="5944977" y="3015073"/>
                    <a:pt x="5917551" y="2941789"/>
                    <a:pt x="5927481" y="3417115"/>
                  </a:cubicBezTo>
                  <a:close/>
                  <a:moveTo>
                    <a:pt x="5842468" y="2990096"/>
                  </a:moveTo>
                  <a:cubicBezTo>
                    <a:pt x="5426721" y="2988982"/>
                    <a:pt x="5498513" y="3020488"/>
                    <a:pt x="5496229" y="2873415"/>
                  </a:cubicBezTo>
                  <a:cubicBezTo>
                    <a:pt x="5489618" y="2452289"/>
                    <a:pt x="5473848" y="2508321"/>
                    <a:pt x="5524053" y="2507790"/>
                  </a:cubicBezTo>
                  <a:cubicBezTo>
                    <a:pt x="5946517" y="2503225"/>
                    <a:pt x="5911258" y="2508082"/>
                    <a:pt x="5911312" y="2511851"/>
                  </a:cubicBezTo>
                  <a:cubicBezTo>
                    <a:pt x="5919994" y="3068530"/>
                    <a:pt x="5952066" y="2990388"/>
                    <a:pt x="5842468" y="2990096"/>
                  </a:cubicBezTo>
                  <a:close/>
                  <a:moveTo>
                    <a:pt x="5842468" y="2482442"/>
                  </a:moveTo>
                  <a:cubicBezTo>
                    <a:pt x="5741896" y="2482176"/>
                    <a:pt x="5624412" y="2482043"/>
                    <a:pt x="5523868" y="2483132"/>
                  </a:cubicBezTo>
                  <a:cubicBezTo>
                    <a:pt x="5476502" y="2483636"/>
                    <a:pt x="5488078" y="2558725"/>
                    <a:pt x="5481414" y="1999763"/>
                  </a:cubicBezTo>
                  <a:cubicBezTo>
                    <a:pt x="5823007" y="2002975"/>
                    <a:pt x="5767304" y="1999843"/>
                    <a:pt x="5903002" y="1997136"/>
                  </a:cubicBezTo>
                  <a:cubicBezTo>
                    <a:pt x="5912029" y="2556018"/>
                    <a:pt x="5938180" y="2482548"/>
                    <a:pt x="5842468" y="2482442"/>
                  </a:cubicBezTo>
                  <a:close/>
                  <a:moveTo>
                    <a:pt x="5484308" y="3417115"/>
                  </a:moveTo>
                  <a:cubicBezTo>
                    <a:pt x="5486565" y="3520419"/>
                    <a:pt x="5561887" y="3495389"/>
                    <a:pt x="5065031" y="3495548"/>
                  </a:cubicBezTo>
                  <a:cubicBezTo>
                    <a:pt x="5059986" y="3170401"/>
                    <a:pt x="5060225" y="3162093"/>
                    <a:pt x="5056402" y="3054171"/>
                  </a:cubicBezTo>
                  <a:cubicBezTo>
                    <a:pt x="5054305" y="2995113"/>
                    <a:pt x="5007922" y="3012100"/>
                    <a:pt x="5364754" y="3012339"/>
                  </a:cubicBezTo>
                  <a:cubicBezTo>
                    <a:pt x="5507885" y="3012339"/>
                    <a:pt x="5473662" y="2931198"/>
                    <a:pt x="5484308" y="3417115"/>
                  </a:cubicBezTo>
                  <a:close/>
                  <a:moveTo>
                    <a:pt x="5054225" y="2987469"/>
                  </a:moveTo>
                  <a:cubicBezTo>
                    <a:pt x="5047401" y="2749938"/>
                    <a:pt x="5053588" y="2707523"/>
                    <a:pt x="5050508" y="2511373"/>
                  </a:cubicBezTo>
                  <a:cubicBezTo>
                    <a:pt x="5050402" y="2503702"/>
                    <a:pt x="5049101" y="2511373"/>
                    <a:pt x="5467821" y="2508321"/>
                  </a:cubicBezTo>
                  <a:cubicBezTo>
                    <a:pt x="5467874" y="2511002"/>
                    <a:pt x="5467927" y="2528599"/>
                    <a:pt x="5476423" y="2988212"/>
                  </a:cubicBezTo>
                  <a:cubicBezTo>
                    <a:pt x="5415597" y="2987548"/>
                    <a:pt x="5390958" y="2987708"/>
                    <a:pt x="5054225" y="2987469"/>
                  </a:cubicBezTo>
                  <a:close/>
                  <a:moveTo>
                    <a:pt x="5046499" y="4512238"/>
                  </a:moveTo>
                  <a:cubicBezTo>
                    <a:pt x="4588936" y="4512238"/>
                    <a:pt x="4637310" y="4514229"/>
                    <a:pt x="4637417" y="4503399"/>
                  </a:cubicBezTo>
                  <a:cubicBezTo>
                    <a:pt x="4638373" y="4391575"/>
                    <a:pt x="4637496" y="4372305"/>
                    <a:pt x="4632107" y="4029692"/>
                  </a:cubicBezTo>
                  <a:cubicBezTo>
                    <a:pt x="4882553" y="4029746"/>
                    <a:pt x="4918103" y="4028684"/>
                    <a:pt x="5050110" y="4028684"/>
                  </a:cubicBezTo>
                  <a:cubicBezTo>
                    <a:pt x="5059694" y="4570260"/>
                    <a:pt x="5066385" y="4512238"/>
                    <a:pt x="5046499" y="4512238"/>
                  </a:cubicBezTo>
                  <a:close/>
                  <a:moveTo>
                    <a:pt x="5046499" y="4004052"/>
                  </a:moveTo>
                  <a:cubicBezTo>
                    <a:pt x="4559386" y="4004052"/>
                    <a:pt x="4632000" y="4024198"/>
                    <a:pt x="4630992" y="3959753"/>
                  </a:cubicBezTo>
                  <a:cubicBezTo>
                    <a:pt x="4622814" y="3438057"/>
                    <a:pt x="4589972" y="3519649"/>
                    <a:pt x="4728005" y="3519649"/>
                  </a:cubicBezTo>
                  <a:cubicBezTo>
                    <a:pt x="4877137" y="3519649"/>
                    <a:pt x="4891022" y="3520180"/>
                    <a:pt x="5043684" y="3520180"/>
                  </a:cubicBezTo>
                  <a:cubicBezTo>
                    <a:pt x="5051835" y="4044636"/>
                    <a:pt x="5049738" y="4004052"/>
                    <a:pt x="5046499" y="4004052"/>
                  </a:cubicBezTo>
                  <a:close/>
                  <a:moveTo>
                    <a:pt x="4622150" y="3494619"/>
                  </a:moveTo>
                  <a:cubicBezTo>
                    <a:pt x="4617611" y="3197103"/>
                    <a:pt x="4617478" y="3166048"/>
                    <a:pt x="4614079" y="3054277"/>
                  </a:cubicBezTo>
                  <a:cubicBezTo>
                    <a:pt x="4612247" y="2993467"/>
                    <a:pt x="4547200" y="3011967"/>
                    <a:pt x="5033197" y="3012127"/>
                  </a:cubicBezTo>
                  <a:cubicBezTo>
                    <a:pt x="5038906" y="3192431"/>
                    <a:pt x="5036782" y="3074555"/>
                    <a:pt x="5043313" y="3495575"/>
                  </a:cubicBezTo>
                  <a:cubicBezTo>
                    <a:pt x="5010338" y="3495548"/>
                    <a:pt x="4655922" y="3494911"/>
                    <a:pt x="4622150" y="3494619"/>
                  </a:cubicBezTo>
                  <a:close/>
                  <a:moveTo>
                    <a:pt x="4607548" y="2481141"/>
                  </a:moveTo>
                  <a:cubicBezTo>
                    <a:pt x="4602052" y="2133167"/>
                    <a:pt x="4601494" y="2086770"/>
                    <a:pt x="4599424" y="1998834"/>
                  </a:cubicBezTo>
                  <a:cubicBezTo>
                    <a:pt x="4759547" y="2001781"/>
                    <a:pt x="4897182" y="1997932"/>
                    <a:pt x="5019551" y="1997693"/>
                  </a:cubicBezTo>
                  <a:cubicBezTo>
                    <a:pt x="5021462" y="2078516"/>
                    <a:pt x="5028286" y="2481247"/>
                    <a:pt x="5028339" y="2483663"/>
                  </a:cubicBezTo>
                  <a:cubicBezTo>
                    <a:pt x="4852073" y="2483371"/>
                    <a:pt x="4850480" y="2478991"/>
                    <a:pt x="4607548" y="2481141"/>
                  </a:cubicBezTo>
                  <a:close/>
                  <a:moveTo>
                    <a:pt x="4600406" y="3494407"/>
                  </a:moveTo>
                  <a:cubicBezTo>
                    <a:pt x="4334561" y="3491567"/>
                    <a:pt x="4292240" y="3494009"/>
                    <a:pt x="4177677" y="3494752"/>
                  </a:cubicBezTo>
                  <a:cubicBezTo>
                    <a:pt x="4168995" y="2925943"/>
                    <a:pt x="4151393" y="3013135"/>
                    <a:pt x="4250371" y="3011941"/>
                  </a:cubicBezTo>
                  <a:cubicBezTo>
                    <a:pt x="4645647" y="3007190"/>
                    <a:pt x="4590662" y="3000236"/>
                    <a:pt x="4592308" y="3055073"/>
                  </a:cubicBezTo>
                  <a:cubicBezTo>
                    <a:pt x="4596025" y="3178337"/>
                    <a:pt x="4596078" y="3211011"/>
                    <a:pt x="4600406" y="3494407"/>
                  </a:cubicBezTo>
                  <a:close/>
                  <a:moveTo>
                    <a:pt x="4568626" y="2481539"/>
                  </a:moveTo>
                  <a:cubicBezTo>
                    <a:pt x="4455549" y="2482760"/>
                    <a:pt x="4366607" y="2482787"/>
                    <a:pt x="4250344" y="2481539"/>
                  </a:cubicBezTo>
                  <a:cubicBezTo>
                    <a:pt x="4136259" y="2480159"/>
                    <a:pt x="4160021" y="2571917"/>
                    <a:pt x="4153437" y="1997215"/>
                  </a:cubicBezTo>
                  <a:cubicBezTo>
                    <a:pt x="4366235" y="1996923"/>
                    <a:pt x="4429902" y="1995304"/>
                    <a:pt x="4577626" y="1998410"/>
                  </a:cubicBezTo>
                  <a:cubicBezTo>
                    <a:pt x="4590237" y="2534970"/>
                    <a:pt x="4590529" y="2481300"/>
                    <a:pt x="4568626" y="2481539"/>
                  </a:cubicBezTo>
                  <a:close/>
                  <a:moveTo>
                    <a:pt x="4155932" y="3494884"/>
                  </a:moveTo>
                  <a:cubicBezTo>
                    <a:pt x="3660855" y="3497167"/>
                    <a:pt x="3735832" y="3516703"/>
                    <a:pt x="3734584" y="3416690"/>
                  </a:cubicBezTo>
                  <a:cubicBezTo>
                    <a:pt x="3728690" y="2944549"/>
                    <a:pt x="3708990" y="3010508"/>
                    <a:pt x="3772418" y="3010508"/>
                  </a:cubicBezTo>
                  <a:cubicBezTo>
                    <a:pt x="4210493" y="3010508"/>
                    <a:pt x="4150463" y="3003978"/>
                    <a:pt x="4150463" y="3054117"/>
                  </a:cubicBezTo>
                  <a:cubicBezTo>
                    <a:pt x="4150569" y="3165278"/>
                    <a:pt x="4150755" y="3156572"/>
                    <a:pt x="4155932" y="3494884"/>
                  </a:cubicBezTo>
                  <a:close/>
                  <a:moveTo>
                    <a:pt x="4090965" y="2988212"/>
                  </a:moveTo>
                  <a:cubicBezTo>
                    <a:pt x="3931904" y="2988212"/>
                    <a:pt x="3931824" y="2985850"/>
                    <a:pt x="3772418" y="2985850"/>
                  </a:cubicBezTo>
                  <a:cubicBezTo>
                    <a:pt x="3715017" y="2985850"/>
                    <a:pt x="3726486" y="3008756"/>
                    <a:pt x="3724363" y="2873468"/>
                  </a:cubicBezTo>
                  <a:cubicBezTo>
                    <a:pt x="3717433" y="2431692"/>
                    <a:pt x="3702193" y="2503596"/>
                    <a:pt x="3772418" y="2503596"/>
                  </a:cubicBezTo>
                  <a:cubicBezTo>
                    <a:pt x="4182934" y="2503596"/>
                    <a:pt x="4140029" y="2503808"/>
                    <a:pt x="4140162" y="2511904"/>
                  </a:cubicBezTo>
                  <a:cubicBezTo>
                    <a:pt x="4148738" y="3059638"/>
                    <a:pt x="4177943" y="2988212"/>
                    <a:pt x="4090965" y="2988212"/>
                  </a:cubicBezTo>
                  <a:close/>
                  <a:moveTo>
                    <a:pt x="3772418" y="2478965"/>
                  </a:moveTo>
                  <a:cubicBezTo>
                    <a:pt x="3695874" y="2478965"/>
                    <a:pt x="3725770" y="2553178"/>
                    <a:pt x="3711937" y="1997428"/>
                  </a:cubicBezTo>
                  <a:cubicBezTo>
                    <a:pt x="3754895" y="1997242"/>
                    <a:pt x="3781843" y="1997295"/>
                    <a:pt x="4090991" y="1997242"/>
                  </a:cubicBezTo>
                  <a:cubicBezTo>
                    <a:pt x="4145180" y="1997242"/>
                    <a:pt x="4130630" y="1920534"/>
                    <a:pt x="4139684" y="2480690"/>
                  </a:cubicBezTo>
                  <a:cubicBezTo>
                    <a:pt x="3875166" y="2479920"/>
                    <a:pt x="3908115" y="2478965"/>
                    <a:pt x="3772418" y="2478965"/>
                  </a:cubicBezTo>
                  <a:close/>
                  <a:moveTo>
                    <a:pt x="3712840" y="3417009"/>
                  </a:moveTo>
                  <a:cubicBezTo>
                    <a:pt x="3714061" y="3515137"/>
                    <a:pt x="3794348" y="3498229"/>
                    <a:pt x="3294784" y="3495548"/>
                  </a:cubicBezTo>
                  <a:cubicBezTo>
                    <a:pt x="3291173" y="3495522"/>
                    <a:pt x="3294784" y="3331461"/>
                    <a:pt x="3286420" y="3053640"/>
                  </a:cubicBezTo>
                  <a:cubicBezTo>
                    <a:pt x="3284482" y="2988079"/>
                    <a:pt x="3235046" y="3023673"/>
                    <a:pt x="3613490" y="3012817"/>
                  </a:cubicBezTo>
                  <a:cubicBezTo>
                    <a:pt x="3726380" y="3009552"/>
                    <a:pt x="3706787" y="2933667"/>
                    <a:pt x="3712840" y="3417009"/>
                  </a:cubicBezTo>
                  <a:close/>
                  <a:moveTo>
                    <a:pt x="3612905" y="2988106"/>
                  </a:moveTo>
                  <a:cubicBezTo>
                    <a:pt x="3532220" y="2990441"/>
                    <a:pt x="3441791" y="2991636"/>
                    <a:pt x="3294917" y="2988849"/>
                  </a:cubicBezTo>
                  <a:cubicBezTo>
                    <a:pt x="3281562" y="2988610"/>
                    <a:pt x="3284429" y="3004695"/>
                    <a:pt x="3282305" y="2873441"/>
                  </a:cubicBezTo>
                  <a:cubicBezTo>
                    <a:pt x="3275668" y="2450166"/>
                    <a:pt x="3271579" y="2507126"/>
                    <a:pt x="3294970" y="2506569"/>
                  </a:cubicBezTo>
                  <a:cubicBezTo>
                    <a:pt x="3748045" y="2496164"/>
                    <a:pt x="3699645" y="2507020"/>
                    <a:pt x="3699698" y="2511824"/>
                  </a:cubicBezTo>
                  <a:cubicBezTo>
                    <a:pt x="3702512" y="2690695"/>
                    <a:pt x="3699804" y="2692978"/>
                    <a:pt x="3702618" y="2873866"/>
                  </a:cubicBezTo>
                  <a:cubicBezTo>
                    <a:pt x="3704769" y="3009818"/>
                    <a:pt x="3728159" y="2984814"/>
                    <a:pt x="3612905" y="2988106"/>
                  </a:cubicBezTo>
                  <a:close/>
                  <a:moveTo>
                    <a:pt x="3613091" y="2479548"/>
                  </a:moveTo>
                  <a:cubicBezTo>
                    <a:pt x="3424029" y="2480823"/>
                    <a:pt x="3413967" y="2479177"/>
                    <a:pt x="3294492" y="2481911"/>
                  </a:cubicBezTo>
                  <a:cubicBezTo>
                    <a:pt x="3271845" y="2482442"/>
                    <a:pt x="3276040" y="2541393"/>
                    <a:pt x="3271446" y="2000347"/>
                  </a:cubicBezTo>
                  <a:cubicBezTo>
                    <a:pt x="3403479" y="1999179"/>
                    <a:pt x="3171698" y="2000905"/>
                    <a:pt x="3690166" y="1997534"/>
                  </a:cubicBezTo>
                  <a:cubicBezTo>
                    <a:pt x="3704238" y="2569528"/>
                    <a:pt x="3723035" y="2478673"/>
                    <a:pt x="3613091" y="2479548"/>
                  </a:cubicBezTo>
                  <a:close/>
                  <a:moveTo>
                    <a:pt x="3271818" y="3495415"/>
                  </a:moveTo>
                  <a:cubicBezTo>
                    <a:pt x="2783219" y="3492549"/>
                    <a:pt x="2852912" y="3531434"/>
                    <a:pt x="2850523" y="3416584"/>
                  </a:cubicBezTo>
                  <a:cubicBezTo>
                    <a:pt x="2847337" y="3264176"/>
                    <a:pt x="2845850" y="3151396"/>
                    <a:pt x="2845027" y="3054542"/>
                  </a:cubicBezTo>
                  <a:cubicBezTo>
                    <a:pt x="2844629" y="3006526"/>
                    <a:pt x="2777563" y="3004668"/>
                    <a:pt x="3263428" y="3013003"/>
                  </a:cubicBezTo>
                  <a:cubicBezTo>
                    <a:pt x="3270836" y="3278615"/>
                    <a:pt x="3269694" y="3319225"/>
                    <a:pt x="3271818" y="3495415"/>
                  </a:cubicBezTo>
                  <a:close/>
                  <a:moveTo>
                    <a:pt x="2844443" y="2989486"/>
                  </a:moveTo>
                  <a:cubicBezTo>
                    <a:pt x="2841788" y="2744497"/>
                    <a:pt x="2838602" y="2710815"/>
                    <a:pt x="2835363" y="2505879"/>
                  </a:cubicBezTo>
                  <a:cubicBezTo>
                    <a:pt x="2837779" y="2505879"/>
                    <a:pt x="3256047" y="2508161"/>
                    <a:pt x="3256127" y="2511904"/>
                  </a:cubicBezTo>
                  <a:cubicBezTo>
                    <a:pt x="3258543" y="2665267"/>
                    <a:pt x="3259074" y="2838485"/>
                    <a:pt x="3262818" y="2988291"/>
                  </a:cubicBezTo>
                  <a:cubicBezTo>
                    <a:pt x="3098553" y="2985611"/>
                    <a:pt x="2962670" y="2989274"/>
                    <a:pt x="2844443" y="2989486"/>
                  </a:cubicBezTo>
                  <a:close/>
                  <a:moveTo>
                    <a:pt x="2834991" y="2481221"/>
                  </a:moveTo>
                  <a:cubicBezTo>
                    <a:pt x="2829575" y="2138475"/>
                    <a:pt x="2828592" y="2092928"/>
                    <a:pt x="2828088" y="1998781"/>
                  </a:cubicBezTo>
                  <a:cubicBezTo>
                    <a:pt x="2997132" y="1998888"/>
                    <a:pt x="3023629" y="2002152"/>
                    <a:pt x="3249675" y="2000507"/>
                  </a:cubicBezTo>
                  <a:cubicBezTo>
                    <a:pt x="3249702" y="2002524"/>
                    <a:pt x="3255622" y="2480610"/>
                    <a:pt x="3255649" y="2482734"/>
                  </a:cubicBezTo>
                  <a:cubicBezTo>
                    <a:pt x="3098154" y="2485706"/>
                    <a:pt x="2964582" y="2481380"/>
                    <a:pt x="2834991" y="2481221"/>
                  </a:cubicBezTo>
                  <a:close/>
                  <a:moveTo>
                    <a:pt x="2828805" y="3417168"/>
                  </a:moveTo>
                  <a:cubicBezTo>
                    <a:pt x="2831141" y="3528514"/>
                    <a:pt x="2897092" y="3496238"/>
                    <a:pt x="2498682" y="3496238"/>
                  </a:cubicBezTo>
                  <a:cubicBezTo>
                    <a:pt x="2390412" y="3496238"/>
                    <a:pt x="2407350" y="3582130"/>
                    <a:pt x="2402943" y="3053348"/>
                  </a:cubicBezTo>
                  <a:cubicBezTo>
                    <a:pt x="2402492" y="2999280"/>
                    <a:pt x="2336674" y="3014118"/>
                    <a:pt x="2822964" y="3014118"/>
                  </a:cubicBezTo>
                  <a:cubicBezTo>
                    <a:pt x="2823999" y="3122173"/>
                    <a:pt x="2824557" y="3213214"/>
                    <a:pt x="2828805" y="3417168"/>
                  </a:cubicBezTo>
                  <a:close/>
                  <a:moveTo>
                    <a:pt x="2817043" y="2989513"/>
                  </a:moveTo>
                  <a:cubicBezTo>
                    <a:pt x="2541322" y="2989592"/>
                    <a:pt x="2476168" y="2989698"/>
                    <a:pt x="2402359" y="2989486"/>
                  </a:cubicBezTo>
                  <a:cubicBezTo>
                    <a:pt x="2402332" y="2988079"/>
                    <a:pt x="2396651" y="2551506"/>
                    <a:pt x="2395907" y="2504525"/>
                  </a:cubicBezTo>
                  <a:cubicBezTo>
                    <a:pt x="2397792" y="2504499"/>
                    <a:pt x="2813592" y="2501393"/>
                    <a:pt x="2813751" y="2511877"/>
                  </a:cubicBezTo>
                  <a:cubicBezTo>
                    <a:pt x="2821663" y="3023593"/>
                    <a:pt x="2827769" y="2989513"/>
                    <a:pt x="2817043" y="2989513"/>
                  </a:cubicBezTo>
                  <a:close/>
                  <a:moveTo>
                    <a:pt x="2395482" y="2479840"/>
                  </a:moveTo>
                  <a:cubicBezTo>
                    <a:pt x="2394102" y="2394798"/>
                    <a:pt x="2399199" y="2700198"/>
                    <a:pt x="2387146" y="1999896"/>
                  </a:cubicBezTo>
                  <a:cubicBezTo>
                    <a:pt x="2538773" y="2001966"/>
                    <a:pt x="2675718" y="1998861"/>
                    <a:pt x="2806317" y="1998781"/>
                  </a:cubicBezTo>
                  <a:cubicBezTo>
                    <a:pt x="2806848" y="2093008"/>
                    <a:pt x="2808175" y="2159975"/>
                    <a:pt x="2813247" y="2481194"/>
                  </a:cubicBezTo>
                  <a:cubicBezTo>
                    <a:pt x="2654079" y="2481168"/>
                    <a:pt x="2565907" y="2478115"/>
                    <a:pt x="2395482" y="2479840"/>
                  </a:cubicBezTo>
                  <a:close/>
                  <a:moveTo>
                    <a:pt x="2388500" y="3496371"/>
                  </a:moveTo>
                  <a:cubicBezTo>
                    <a:pt x="2029756" y="3497220"/>
                    <a:pt x="2133806" y="3496610"/>
                    <a:pt x="1965851" y="3495362"/>
                  </a:cubicBezTo>
                  <a:cubicBezTo>
                    <a:pt x="1964682" y="3367506"/>
                    <a:pt x="1966488" y="3343883"/>
                    <a:pt x="1959160" y="3014144"/>
                  </a:cubicBezTo>
                  <a:cubicBezTo>
                    <a:pt x="2084449" y="3013773"/>
                    <a:pt x="2094910" y="3012976"/>
                    <a:pt x="2380827" y="3014065"/>
                  </a:cubicBezTo>
                  <a:cubicBezTo>
                    <a:pt x="2383562" y="3310227"/>
                    <a:pt x="2386031" y="3368913"/>
                    <a:pt x="2388500" y="3496371"/>
                  </a:cubicBezTo>
                  <a:close/>
                  <a:moveTo>
                    <a:pt x="2339488" y="2989247"/>
                  </a:moveTo>
                  <a:cubicBezTo>
                    <a:pt x="1881368" y="2986752"/>
                    <a:pt x="1958894" y="3024496"/>
                    <a:pt x="1956532" y="2873415"/>
                  </a:cubicBezTo>
                  <a:cubicBezTo>
                    <a:pt x="1953691" y="2692739"/>
                    <a:pt x="1955788" y="2692474"/>
                    <a:pt x="1952947" y="2511426"/>
                  </a:cubicBezTo>
                  <a:cubicBezTo>
                    <a:pt x="1952788" y="2501207"/>
                    <a:pt x="1928123" y="2510550"/>
                    <a:pt x="2374163" y="2504764"/>
                  </a:cubicBezTo>
                  <a:cubicBezTo>
                    <a:pt x="2382712" y="3057143"/>
                    <a:pt x="2395536" y="2989459"/>
                    <a:pt x="2339488" y="2989247"/>
                  </a:cubicBezTo>
                  <a:close/>
                  <a:moveTo>
                    <a:pt x="1952469" y="2482017"/>
                  </a:moveTo>
                  <a:cubicBezTo>
                    <a:pt x="1943416" y="1921542"/>
                    <a:pt x="1914344" y="1998197"/>
                    <a:pt x="2021128" y="1997879"/>
                  </a:cubicBezTo>
                  <a:cubicBezTo>
                    <a:pt x="2156002" y="1997507"/>
                    <a:pt x="2234988" y="1997295"/>
                    <a:pt x="2339250" y="1999100"/>
                  </a:cubicBezTo>
                  <a:cubicBezTo>
                    <a:pt x="2375756" y="1999790"/>
                    <a:pt x="2365030" y="1941078"/>
                    <a:pt x="2373765" y="2480106"/>
                  </a:cubicBezTo>
                  <a:cubicBezTo>
                    <a:pt x="2218314" y="2482176"/>
                    <a:pt x="2300380" y="2481778"/>
                    <a:pt x="1952469" y="2482017"/>
                  </a:cubicBezTo>
                  <a:close/>
                  <a:moveTo>
                    <a:pt x="1944106" y="3495203"/>
                  </a:moveTo>
                  <a:cubicBezTo>
                    <a:pt x="1835570" y="3494646"/>
                    <a:pt x="1699103" y="3495415"/>
                    <a:pt x="1523581" y="3495495"/>
                  </a:cubicBezTo>
                  <a:cubicBezTo>
                    <a:pt x="1520289" y="3345874"/>
                    <a:pt x="1517952" y="3344600"/>
                    <a:pt x="1515483" y="3012764"/>
                  </a:cubicBezTo>
                  <a:cubicBezTo>
                    <a:pt x="1686438" y="3012339"/>
                    <a:pt x="1702899" y="3014648"/>
                    <a:pt x="1937362" y="3014171"/>
                  </a:cubicBezTo>
                  <a:cubicBezTo>
                    <a:pt x="1945115" y="3371567"/>
                    <a:pt x="1942832" y="3354660"/>
                    <a:pt x="1944106" y="3495203"/>
                  </a:cubicBezTo>
                  <a:close/>
                  <a:moveTo>
                    <a:pt x="1861881" y="2989619"/>
                  </a:moveTo>
                  <a:cubicBezTo>
                    <a:pt x="1702501" y="2989619"/>
                    <a:pt x="1703032" y="2988132"/>
                    <a:pt x="1543467" y="2988132"/>
                  </a:cubicBezTo>
                  <a:cubicBezTo>
                    <a:pt x="1506669" y="2988132"/>
                    <a:pt x="1515934" y="3010641"/>
                    <a:pt x="1513784" y="2873441"/>
                  </a:cubicBezTo>
                  <a:cubicBezTo>
                    <a:pt x="1507173" y="2451599"/>
                    <a:pt x="1494933" y="2507763"/>
                    <a:pt x="1543467" y="2507763"/>
                  </a:cubicBezTo>
                  <a:cubicBezTo>
                    <a:pt x="1965532" y="2507763"/>
                    <a:pt x="1931044" y="2502481"/>
                    <a:pt x="1931203" y="2511877"/>
                  </a:cubicBezTo>
                  <a:cubicBezTo>
                    <a:pt x="1939938" y="3068158"/>
                    <a:pt x="1960328" y="2989619"/>
                    <a:pt x="1861881" y="2989619"/>
                  </a:cubicBezTo>
                  <a:close/>
                  <a:moveTo>
                    <a:pt x="1861881" y="2482070"/>
                  </a:moveTo>
                  <a:cubicBezTo>
                    <a:pt x="1697722" y="2482070"/>
                    <a:pt x="1698174" y="2483079"/>
                    <a:pt x="1543467" y="2483079"/>
                  </a:cubicBezTo>
                  <a:cubicBezTo>
                    <a:pt x="1482641" y="2483079"/>
                    <a:pt x="1519837" y="2541738"/>
                    <a:pt x="1501146" y="1996552"/>
                  </a:cubicBezTo>
                  <a:cubicBezTo>
                    <a:pt x="1611700" y="1995915"/>
                    <a:pt x="1702023" y="1998197"/>
                    <a:pt x="1922282" y="1998065"/>
                  </a:cubicBezTo>
                  <a:cubicBezTo>
                    <a:pt x="1931840" y="2560238"/>
                    <a:pt x="1954195" y="2482017"/>
                    <a:pt x="1861881" y="2482070"/>
                  </a:cubicBezTo>
                  <a:close/>
                  <a:moveTo>
                    <a:pt x="1501810" y="3495548"/>
                  </a:moveTo>
                  <a:cubicBezTo>
                    <a:pt x="1011193" y="3496796"/>
                    <a:pt x="1082665" y="3525117"/>
                    <a:pt x="1080621" y="3416584"/>
                  </a:cubicBezTo>
                  <a:cubicBezTo>
                    <a:pt x="1078231" y="3288754"/>
                    <a:pt x="1076373" y="3174196"/>
                    <a:pt x="1075231" y="3054542"/>
                  </a:cubicBezTo>
                  <a:cubicBezTo>
                    <a:pt x="1074727" y="2998988"/>
                    <a:pt x="1007422" y="3014887"/>
                    <a:pt x="1493739" y="3012843"/>
                  </a:cubicBezTo>
                  <a:cubicBezTo>
                    <a:pt x="1496155" y="3341389"/>
                    <a:pt x="1498810" y="3362675"/>
                    <a:pt x="1501810" y="3495548"/>
                  </a:cubicBezTo>
                  <a:close/>
                  <a:moveTo>
                    <a:pt x="1384193" y="2989353"/>
                  </a:moveTo>
                  <a:cubicBezTo>
                    <a:pt x="1259674" y="2991211"/>
                    <a:pt x="1165236" y="2990866"/>
                    <a:pt x="1074541" y="2989274"/>
                  </a:cubicBezTo>
                  <a:cubicBezTo>
                    <a:pt x="1074514" y="2987203"/>
                    <a:pt x="1068195" y="2528254"/>
                    <a:pt x="1067797" y="2505560"/>
                  </a:cubicBezTo>
                  <a:cubicBezTo>
                    <a:pt x="1532183" y="2501818"/>
                    <a:pt x="1487207" y="2509966"/>
                    <a:pt x="1487234" y="2511851"/>
                  </a:cubicBezTo>
                  <a:cubicBezTo>
                    <a:pt x="1496102" y="3076386"/>
                    <a:pt x="1526050" y="2987044"/>
                    <a:pt x="1384193" y="2989353"/>
                  </a:cubicBezTo>
                  <a:close/>
                  <a:moveTo>
                    <a:pt x="1067399" y="2480876"/>
                  </a:moveTo>
                  <a:cubicBezTo>
                    <a:pt x="1058425" y="1973805"/>
                    <a:pt x="1051018" y="2001091"/>
                    <a:pt x="1065965" y="2001037"/>
                  </a:cubicBezTo>
                  <a:cubicBezTo>
                    <a:pt x="1265674" y="2000507"/>
                    <a:pt x="1282879" y="2001542"/>
                    <a:pt x="1384618" y="1998622"/>
                  </a:cubicBezTo>
                  <a:cubicBezTo>
                    <a:pt x="1506138" y="1995278"/>
                    <a:pt x="1478446" y="1912199"/>
                    <a:pt x="1486809" y="2482946"/>
                  </a:cubicBezTo>
                  <a:cubicBezTo>
                    <a:pt x="1367201" y="2482309"/>
                    <a:pt x="1318456" y="2478832"/>
                    <a:pt x="1067399" y="2480876"/>
                  </a:cubicBezTo>
                  <a:close/>
                  <a:moveTo>
                    <a:pt x="747790" y="4028498"/>
                  </a:moveTo>
                  <a:cubicBezTo>
                    <a:pt x="854415" y="4026481"/>
                    <a:pt x="955730" y="4026375"/>
                    <a:pt x="1065779" y="4028604"/>
                  </a:cubicBezTo>
                  <a:cubicBezTo>
                    <a:pt x="1068355" y="4028657"/>
                    <a:pt x="1077355" y="4511521"/>
                    <a:pt x="1065833" y="4511734"/>
                  </a:cubicBezTo>
                  <a:cubicBezTo>
                    <a:pt x="1049531" y="4511973"/>
                    <a:pt x="656166" y="4518555"/>
                    <a:pt x="655980" y="4501834"/>
                  </a:cubicBezTo>
                  <a:cubicBezTo>
                    <a:pt x="650697" y="3940297"/>
                    <a:pt x="604951" y="4031179"/>
                    <a:pt x="747790" y="4028498"/>
                  </a:cubicBezTo>
                  <a:close/>
                  <a:moveTo>
                    <a:pt x="747498" y="4536631"/>
                  </a:moveTo>
                  <a:cubicBezTo>
                    <a:pt x="853114" y="4537905"/>
                    <a:pt x="960907" y="4538064"/>
                    <a:pt x="1066098" y="4536365"/>
                  </a:cubicBezTo>
                  <a:cubicBezTo>
                    <a:pt x="1076718" y="4536206"/>
                    <a:pt x="1075417" y="4480360"/>
                    <a:pt x="1084577" y="5018114"/>
                  </a:cubicBezTo>
                  <a:cubicBezTo>
                    <a:pt x="883567" y="5021591"/>
                    <a:pt x="789792" y="5019229"/>
                    <a:pt x="664078" y="5018805"/>
                  </a:cubicBezTo>
                  <a:cubicBezTo>
                    <a:pt x="655025" y="4451323"/>
                    <a:pt x="625793" y="4535144"/>
                    <a:pt x="747498" y="4536631"/>
                  </a:cubicBezTo>
                  <a:close/>
                  <a:moveTo>
                    <a:pt x="1085055" y="5046754"/>
                  </a:moveTo>
                  <a:cubicBezTo>
                    <a:pt x="1090949" y="5423501"/>
                    <a:pt x="1091453" y="5452538"/>
                    <a:pt x="1092329" y="5522452"/>
                  </a:cubicBezTo>
                  <a:cubicBezTo>
                    <a:pt x="763375" y="5521549"/>
                    <a:pt x="801554" y="5522744"/>
                    <a:pt x="671990" y="5523327"/>
                  </a:cubicBezTo>
                  <a:cubicBezTo>
                    <a:pt x="662087" y="4890126"/>
                    <a:pt x="665060" y="5080145"/>
                    <a:pt x="664476" y="5043463"/>
                  </a:cubicBezTo>
                  <a:cubicBezTo>
                    <a:pt x="1122172" y="5045108"/>
                    <a:pt x="1084949" y="5040490"/>
                    <a:pt x="1085055" y="5046754"/>
                  </a:cubicBezTo>
                  <a:close/>
                  <a:moveTo>
                    <a:pt x="747684" y="5547428"/>
                  </a:moveTo>
                  <a:cubicBezTo>
                    <a:pt x="1155970" y="5544110"/>
                    <a:pt x="1092515" y="5537103"/>
                    <a:pt x="1093126" y="5590029"/>
                  </a:cubicBezTo>
                  <a:cubicBezTo>
                    <a:pt x="1094400" y="5701907"/>
                    <a:pt x="1094692" y="5713930"/>
                    <a:pt x="1099578" y="6031486"/>
                  </a:cubicBezTo>
                  <a:cubicBezTo>
                    <a:pt x="816953" y="6033026"/>
                    <a:pt x="805457" y="6031752"/>
                    <a:pt x="680964" y="6031274"/>
                  </a:cubicBezTo>
                  <a:cubicBezTo>
                    <a:pt x="670423" y="5473746"/>
                    <a:pt x="642015" y="5548437"/>
                    <a:pt x="747684" y="5547428"/>
                  </a:cubicBezTo>
                  <a:close/>
                  <a:moveTo>
                    <a:pt x="747498" y="6562154"/>
                  </a:moveTo>
                  <a:cubicBezTo>
                    <a:pt x="848972" y="6563242"/>
                    <a:pt x="964518" y="6563189"/>
                    <a:pt x="1066018" y="6562632"/>
                  </a:cubicBezTo>
                  <a:cubicBezTo>
                    <a:pt x="1129606" y="6562286"/>
                    <a:pt x="1099312" y="6501318"/>
                    <a:pt x="1114897" y="7045283"/>
                  </a:cubicBezTo>
                  <a:cubicBezTo>
                    <a:pt x="794837" y="7046875"/>
                    <a:pt x="862619" y="7046027"/>
                    <a:pt x="693894" y="7044912"/>
                  </a:cubicBezTo>
                  <a:cubicBezTo>
                    <a:pt x="679477" y="6482022"/>
                    <a:pt x="667662" y="6561305"/>
                    <a:pt x="747498" y="6562154"/>
                  </a:cubicBezTo>
                  <a:close/>
                  <a:moveTo>
                    <a:pt x="747498" y="7070074"/>
                  </a:moveTo>
                  <a:cubicBezTo>
                    <a:pt x="853990" y="7071083"/>
                    <a:pt x="957933" y="7071029"/>
                    <a:pt x="1066018" y="7070287"/>
                  </a:cubicBezTo>
                  <a:cubicBezTo>
                    <a:pt x="1130880" y="7069835"/>
                    <a:pt x="1115667" y="6991216"/>
                    <a:pt x="1125305" y="7554079"/>
                  </a:cubicBezTo>
                  <a:cubicBezTo>
                    <a:pt x="982067" y="7555247"/>
                    <a:pt x="1031424" y="7556654"/>
                    <a:pt x="704992" y="7554902"/>
                  </a:cubicBezTo>
                  <a:cubicBezTo>
                    <a:pt x="695487" y="6995515"/>
                    <a:pt x="671592" y="7069357"/>
                    <a:pt x="747498" y="7070074"/>
                  </a:cubicBezTo>
                  <a:close/>
                  <a:moveTo>
                    <a:pt x="747551" y="7579852"/>
                  </a:moveTo>
                  <a:cubicBezTo>
                    <a:pt x="1149996" y="7582533"/>
                    <a:pt x="1125650" y="7574092"/>
                    <a:pt x="1125782" y="7582586"/>
                  </a:cubicBezTo>
                  <a:cubicBezTo>
                    <a:pt x="1128597" y="7762651"/>
                    <a:pt x="1124667" y="7761271"/>
                    <a:pt x="1127535" y="7945105"/>
                  </a:cubicBezTo>
                  <a:cubicBezTo>
                    <a:pt x="1129712" y="8084481"/>
                    <a:pt x="1145960" y="8060991"/>
                    <a:pt x="1065912" y="8061416"/>
                  </a:cubicBezTo>
                  <a:cubicBezTo>
                    <a:pt x="958995" y="8062000"/>
                    <a:pt x="854043" y="8062318"/>
                    <a:pt x="747790" y="8060460"/>
                  </a:cubicBezTo>
                  <a:cubicBezTo>
                    <a:pt x="701514" y="8059664"/>
                    <a:pt x="712319" y="8081535"/>
                    <a:pt x="710169" y="7944575"/>
                  </a:cubicBezTo>
                  <a:cubicBezTo>
                    <a:pt x="703584" y="7523316"/>
                    <a:pt x="688185" y="7579454"/>
                    <a:pt x="747551" y="7579852"/>
                  </a:cubicBezTo>
                  <a:close/>
                  <a:moveTo>
                    <a:pt x="747551" y="8593728"/>
                  </a:moveTo>
                  <a:cubicBezTo>
                    <a:pt x="1208884" y="8596196"/>
                    <a:pt x="1140730" y="8561585"/>
                    <a:pt x="1142403" y="8669747"/>
                  </a:cubicBezTo>
                  <a:cubicBezTo>
                    <a:pt x="1145190" y="8848378"/>
                    <a:pt x="1142881" y="8851563"/>
                    <a:pt x="1145721" y="9032213"/>
                  </a:cubicBezTo>
                  <a:cubicBezTo>
                    <a:pt x="1146624" y="9089173"/>
                    <a:pt x="1162687" y="9077733"/>
                    <a:pt x="1066018" y="9077203"/>
                  </a:cubicBezTo>
                  <a:cubicBezTo>
                    <a:pt x="675441" y="9075106"/>
                    <a:pt x="729232" y="9089492"/>
                    <a:pt x="728329" y="9031655"/>
                  </a:cubicBezTo>
                  <a:cubicBezTo>
                    <a:pt x="720683" y="8541838"/>
                    <a:pt x="698328" y="8593463"/>
                    <a:pt x="747551" y="8593728"/>
                  </a:cubicBezTo>
                  <a:close/>
                  <a:moveTo>
                    <a:pt x="729152" y="9099259"/>
                  </a:moveTo>
                  <a:cubicBezTo>
                    <a:pt x="829644" y="9101463"/>
                    <a:pt x="804607" y="9101383"/>
                    <a:pt x="1146916" y="9102206"/>
                  </a:cubicBezTo>
                  <a:cubicBezTo>
                    <a:pt x="1149332" y="9227062"/>
                    <a:pt x="1154509" y="9359351"/>
                    <a:pt x="1154881" y="9580876"/>
                  </a:cubicBezTo>
                  <a:cubicBezTo>
                    <a:pt x="696894" y="9584088"/>
                    <a:pt x="734834" y="9588627"/>
                    <a:pt x="734382" y="9574745"/>
                  </a:cubicBezTo>
                  <a:cubicBezTo>
                    <a:pt x="726311" y="9324182"/>
                    <a:pt x="730267" y="9224382"/>
                    <a:pt x="729152" y="9099259"/>
                  </a:cubicBezTo>
                  <a:close/>
                  <a:moveTo>
                    <a:pt x="1160085" y="8487982"/>
                  </a:moveTo>
                  <a:cubicBezTo>
                    <a:pt x="1146279" y="8016320"/>
                    <a:pt x="1130508" y="8085702"/>
                    <a:pt x="1225186" y="8085702"/>
                  </a:cubicBezTo>
                  <a:cubicBezTo>
                    <a:pt x="1629223" y="8085702"/>
                    <a:pt x="1573362" y="8075218"/>
                    <a:pt x="1574451" y="8128143"/>
                  </a:cubicBezTo>
                  <a:cubicBezTo>
                    <a:pt x="1585256" y="8638506"/>
                    <a:pt x="1590673" y="8568566"/>
                    <a:pt x="1543467" y="8568566"/>
                  </a:cubicBezTo>
                  <a:cubicBezTo>
                    <a:pt x="1385733" y="8568566"/>
                    <a:pt x="1384831" y="8565460"/>
                    <a:pt x="1225186" y="8565460"/>
                  </a:cubicBezTo>
                  <a:cubicBezTo>
                    <a:pt x="1145642" y="8565434"/>
                    <a:pt x="1162820" y="8581704"/>
                    <a:pt x="1160085" y="8487982"/>
                  </a:cubicBezTo>
                  <a:close/>
                  <a:moveTo>
                    <a:pt x="1225212" y="8590092"/>
                  </a:moveTo>
                  <a:cubicBezTo>
                    <a:pt x="1381804" y="8590092"/>
                    <a:pt x="1384751" y="8593198"/>
                    <a:pt x="1543493" y="8593198"/>
                  </a:cubicBezTo>
                  <a:cubicBezTo>
                    <a:pt x="1590301" y="8593198"/>
                    <a:pt x="1580132" y="8577803"/>
                    <a:pt x="1581566" y="8669800"/>
                  </a:cubicBezTo>
                  <a:cubicBezTo>
                    <a:pt x="1588894" y="9138489"/>
                    <a:pt x="1611037" y="9074336"/>
                    <a:pt x="1543493" y="9074336"/>
                  </a:cubicBezTo>
                  <a:cubicBezTo>
                    <a:pt x="1111950" y="9074336"/>
                    <a:pt x="1168554" y="9099737"/>
                    <a:pt x="1167492" y="9031788"/>
                  </a:cubicBezTo>
                  <a:cubicBezTo>
                    <a:pt x="1159421" y="8518427"/>
                    <a:pt x="1149306" y="8590092"/>
                    <a:pt x="1225212" y="8590092"/>
                  </a:cubicBezTo>
                  <a:close/>
                  <a:moveTo>
                    <a:pt x="1225212" y="9102286"/>
                  </a:moveTo>
                  <a:cubicBezTo>
                    <a:pt x="1665438" y="9102286"/>
                    <a:pt x="1590832" y="9062047"/>
                    <a:pt x="1592584" y="9213181"/>
                  </a:cubicBezTo>
                  <a:cubicBezTo>
                    <a:pt x="1597682" y="9656894"/>
                    <a:pt x="1619002" y="9583849"/>
                    <a:pt x="1543493" y="9583796"/>
                  </a:cubicBezTo>
                  <a:cubicBezTo>
                    <a:pt x="1521749" y="9583796"/>
                    <a:pt x="1176705" y="9582681"/>
                    <a:pt x="1176705" y="9575170"/>
                  </a:cubicBezTo>
                  <a:cubicBezTo>
                    <a:pt x="1175537" y="9031045"/>
                    <a:pt x="1139641" y="9102286"/>
                    <a:pt x="1225212" y="9102286"/>
                  </a:cubicBezTo>
                  <a:close/>
                  <a:moveTo>
                    <a:pt x="1225212" y="9605268"/>
                  </a:moveTo>
                  <a:cubicBezTo>
                    <a:pt x="1382654" y="9605268"/>
                    <a:pt x="1381884" y="9608428"/>
                    <a:pt x="1543493" y="9608428"/>
                  </a:cubicBezTo>
                  <a:cubicBezTo>
                    <a:pt x="1611833" y="9608480"/>
                    <a:pt x="1595956" y="9527578"/>
                    <a:pt x="1605434" y="10089247"/>
                  </a:cubicBezTo>
                  <a:cubicBezTo>
                    <a:pt x="1447276" y="10088663"/>
                    <a:pt x="1316650" y="10090920"/>
                    <a:pt x="1182838" y="10090336"/>
                  </a:cubicBezTo>
                  <a:cubicBezTo>
                    <a:pt x="1174263" y="9526702"/>
                    <a:pt x="1159766" y="9605268"/>
                    <a:pt x="1225212" y="9605268"/>
                  </a:cubicBezTo>
                  <a:close/>
                  <a:moveTo>
                    <a:pt x="1225212" y="10115073"/>
                  </a:moveTo>
                  <a:cubicBezTo>
                    <a:pt x="1637294" y="10115073"/>
                    <a:pt x="1605780" y="10109738"/>
                    <a:pt x="1605912" y="10118922"/>
                  </a:cubicBezTo>
                  <a:cubicBezTo>
                    <a:pt x="1614700" y="10680060"/>
                    <a:pt x="1640773" y="10598840"/>
                    <a:pt x="1543493" y="10598840"/>
                  </a:cubicBezTo>
                  <a:cubicBezTo>
                    <a:pt x="1386371" y="10598840"/>
                    <a:pt x="1388786" y="10596743"/>
                    <a:pt x="1225212" y="10596743"/>
                  </a:cubicBezTo>
                  <a:cubicBezTo>
                    <a:pt x="1184564" y="10596743"/>
                    <a:pt x="1195529" y="10619358"/>
                    <a:pt x="1193379" y="10480858"/>
                  </a:cubicBezTo>
                  <a:cubicBezTo>
                    <a:pt x="1186768" y="10059095"/>
                    <a:pt x="1156687" y="10115073"/>
                    <a:pt x="1225212" y="10115073"/>
                  </a:cubicBezTo>
                  <a:close/>
                  <a:moveTo>
                    <a:pt x="1614355" y="9212809"/>
                  </a:moveTo>
                  <a:cubicBezTo>
                    <a:pt x="1612736" y="9071151"/>
                    <a:pt x="1527271" y="9095783"/>
                    <a:pt x="2021021" y="9098436"/>
                  </a:cubicBezTo>
                  <a:cubicBezTo>
                    <a:pt x="2032916" y="9098517"/>
                    <a:pt x="2034137" y="9039565"/>
                    <a:pt x="2042580" y="9583530"/>
                  </a:cubicBezTo>
                  <a:cubicBezTo>
                    <a:pt x="1571397" y="9585813"/>
                    <a:pt x="1618497" y="9586928"/>
                    <a:pt x="1618470" y="9575170"/>
                  </a:cubicBezTo>
                  <a:cubicBezTo>
                    <a:pt x="1618178" y="9435183"/>
                    <a:pt x="1616745" y="9422841"/>
                    <a:pt x="1614355" y="9212809"/>
                  </a:cubicBezTo>
                  <a:close/>
                  <a:moveTo>
                    <a:pt x="2042952" y="9608215"/>
                  </a:moveTo>
                  <a:cubicBezTo>
                    <a:pt x="2051421" y="10154065"/>
                    <a:pt x="2061643" y="10090442"/>
                    <a:pt x="2021021" y="10090575"/>
                  </a:cubicBezTo>
                  <a:cubicBezTo>
                    <a:pt x="1909910" y="10091026"/>
                    <a:pt x="1813560" y="10091185"/>
                    <a:pt x="1702740" y="10089991"/>
                  </a:cubicBezTo>
                  <a:cubicBezTo>
                    <a:pt x="1612736" y="10089009"/>
                    <a:pt x="1620887" y="10171715"/>
                    <a:pt x="1618550" y="9608480"/>
                  </a:cubicBezTo>
                  <a:cubicBezTo>
                    <a:pt x="1889997" y="9608719"/>
                    <a:pt x="1912352" y="9608905"/>
                    <a:pt x="2042952" y="9608215"/>
                  </a:cubicBezTo>
                  <a:close/>
                  <a:moveTo>
                    <a:pt x="1702554" y="10114702"/>
                  </a:moveTo>
                  <a:cubicBezTo>
                    <a:pt x="2076458" y="10118736"/>
                    <a:pt x="2050226" y="10110614"/>
                    <a:pt x="2050359" y="10118869"/>
                  </a:cubicBezTo>
                  <a:cubicBezTo>
                    <a:pt x="2059041" y="10673903"/>
                    <a:pt x="2070059" y="10598601"/>
                    <a:pt x="2021207" y="10597858"/>
                  </a:cubicBezTo>
                  <a:cubicBezTo>
                    <a:pt x="1557751" y="10591010"/>
                    <a:pt x="1637507" y="10639317"/>
                    <a:pt x="1635038" y="10480858"/>
                  </a:cubicBezTo>
                  <a:cubicBezTo>
                    <a:pt x="1628161" y="10040595"/>
                    <a:pt x="1598186" y="10113587"/>
                    <a:pt x="1702554" y="10114702"/>
                  </a:cubicBezTo>
                  <a:close/>
                  <a:moveTo>
                    <a:pt x="2052908" y="9098623"/>
                  </a:moveTo>
                  <a:cubicBezTo>
                    <a:pt x="2113628" y="9098941"/>
                    <a:pt x="2470380" y="9099234"/>
                    <a:pt x="2473832" y="9099234"/>
                  </a:cubicBezTo>
                  <a:cubicBezTo>
                    <a:pt x="2473858" y="9101303"/>
                    <a:pt x="2480947" y="9519403"/>
                    <a:pt x="2482089" y="9581141"/>
                  </a:cubicBezTo>
                  <a:cubicBezTo>
                    <a:pt x="2340497" y="9581301"/>
                    <a:pt x="2480575" y="9581912"/>
                    <a:pt x="2064324" y="9583451"/>
                  </a:cubicBezTo>
                  <a:cubicBezTo>
                    <a:pt x="2057103" y="9118476"/>
                    <a:pt x="2057315" y="9289677"/>
                    <a:pt x="2052908" y="9098623"/>
                  </a:cubicBezTo>
                  <a:close/>
                  <a:moveTo>
                    <a:pt x="2482566" y="9605773"/>
                  </a:moveTo>
                  <a:cubicBezTo>
                    <a:pt x="2491726" y="10089991"/>
                    <a:pt x="2490186" y="9946156"/>
                    <a:pt x="2492655" y="10089460"/>
                  </a:cubicBezTo>
                  <a:cubicBezTo>
                    <a:pt x="2474814" y="10089460"/>
                    <a:pt x="2568403" y="10089195"/>
                    <a:pt x="2071679" y="10090416"/>
                  </a:cubicBezTo>
                  <a:cubicBezTo>
                    <a:pt x="2069555" y="9951757"/>
                    <a:pt x="2070829" y="10002373"/>
                    <a:pt x="2064723" y="9608109"/>
                  </a:cubicBezTo>
                  <a:cubicBezTo>
                    <a:pt x="2514214" y="9606198"/>
                    <a:pt x="2351516" y="9605906"/>
                    <a:pt x="2482566" y="9605773"/>
                  </a:cubicBezTo>
                  <a:close/>
                  <a:moveTo>
                    <a:pt x="2488169" y="8593861"/>
                  </a:moveTo>
                  <a:cubicBezTo>
                    <a:pt x="2678213" y="8594047"/>
                    <a:pt x="2677470" y="8589774"/>
                    <a:pt x="2909331" y="8591366"/>
                  </a:cubicBezTo>
                  <a:cubicBezTo>
                    <a:pt x="2912305" y="8850821"/>
                    <a:pt x="2915597" y="8813555"/>
                    <a:pt x="2919500" y="9073062"/>
                  </a:cubicBezTo>
                  <a:cubicBezTo>
                    <a:pt x="2635547" y="9072452"/>
                    <a:pt x="2693400" y="9074575"/>
                    <a:pt x="2495204" y="9074575"/>
                  </a:cubicBezTo>
                  <a:cubicBezTo>
                    <a:pt x="2492151" y="8888962"/>
                    <a:pt x="2491275" y="8762593"/>
                    <a:pt x="2488169" y="8593861"/>
                  </a:cubicBezTo>
                  <a:close/>
                  <a:moveTo>
                    <a:pt x="2498682" y="9099234"/>
                  </a:moveTo>
                  <a:cubicBezTo>
                    <a:pt x="3000716" y="9099234"/>
                    <a:pt x="2919393" y="9058623"/>
                    <a:pt x="2921464" y="9213074"/>
                  </a:cubicBezTo>
                  <a:cubicBezTo>
                    <a:pt x="2923562" y="9381302"/>
                    <a:pt x="2925075" y="9429185"/>
                    <a:pt x="2926137" y="9575223"/>
                  </a:cubicBezTo>
                  <a:cubicBezTo>
                    <a:pt x="2926217" y="9586822"/>
                    <a:pt x="2960121" y="9581195"/>
                    <a:pt x="2503886" y="9581115"/>
                  </a:cubicBezTo>
                  <a:cubicBezTo>
                    <a:pt x="2503806" y="9576762"/>
                    <a:pt x="2494302" y="9099234"/>
                    <a:pt x="2498682" y="9099234"/>
                  </a:cubicBezTo>
                  <a:close/>
                  <a:moveTo>
                    <a:pt x="2926376" y="9606543"/>
                  </a:moveTo>
                  <a:cubicBezTo>
                    <a:pt x="2926403" y="9608879"/>
                    <a:pt x="2931952" y="10085054"/>
                    <a:pt x="2931978" y="10087761"/>
                  </a:cubicBezTo>
                  <a:cubicBezTo>
                    <a:pt x="2760253" y="10085346"/>
                    <a:pt x="2643778" y="10089301"/>
                    <a:pt x="2514373" y="10089460"/>
                  </a:cubicBezTo>
                  <a:cubicBezTo>
                    <a:pt x="2511612" y="9928054"/>
                    <a:pt x="2513285" y="10088239"/>
                    <a:pt x="2504338" y="9605773"/>
                  </a:cubicBezTo>
                  <a:cubicBezTo>
                    <a:pt x="2653283" y="9605800"/>
                    <a:pt x="2759138" y="9607737"/>
                    <a:pt x="2926376" y="9606543"/>
                  </a:cubicBezTo>
                  <a:close/>
                  <a:moveTo>
                    <a:pt x="2932376" y="10112446"/>
                  </a:moveTo>
                  <a:cubicBezTo>
                    <a:pt x="2935536" y="10318470"/>
                    <a:pt x="2933491" y="10268437"/>
                    <a:pt x="2938828" y="10595920"/>
                  </a:cubicBezTo>
                  <a:cubicBezTo>
                    <a:pt x="2838894" y="10597274"/>
                    <a:pt x="2719844" y="10596372"/>
                    <a:pt x="2520002" y="10596318"/>
                  </a:cubicBezTo>
                  <a:cubicBezTo>
                    <a:pt x="2519975" y="10593292"/>
                    <a:pt x="2514904" y="10120966"/>
                    <a:pt x="2514878" y="10118445"/>
                  </a:cubicBezTo>
                  <a:cubicBezTo>
                    <a:pt x="2514745" y="10109606"/>
                    <a:pt x="2923402" y="10112314"/>
                    <a:pt x="2932376" y="10112446"/>
                  </a:cubicBezTo>
                  <a:close/>
                  <a:moveTo>
                    <a:pt x="2931075" y="8591552"/>
                  </a:moveTo>
                  <a:cubicBezTo>
                    <a:pt x="3175813" y="8593728"/>
                    <a:pt x="2986565" y="8591791"/>
                    <a:pt x="3353273" y="8594100"/>
                  </a:cubicBezTo>
                  <a:cubicBezTo>
                    <a:pt x="3356751" y="8862738"/>
                    <a:pt x="3356035" y="8917363"/>
                    <a:pt x="3358716" y="9074070"/>
                  </a:cubicBezTo>
                  <a:cubicBezTo>
                    <a:pt x="3015717" y="9073221"/>
                    <a:pt x="3213488" y="9073938"/>
                    <a:pt x="2941217" y="9073142"/>
                  </a:cubicBezTo>
                  <a:cubicBezTo>
                    <a:pt x="2937288" y="8816102"/>
                    <a:pt x="2933837" y="8835134"/>
                    <a:pt x="2931075" y="8591552"/>
                  </a:cubicBezTo>
                  <a:close/>
                  <a:moveTo>
                    <a:pt x="2976263" y="9097959"/>
                  </a:moveTo>
                  <a:cubicBezTo>
                    <a:pt x="3437835" y="9099817"/>
                    <a:pt x="3358105" y="9066135"/>
                    <a:pt x="3361637" y="9214375"/>
                  </a:cubicBezTo>
                  <a:cubicBezTo>
                    <a:pt x="3364637" y="9338197"/>
                    <a:pt x="3366017" y="9434653"/>
                    <a:pt x="3367929" y="9575408"/>
                  </a:cubicBezTo>
                  <a:cubicBezTo>
                    <a:pt x="3368035" y="9584752"/>
                    <a:pt x="2947988" y="9584406"/>
                    <a:pt x="2947935" y="9575090"/>
                  </a:cubicBezTo>
                  <a:cubicBezTo>
                    <a:pt x="2943926" y="9029134"/>
                    <a:pt x="2924119" y="9097720"/>
                    <a:pt x="2976263" y="9097959"/>
                  </a:cubicBezTo>
                  <a:close/>
                  <a:moveTo>
                    <a:pt x="2976396" y="9606091"/>
                  </a:moveTo>
                  <a:cubicBezTo>
                    <a:pt x="3087906" y="9605030"/>
                    <a:pt x="3183141" y="9605189"/>
                    <a:pt x="3294678" y="9605507"/>
                  </a:cubicBezTo>
                  <a:cubicBezTo>
                    <a:pt x="3389966" y="9605773"/>
                    <a:pt x="3367876" y="9519616"/>
                    <a:pt x="3377513" y="10087602"/>
                  </a:cubicBezTo>
                  <a:cubicBezTo>
                    <a:pt x="3261145" y="10088451"/>
                    <a:pt x="3195912" y="10092353"/>
                    <a:pt x="2953749" y="10088106"/>
                  </a:cubicBezTo>
                  <a:cubicBezTo>
                    <a:pt x="2945651" y="9534134"/>
                    <a:pt x="2938350" y="9606490"/>
                    <a:pt x="2976396" y="9606091"/>
                  </a:cubicBezTo>
                  <a:close/>
                  <a:moveTo>
                    <a:pt x="2976131" y="10113189"/>
                  </a:moveTo>
                  <a:cubicBezTo>
                    <a:pt x="3368247" y="10120568"/>
                    <a:pt x="3377779" y="10102253"/>
                    <a:pt x="3378044" y="10118869"/>
                  </a:cubicBezTo>
                  <a:cubicBezTo>
                    <a:pt x="3380806" y="10294794"/>
                    <a:pt x="3376956" y="10303632"/>
                    <a:pt x="3379744" y="10481389"/>
                  </a:cubicBezTo>
                  <a:cubicBezTo>
                    <a:pt x="3381921" y="10621269"/>
                    <a:pt x="3403904" y="10600273"/>
                    <a:pt x="3295076" y="10596664"/>
                  </a:cubicBezTo>
                  <a:cubicBezTo>
                    <a:pt x="2892658" y="10583472"/>
                    <a:pt x="2961396" y="10645290"/>
                    <a:pt x="2958714" y="10480938"/>
                  </a:cubicBezTo>
                  <a:cubicBezTo>
                    <a:pt x="2952050" y="10057556"/>
                    <a:pt x="2943288" y="10112578"/>
                    <a:pt x="2976131" y="10113189"/>
                  </a:cubicBezTo>
                  <a:close/>
                  <a:moveTo>
                    <a:pt x="3380938" y="9098756"/>
                  </a:moveTo>
                  <a:cubicBezTo>
                    <a:pt x="3726327" y="9099180"/>
                    <a:pt x="3455225" y="9099207"/>
                    <a:pt x="3804650" y="9099950"/>
                  </a:cubicBezTo>
                  <a:cubicBezTo>
                    <a:pt x="3813332" y="9659018"/>
                    <a:pt x="3825491" y="9584247"/>
                    <a:pt x="3772418" y="9584247"/>
                  </a:cubicBezTo>
                  <a:cubicBezTo>
                    <a:pt x="3770347" y="9584247"/>
                    <a:pt x="3389806" y="9582734"/>
                    <a:pt x="3389700" y="9574931"/>
                  </a:cubicBezTo>
                  <a:cubicBezTo>
                    <a:pt x="3385160" y="9239856"/>
                    <a:pt x="3383700" y="9248270"/>
                    <a:pt x="3380938" y="9098756"/>
                  </a:cubicBezTo>
                  <a:close/>
                  <a:moveTo>
                    <a:pt x="3772418" y="9608931"/>
                  </a:moveTo>
                  <a:cubicBezTo>
                    <a:pt x="3822996" y="9608931"/>
                    <a:pt x="3809535" y="9531693"/>
                    <a:pt x="3819385" y="10087416"/>
                  </a:cubicBezTo>
                  <a:cubicBezTo>
                    <a:pt x="3788640" y="10087231"/>
                    <a:pt x="3764639" y="10087283"/>
                    <a:pt x="3453977" y="10087337"/>
                  </a:cubicBezTo>
                  <a:cubicBezTo>
                    <a:pt x="3385399" y="10087337"/>
                    <a:pt x="3397824" y="10167097"/>
                    <a:pt x="3390125" y="9605640"/>
                  </a:cubicBezTo>
                  <a:cubicBezTo>
                    <a:pt x="3618269" y="9605773"/>
                    <a:pt x="3623605" y="9608931"/>
                    <a:pt x="3772418" y="9608931"/>
                  </a:cubicBezTo>
                  <a:close/>
                  <a:moveTo>
                    <a:pt x="3825332" y="9031735"/>
                  </a:moveTo>
                  <a:cubicBezTo>
                    <a:pt x="3817261" y="8513437"/>
                    <a:pt x="3777861" y="8588632"/>
                    <a:pt x="3931452" y="8592560"/>
                  </a:cubicBezTo>
                  <a:cubicBezTo>
                    <a:pt x="4036537" y="8595241"/>
                    <a:pt x="4144038" y="8595029"/>
                    <a:pt x="4236857" y="8593437"/>
                  </a:cubicBezTo>
                  <a:cubicBezTo>
                    <a:pt x="4242353" y="9047793"/>
                    <a:pt x="4240707" y="8959459"/>
                    <a:pt x="4242831" y="9075690"/>
                  </a:cubicBezTo>
                  <a:cubicBezTo>
                    <a:pt x="3757789" y="9088032"/>
                    <a:pt x="3826049" y="9076911"/>
                    <a:pt x="3825332" y="9031735"/>
                  </a:cubicBezTo>
                  <a:close/>
                  <a:moveTo>
                    <a:pt x="4243282" y="9100375"/>
                  </a:moveTo>
                  <a:cubicBezTo>
                    <a:pt x="4246521" y="9261515"/>
                    <a:pt x="4249468" y="9249597"/>
                    <a:pt x="4252468" y="9582548"/>
                  </a:cubicBezTo>
                  <a:cubicBezTo>
                    <a:pt x="4194643" y="9583079"/>
                    <a:pt x="3833934" y="9584220"/>
                    <a:pt x="3832049" y="9584220"/>
                  </a:cubicBezTo>
                  <a:cubicBezTo>
                    <a:pt x="3832315" y="9451428"/>
                    <a:pt x="3832262" y="9478130"/>
                    <a:pt x="3826368" y="9100030"/>
                  </a:cubicBezTo>
                  <a:cubicBezTo>
                    <a:pt x="3943612" y="9100534"/>
                    <a:pt x="4076150" y="9104595"/>
                    <a:pt x="4243282" y="9100375"/>
                  </a:cubicBezTo>
                  <a:close/>
                  <a:moveTo>
                    <a:pt x="4250344" y="9607206"/>
                  </a:moveTo>
                  <a:cubicBezTo>
                    <a:pt x="4253026" y="9607206"/>
                    <a:pt x="4260646" y="10087283"/>
                    <a:pt x="4260672" y="10089380"/>
                  </a:cubicBezTo>
                  <a:cubicBezTo>
                    <a:pt x="4013359" y="10093601"/>
                    <a:pt x="3955108" y="10088557"/>
                    <a:pt x="3841103" y="10087549"/>
                  </a:cubicBezTo>
                  <a:cubicBezTo>
                    <a:pt x="3838607" y="9944776"/>
                    <a:pt x="3831784" y="9806568"/>
                    <a:pt x="3831996" y="9608852"/>
                  </a:cubicBezTo>
                  <a:cubicBezTo>
                    <a:pt x="3833881" y="9608879"/>
                    <a:pt x="4211130" y="9607578"/>
                    <a:pt x="4250344" y="9607206"/>
                  </a:cubicBezTo>
                  <a:close/>
                  <a:moveTo>
                    <a:pt x="4261177" y="10118922"/>
                  </a:moveTo>
                  <a:cubicBezTo>
                    <a:pt x="4269646" y="10659092"/>
                    <a:pt x="4274080" y="10597593"/>
                    <a:pt x="4250344" y="10597327"/>
                  </a:cubicBezTo>
                  <a:cubicBezTo>
                    <a:pt x="3766896" y="10592151"/>
                    <a:pt x="3847501" y="10636159"/>
                    <a:pt x="3845085" y="10480911"/>
                  </a:cubicBezTo>
                  <a:cubicBezTo>
                    <a:pt x="3842271" y="10300846"/>
                    <a:pt x="3844554" y="10304403"/>
                    <a:pt x="3841634" y="10118445"/>
                  </a:cubicBezTo>
                  <a:cubicBezTo>
                    <a:pt x="3841501" y="10108809"/>
                    <a:pt x="4261150" y="10116852"/>
                    <a:pt x="4261177" y="10118922"/>
                  </a:cubicBezTo>
                  <a:close/>
                  <a:moveTo>
                    <a:pt x="4265027" y="9099817"/>
                  </a:moveTo>
                  <a:cubicBezTo>
                    <a:pt x="4345898" y="9097800"/>
                    <a:pt x="4360102" y="9098145"/>
                    <a:pt x="4686906" y="9098091"/>
                  </a:cubicBezTo>
                  <a:cubicBezTo>
                    <a:pt x="4690676" y="9318847"/>
                    <a:pt x="4688180" y="9121582"/>
                    <a:pt x="4695110" y="9583690"/>
                  </a:cubicBezTo>
                  <a:cubicBezTo>
                    <a:pt x="4225653" y="9582761"/>
                    <a:pt x="4274293" y="9584353"/>
                    <a:pt x="4274213" y="9575037"/>
                  </a:cubicBezTo>
                  <a:cubicBezTo>
                    <a:pt x="4271823" y="9288509"/>
                    <a:pt x="4267761" y="9232902"/>
                    <a:pt x="4265027" y="9099817"/>
                  </a:cubicBezTo>
                  <a:close/>
                  <a:moveTo>
                    <a:pt x="4695482" y="9608348"/>
                  </a:moveTo>
                  <a:cubicBezTo>
                    <a:pt x="4702305" y="10063183"/>
                    <a:pt x="4699039" y="9824777"/>
                    <a:pt x="4703261" y="10090389"/>
                  </a:cubicBezTo>
                  <a:cubicBezTo>
                    <a:pt x="4561165" y="10090150"/>
                    <a:pt x="4460302" y="10086328"/>
                    <a:pt x="4282443" y="10089009"/>
                  </a:cubicBezTo>
                  <a:cubicBezTo>
                    <a:pt x="4280134" y="9947749"/>
                    <a:pt x="4276045" y="9785599"/>
                    <a:pt x="4274505" y="9606968"/>
                  </a:cubicBezTo>
                  <a:cubicBezTo>
                    <a:pt x="4490834" y="9605083"/>
                    <a:pt x="4560555" y="9608109"/>
                    <a:pt x="4695482" y="9608348"/>
                  </a:cubicBezTo>
                  <a:close/>
                  <a:moveTo>
                    <a:pt x="4703659" y="10115047"/>
                  </a:moveTo>
                  <a:cubicBezTo>
                    <a:pt x="4706765" y="10339492"/>
                    <a:pt x="4703181" y="10238072"/>
                    <a:pt x="4708757" y="10595788"/>
                  </a:cubicBezTo>
                  <a:cubicBezTo>
                    <a:pt x="4549404" y="10596000"/>
                    <a:pt x="4508569" y="10599610"/>
                    <a:pt x="4289930" y="10597725"/>
                  </a:cubicBezTo>
                  <a:cubicBezTo>
                    <a:pt x="4286240" y="10455695"/>
                    <a:pt x="4285683" y="10296758"/>
                    <a:pt x="4282895" y="10118497"/>
                  </a:cubicBezTo>
                  <a:cubicBezTo>
                    <a:pt x="4282762" y="10108279"/>
                    <a:pt x="4264894" y="10114383"/>
                    <a:pt x="4703659" y="10115047"/>
                  </a:cubicBezTo>
                  <a:close/>
                  <a:moveTo>
                    <a:pt x="4708650" y="9098118"/>
                  </a:moveTo>
                  <a:cubicBezTo>
                    <a:pt x="4844374" y="9098091"/>
                    <a:pt x="4855180" y="9100242"/>
                    <a:pt x="5128353" y="9100932"/>
                  </a:cubicBezTo>
                  <a:cubicBezTo>
                    <a:pt x="5128379" y="9103055"/>
                    <a:pt x="5136769" y="9563968"/>
                    <a:pt x="5137167" y="9583371"/>
                  </a:cubicBezTo>
                  <a:cubicBezTo>
                    <a:pt x="4930422" y="9583318"/>
                    <a:pt x="4790610" y="9583796"/>
                    <a:pt x="4716828" y="9583716"/>
                  </a:cubicBezTo>
                  <a:cubicBezTo>
                    <a:pt x="4710217" y="9141861"/>
                    <a:pt x="4711863" y="9287580"/>
                    <a:pt x="4708650" y="9098118"/>
                  </a:cubicBezTo>
                  <a:close/>
                  <a:moveTo>
                    <a:pt x="4728005" y="9608374"/>
                  </a:moveTo>
                  <a:cubicBezTo>
                    <a:pt x="5223508" y="9608374"/>
                    <a:pt x="5137406" y="9571799"/>
                    <a:pt x="5140300" y="9756508"/>
                  </a:cubicBezTo>
                  <a:cubicBezTo>
                    <a:pt x="5143141" y="9938432"/>
                    <a:pt x="5143699" y="9925877"/>
                    <a:pt x="5146380" y="10091823"/>
                  </a:cubicBezTo>
                  <a:cubicBezTo>
                    <a:pt x="4943565" y="10093016"/>
                    <a:pt x="4902784" y="10090416"/>
                    <a:pt x="4725005" y="10090416"/>
                  </a:cubicBezTo>
                  <a:cubicBezTo>
                    <a:pt x="4716536" y="9551573"/>
                    <a:pt x="4711836" y="9608374"/>
                    <a:pt x="4728005" y="9608374"/>
                  </a:cubicBezTo>
                  <a:close/>
                  <a:moveTo>
                    <a:pt x="4728005" y="10115073"/>
                  </a:moveTo>
                  <a:cubicBezTo>
                    <a:pt x="4729890" y="10115073"/>
                    <a:pt x="5146778" y="10116083"/>
                    <a:pt x="5146831" y="10118922"/>
                  </a:cubicBezTo>
                  <a:cubicBezTo>
                    <a:pt x="5146884" y="10122107"/>
                    <a:pt x="5152646" y="10595761"/>
                    <a:pt x="5152672" y="10598946"/>
                  </a:cubicBezTo>
                  <a:cubicBezTo>
                    <a:pt x="4860543" y="10600459"/>
                    <a:pt x="4931723" y="10595814"/>
                    <a:pt x="4730501" y="10595788"/>
                  </a:cubicBezTo>
                  <a:cubicBezTo>
                    <a:pt x="4722138" y="10061590"/>
                    <a:pt x="4726120" y="10115073"/>
                    <a:pt x="4728005" y="10115073"/>
                  </a:cubicBezTo>
                  <a:close/>
                  <a:moveTo>
                    <a:pt x="5205586" y="9101224"/>
                  </a:moveTo>
                  <a:cubicBezTo>
                    <a:pt x="5362762" y="9101861"/>
                    <a:pt x="5367913" y="9101250"/>
                    <a:pt x="5523894" y="9101861"/>
                  </a:cubicBezTo>
                  <a:cubicBezTo>
                    <a:pt x="5588039" y="9102126"/>
                    <a:pt x="5571604" y="9026082"/>
                    <a:pt x="5578163" y="9582575"/>
                  </a:cubicBezTo>
                  <a:cubicBezTo>
                    <a:pt x="5115662" y="9584698"/>
                    <a:pt x="5158991" y="9587167"/>
                    <a:pt x="5158752" y="9574904"/>
                  </a:cubicBezTo>
                  <a:cubicBezTo>
                    <a:pt x="5147867" y="9025816"/>
                    <a:pt x="5130875" y="9100905"/>
                    <a:pt x="5205586" y="9101224"/>
                  </a:cubicBezTo>
                  <a:close/>
                  <a:moveTo>
                    <a:pt x="5578481" y="9607206"/>
                  </a:moveTo>
                  <a:cubicBezTo>
                    <a:pt x="5579941" y="9729701"/>
                    <a:pt x="5581481" y="9832474"/>
                    <a:pt x="5584667" y="9937901"/>
                  </a:cubicBezTo>
                  <a:cubicBezTo>
                    <a:pt x="5590588" y="10132804"/>
                    <a:pt x="5665300" y="10087655"/>
                    <a:pt x="5205533" y="10091397"/>
                  </a:cubicBezTo>
                  <a:cubicBezTo>
                    <a:pt x="5151690" y="10091823"/>
                    <a:pt x="5170594" y="10165584"/>
                    <a:pt x="5159442" y="9608029"/>
                  </a:cubicBezTo>
                  <a:cubicBezTo>
                    <a:pt x="5546064" y="9608082"/>
                    <a:pt x="5395313" y="9608082"/>
                    <a:pt x="5578481" y="9607206"/>
                  </a:cubicBezTo>
                  <a:close/>
                  <a:moveTo>
                    <a:pt x="5205746" y="10116083"/>
                  </a:moveTo>
                  <a:cubicBezTo>
                    <a:pt x="5207631" y="10116056"/>
                    <a:pt x="5588729" y="10112314"/>
                    <a:pt x="5588835" y="10118922"/>
                  </a:cubicBezTo>
                  <a:cubicBezTo>
                    <a:pt x="5597517" y="10675283"/>
                    <a:pt x="5627147" y="10596531"/>
                    <a:pt x="5523868" y="10597380"/>
                  </a:cubicBezTo>
                  <a:cubicBezTo>
                    <a:pt x="5365019" y="10598680"/>
                    <a:pt x="5355355" y="10597407"/>
                    <a:pt x="5205586" y="10598601"/>
                  </a:cubicBezTo>
                  <a:cubicBezTo>
                    <a:pt x="5164593" y="10598867"/>
                    <a:pt x="5175027" y="10620578"/>
                    <a:pt x="5172850" y="10480911"/>
                  </a:cubicBezTo>
                  <a:cubicBezTo>
                    <a:pt x="5166452" y="10060634"/>
                    <a:pt x="5153734" y="10116507"/>
                    <a:pt x="5205746" y="10116083"/>
                  </a:cubicBezTo>
                  <a:close/>
                  <a:moveTo>
                    <a:pt x="5592791" y="9102047"/>
                  </a:moveTo>
                  <a:cubicBezTo>
                    <a:pt x="5856964" y="9102525"/>
                    <a:pt x="5818997" y="9100879"/>
                    <a:pt x="6001768" y="9100879"/>
                  </a:cubicBezTo>
                  <a:cubicBezTo>
                    <a:pt x="6023432" y="9100879"/>
                    <a:pt x="6013476" y="9043627"/>
                    <a:pt x="6022105" y="9584964"/>
                  </a:cubicBezTo>
                  <a:cubicBezTo>
                    <a:pt x="5857999" y="9585415"/>
                    <a:pt x="5831741" y="9581646"/>
                    <a:pt x="5599960" y="9582442"/>
                  </a:cubicBezTo>
                  <a:cubicBezTo>
                    <a:pt x="5598154" y="9442403"/>
                    <a:pt x="5600146" y="9568879"/>
                    <a:pt x="5592791" y="9102047"/>
                  </a:cubicBezTo>
                  <a:close/>
                  <a:moveTo>
                    <a:pt x="5683194" y="9606994"/>
                  </a:moveTo>
                  <a:cubicBezTo>
                    <a:pt x="5840715" y="9606994"/>
                    <a:pt x="5842361" y="9609675"/>
                    <a:pt x="6001741" y="9609675"/>
                  </a:cubicBezTo>
                  <a:cubicBezTo>
                    <a:pt x="6032831" y="9609675"/>
                    <a:pt x="6022025" y="9549927"/>
                    <a:pt x="6030840" y="10091265"/>
                  </a:cubicBezTo>
                  <a:cubicBezTo>
                    <a:pt x="5872390" y="10091690"/>
                    <a:pt x="5812971" y="10088876"/>
                    <a:pt x="5610102" y="10089593"/>
                  </a:cubicBezTo>
                  <a:cubicBezTo>
                    <a:pt x="5600438" y="9529596"/>
                    <a:pt x="5566613" y="9606994"/>
                    <a:pt x="5683194" y="9606994"/>
                  </a:cubicBezTo>
                  <a:close/>
                  <a:moveTo>
                    <a:pt x="6027627" y="8669428"/>
                  </a:moveTo>
                  <a:cubicBezTo>
                    <a:pt x="6025981" y="8563629"/>
                    <a:pt x="5954349" y="8594843"/>
                    <a:pt x="6451153" y="8593038"/>
                  </a:cubicBezTo>
                  <a:cubicBezTo>
                    <a:pt x="6455613" y="8857960"/>
                    <a:pt x="6452852" y="8862632"/>
                    <a:pt x="6456622" y="9075451"/>
                  </a:cubicBezTo>
                  <a:cubicBezTo>
                    <a:pt x="6368423" y="9076486"/>
                    <a:pt x="6332102" y="9076194"/>
                    <a:pt x="6037318" y="9076247"/>
                  </a:cubicBezTo>
                  <a:cubicBezTo>
                    <a:pt x="6034212" y="8853899"/>
                    <a:pt x="6030468" y="8850449"/>
                    <a:pt x="6027627" y="8669428"/>
                  </a:cubicBezTo>
                  <a:close/>
                  <a:moveTo>
                    <a:pt x="6457073" y="9100109"/>
                  </a:moveTo>
                  <a:cubicBezTo>
                    <a:pt x="6459595" y="9232822"/>
                    <a:pt x="6463552" y="9306532"/>
                    <a:pt x="6465782" y="9575276"/>
                  </a:cubicBezTo>
                  <a:cubicBezTo>
                    <a:pt x="6465835" y="9582548"/>
                    <a:pt x="6514687" y="9582070"/>
                    <a:pt x="6043823" y="9584884"/>
                  </a:cubicBezTo>
                  <a:cubicBezTo>
                    <a:pt x="6036548" y="9128404"/>
                    <a:pt x="6040106" y="9292145"/>
                    <a:pt x="6037663" y="9100879"/>
                  </a:cubicBezTo>
                  <a:cubicBezTo>
                    <a:pt x="6332474" y="9100826"/>
                    <a:pt x="6379839" y="9101065"/>
                    <a:pt x="6457073" y="9100109"/>
                  </a:cubicBezTo>
                  <a:close/>
                  <a:moveTo>
                    <a:pt x="6466074" y="9606862"/>
                  </a:moveTo>
                  <a:cubicBezTo>
                    <a:pt x="6466100" y="9608958"/>
                    <a:pt x="6471410" y="10087495"/>
                    <a:pt x="6471437" y="10089407"/>
                  </a:cubicBezTo>
                  <a:cubicBezTo>
                    <a:pt x="6249877" y="10086461"/>
                    <a:pt x="6159076" y="10090628"/>
                    <a:pt x="6052584" y="10091158"/>
                  </a:cubicBezTo>
                  <a:cubicBezTo>
                    <a:pt x="6050407" y="9956482"/>
                    <a:pt x="6050221" y="9986474"/>
                    <a:pt x="6044221" y="9609542"/>
                  </a:cubicBezTo>
                  <a:cubicBezTo>
                    <a:pt x="6166324" y="9608825"/>
                    <a:pt x="6257922" y="9602429"/>
                    <a:pt x="6466074" y="9606862"/>
                  </a:cubicBezTo>
                  <a:close/>
                  <a:moveTo>
                    <a:pt x="6471065" y="8488088"/>
                  </a:moveTo>
                  <a:cubicBezTo>
                    <a:pt x="6462648" y="8039226"/>
                    <a:pt x="6458719" y="8087427"/>
                    <a:pt x="6479667" y="8087268"/>
                  </a:cubicBezTo>
                  <a:cubicBezTo>
                    <a:pt x="6949602" y="8083446"/>
                    <a:pt x="6884846" y="8076598"/>
                    <a:pt x="6885059" y="8126100"/>
                  </a:cubicBezTo>
                  <a:cubicBezTo>
                    <a:pt x="6887263" y="8646017"/>
                    <a:pt x="6919919" y="8566549"/>
                    <a:pt x="6798108" y="8567371"/>
                  </a:cubicBezTo>
                  <a:cubicBezTo>
                    <a:pt x="6645738" y="8568406"/>
                    <a:pt x="6650437" y="8567610"/>
                    <a:pt x="6479508" y="8568274"/>
                  </a:cubicBezTo>
                  <a:cubicBezTo>
                    <a:pt x="6470030" y="8568327"/>
                    <a:pt x="6472818" y="8580351"/>
                    <a:pt x="6471065" y="8488088"/>
                  </a:cubicBezTo>
                  <a:close/>
                  <a:moveTo>
                    <a:pt x="6479641" y="8592932"/>
                  </a:moveTo>
                  <a:cubicBezTo>
                    <a:pt x="6966328" y="8590941"/>
                    <a:pt x="6889652" y="8569442"/>
                    <a:pt x="6891245" y="8669800"/>
                  </a:cubicBezTo>
                  <a:cubicBezTo>
                    <a:pt x="6898865" y="9158025"/>
                    <a:pt x="6928734" y="9076672"/>
                    <a:pt x="6798294" y="9075080"/>
                  </a:cubicBezTo>
                  <a:cubicBezTo>
                    <a:pt x="6424523" y="9070540"/>
                    <a:pt x="6478685" y="9097163"/>
                    <a:pt x="6477649" y="9031788"/>
                  </a:cubicBezTo>
                  <a:cubicBezTo>
                    <a:pt x="6469950" y="8540722"/>
                    <a:pt x="6472419" y="8592932"/>
                    <a:pt x="6479641" y="8592932"/>
                  </a:cubicBezTo>
                  <a:close/>
                  <a:moveTo>
                    <a:pt x="6479720" y="9099817"/>
                  </a:moveTo>
                  <a:cubicBezTo>
                    <a:pt x="6988339" y="9093632"/>
                    <a:pt x="6898679" y="9075982"/>
                    <a:pt x="6902423" y="9213393"/>
                  </a:cubicBezTo>
                  <a:cubicBezTo>
                    <a:pt x="6905848" y="9339444"/>
                    <a:pt x="6907865" y="9451534"/>
                    <a:pt x="6907468" y="9575116"/>
                  </a:cubicBezTo>
                  <a:cubicBezTo>
                    <a:pt x="6907414" y="9591732"/>
                    <a:pt x="6489543" y="9582654"/>
                    <a:pt x="6487632" y="9582628"/>
                  </a:cubicBezTo>
                  <a:cubicBezTo>
                    <a:pt x="6484500" y="9221780"/>
                    <a:pt x="6476667" y="9099870"/>
                    <a:pt x="6479720" y="9099817"/>
                  </a:cubicBezTo>
                  <a:close/>
                  <a:moveTo>
                    <a:pt x="6907387" y="9609596"/>
                  </a:moveTo>
                  <a:cubicBezTo>
                    <a:pt x="6907281" y="9784857"/>
                    <a:pt x="6913176" y="9939308"/>
                    <a:pt x="6915671" y="10086992"/>
                  </a:cubicBezTo>
                  <a:cubicBezTo>
                    <a:pt x="6790939" y="10087602"/>
                    <a:pt x="6722281" y="10092698"/>
                    <a:pt x="6493155" y="10089699"/>
                  </a:cubicBezTo>
                  <a:cubicBezTo>
                    <a:pt x="6493128" y="10087337"/>
                    <a:pt x="6487844" y="9609224"/>
                    <a:pt x="6487818" y="9607339"/>
                  </a:cubicBezTo>
                  <a:cubicBezTo>
                    <a:pt x="6576256" y="9609224"/>
                    <a:pt x="6904308" y="9609596"/>
                    <a:pt x="6907387" y="9609596"/>
                  </a:cubicBezTo>
                  <a:close/>
                  <a:moveTo>
                    <a:pt x="6916096" y="10111649"/>
                  </a:moveTo>
                  <a:cubicBezTo>
                    <a:pt x="6918990" y="10289831"/>
                    <a:pt x="6918857" y="10398045"/>
                    <a:pt x="6922946" y="10596079"/>
                  </a:cubicBezTo>
                  <a:lnTo>
                    <a:pt x="6501651" y="10596265"/>
                  </a:lnTo>
                  <a:cubicBezTo>
                    <a:pt x="6500297" y="10532112"/>
                    <a:pt x="6493739" y="10126089"/>
                    <a:pt x="6493606" y="10118577"/>
                  </a:cubicBezTo>
                  <a:cubicBezTo>
                    <a:pt x="6493553" y="10114145"/>
                    <a:pt x="6456648" y="10113985"/>
                    <a:pt x="6916096" y="10111649"/>
                  </a:cubicBezTo>
                  <a:close/>
                  <a:moveTo>
                    <a:pt x="6921486" y="9100640"/>
                  </a:moveTo>
                  <a:cubicBezTo>
                    <a:pt x="7104389" y="9100985"/>
                    <a:pt x="7071759" y="9099047"/>
                    <a:pt x="7342330" y="9098941"/>
                  </a:cubicBezTo>
                  <a:cubicBezTo>
                    <a:pt x="7343842" y="9229080"/>
                    <a:pt x="7342330" y="9385576"/>
                    <a:pt x="7350082" y="9579974"/>
                  </a:cubicBezTo>
                  <a:cubicBezTo>
                    <a:pt x="7076086" y="9579841"/>
                    <a:pt x="7140284" y="9585123"/>
                    <a:pt x="6929212" y="9584964"/>
                  </a:cubicBezTo>
                  <a:cubicBezTo>
                    <a:pt x="6929876" y="9364421"/>
                    <a:pt x="6923981" y="9225576"/>
                    <a:pt x="6921486" y="9100640"/>
                  </a:cubicBezTo>
                  <a:close/>
                  <a:moveTo>
                    <a:pt x="6957461" y="9609622"/>
                  </a:moveTo>
                  <a:cubicBezTo>
                    <a:pt x="7427953" y="9609622"/>
                    <a:pt x="7351728" y="9551732"/>
                    <a:pt x="7354914" y="9756456"/>
                  </a:cubicBezTo>
                  <a:cubicBezTo>
                    <a:pt x="7357622" y="9929965"/>
                    <a:pt x="7355657" y="9929010"/>
                    <a:pt x="7357914" y="10088850"/>
                  </a:cubicBezTo>
                  <a:cubicBezTo>
                    <a:pt x="7356029" y="10088823"/>
                    <a:pt x="6989162" y="10086805"/>
                    <a:pt x="6937416" y="10086938"/>
                  </a:cubicBezTo>
                  <a:cubicBezTo>
                    <a:pt x="6928389" y="9554705"/>
                    <a:pt x="6914902" y="9609622"/>
                    <a:pt x="6957461" y="9609622"/>
                  </a:cubicBezTo>
                  <a:close/>
                  <a:moveTo>
                    <a:pt x="6957461" y="10111543"/>
                  </a:moveTo>
                  <a:cubicBezTo>
                    <a:pt x="7403209" y="10111543"/>
                    <a:pt x="7358286" y="10112499"/>
                    <a:pt x="7358365" y="10118949"/>
                  </a:cubicBezTo>
                  <a:cubicBezTo>
                    <a:pt x="7367127" y="10678840"/>
                    <a:pt x="7394182" y="10594248"/>
                    <a:pt x="7275955" y="10594248"/>
                  </a:cubicBezTo>
                  <a:cubicBezTo>
                    <a:pt x="7117186" y="10594248"/>
                    <a:pt x="7113628" y="10596079"/>
                    <a:pt x="6957434" y="10596079"/>
                  </a:cubicBezTo>
                  <a:cubicBezTo>
                    <a:pt x="6940177" y="10596079"/>
                    <a:pt x="6944690" y="10613837"/>
                    <a:pt x="6942593" y="10480964"/>
                  </a:cubicBezTo>
                  <a:cubicBezTo>
                    <a:pt x="6936141" y="10066129"/>
                    <a:pt x="6927618" y="10111543"/>
                    <a:pt x="6957461" y="10111543"/>
                  </a:cubicBezTo>
                  <a:close/>
                  <a:moveTo>
                    <a:pt x="7780112" y="8669747"/>
                  </a:moveTo>
                  <a:cubicBezTo>
                    <a:pt x="7787467" y="9137003"/>
                    <a:pt x="7799361" y="9075902"/>
                    <a:pt x="7754306" y="9075186"/>
                  </a:cubicBezTo>
                  <a:cubicBezTo>
                    <a:pt x="7662469" y="9073699"/>
                    <a:pt x="7582501" y="9073725"/>
                    <a:pt x="7435228" y="9074124"/>
                  </a:cubicBezTo>
                  <a:cubicBezTo>
                    <a:pt x="7339727" y="9074363"/>
                    <a:pt x="7364233" y="9142923"/>
                    <a:pt x="7356853" y="8669375"/>
                  </a:cubicBezTo>
                  <a:cubicBezTo>
                    <a:pt x="7355339" y="8571194"/>
                    <a:pt x="7334975" y="8592163"/>
                    <a:pt x="7435387" y="8590941"/>
                  </a:cubicBezTo>
                  <a:cubicBezTo>
                    <a:pt x="7839850" y="8586057"/>
                    <a:pt x="7778679" y="8576661"/>
                    <a:pt x="7780112" y="8669747"/>
                  </a:cubicBezTo>
                  <a:close/>
                  <a:moveTo>
                    <a:pt x="7769598" y="8126631"/>
                  </a:moveTo>
                  <a:cubicBezTo>
                    <a:pt x="7774006" y="8233014"/>
                    <a:pt x="7774165" y="8263432"/>
                    <a:pt x="7777431" y="8488566"/>
                  </a:cubicBezTo>
                  <a:cubicBezTo>
                    <a:pt x="7778731" y="8583908"/>
                    <a:pt x="7785635" y="8568884"/>
                    <a:pt x="7754518" y="8567903"/>
                  </a:cubicBezTo>
                  <a:cubicBezTo>
                    <a:pt x="7246457" y="8551287"/>
                    <a:pt x="7353667" y="8705022"/>
                    <a:pt x="7349047" y="8084003"/>
                  </a:cubicBezTo>
                  <a:cubicBezTo>
                    <a:pt x="7832628" y="8085888"/>
                    <a:pt x="7767103" y="8066565"/>
                    <a:pt x="7769598" y="8126631"/>
                  </a:cubicBezTo>
                  <a:close/>
                  <a:moveTo>
                    <a:pt x="7759854" y="7582692"/>
                  </a:moveTo>
                  <a:cubicBezTo>
                    <a:pt x="7768218" y="8118801"/>
                    <a:pt x="7770713" y="8059955"/>
                    <a:pt x="7754146" y="8060088"/>
                  </a:cubicBezTo>
                  <a:cubicBezTo>
                    <a:pt x="7264432" y="8063353"/>
                    <a:pt x="7349604" y="8087427"/>
                    <a:pt x="7347374" y="7944575"/>
                  </a:cubicBezTo>
                  <a:cubicBezTo>
                    <a:pt x="7344480" y="7761670"/>
                    <a:pt x="7343710" y="7774755"/>
                    <a:pt x="7340604" y="7582214"/>
                  </a:cubicBezTo>
                  <a:cubicBezTo>
                    <a:pt x="7340524" y="7575659"/>
                    <a:pt x="7759775" y="7578154"/>
                    <a:pt x="7759854" y="7582692"/>
                  </a:cubicBezTo>
                  <a:close/>
                  <a:moveTo>
                    <a:pt x="7759376" y="7553177"/>
                  </a:moveTo>
                  <a:cubicBezTo>
                    <a:pt x="7543419" y="7557451"/>
                    <a:pt x="7459176" y="7553336"/>
                    <a:pt x="7340126" y="7552699"/>
                  </a:cubicBezTo>
                  <a:cubicBezTo>
                    <a:pt x="7337656" y="7404219"/>
                    <a:pt x="7332453" y="7235754"/>
                    <a:pt x="7332160" y="7070499"/>
                  </a:cubicBezTo>
                  <a:cubicBezTo>
                    <a:pt x="7482301" y="7071110"/>
                    <a:pt x="7425112" y="7073126"/>
                    <a:pt x="7751013" y="7072330"/>
                  </a:cubicBezTo>
                  <a:cubicBezTo>
                    <a:pt x="7756801" y="7429064"/>
                    <a:pt x="7757386" y="7430151"/>
                    <a:pt x="7759376" y="7553177"/>
                  </a:cubicBezTo>
                  <a:close/>
                  <a:moveTo>
                    <a:pt x="7750642" y="7047619"/>
                  </a:moveTo>
                  <a:cubicBezTo>
                    <a:pt x="7277733" y="7048866"/>
                    <a:pt x="7332160" y="7046690"/>
                    <a:pt x="7332160" y="7039524"/>
                  </a:cubicBezTo>
                  <a:cubicBezTo>
                    <a:pt x="7331922" y="6805577"/>
                    <a:pt x="7326001" y="6681304"/>
                    <a:pt x="7323505" y="6561384"/>
                  </a:cubicBezTo>
                  <a:cubicBezTo>
                    <a:pt x="7462017" y="6562340"/>
                    <a:pt x="7474654" y="6567648"/>
                    <a:pt x="7743712" y="6564862"/>
                  </a:cubicBezTo>
                  <a:cubicBezTo>
                    <a:pt x="7746421" y="6757163"/>
                    <a:pt x="7743420" y="6602127"/>
                    <a:pt x="7750642" y="7047619"/>
                  </a:cubicBezTo>
                  <a:close/>
                  <a:moveTo>
                    <a:pt x="7740473" y="6133464"/>
                  </a:moveTo>
                  <a:cubicBezTo>
                    <a:pt x="7743287" y="6312786"/>
                    <a:pt x="7739809" y="6314405"/>
                    <a:pt x="7742651" y="6495770"/>
                  </a:cubicBezTo>
                  <a:cubicBezTo>
                    <a:pt x="7743712" y="6561729"/>
                    <a:pt x="7804963" y="6539885"/>
                    <a:pt x="7323001" y="6536752"/>
                  </a:cubicBezTo>
                  <a:cubicBezTo>
                    <a:pt x="7319099" y="6331843"/>
                    <a:pt x="7322975" y="6309892"/>
                    <a:pt x="7318116" y="6056729"/>
                  </a:cubicBezTo>
                  <a:cubicBezTo>
                    <a:pt x="7817893" y="6057472"/>
                    <a:pt x="7738906" y="6033849"/>
                    <a:pt x="7740473" y="6133464"/>
                  </a:cubicBezTo>
                  <a:close/>
                  <a:moveTo>
                    <a:pt x="7727517" y="5548516"/>
                  </a:moveTo>
                  <a:cubicBezTo>
                    <a:pt x="7736278" y="6061135"/>
                    <a:pt x="7733092" y="5833319"/>
                    <a:pt x="7738428" y="6033053"/>
                  </a:cubicBezTo>
                  <a:cubicBezTo>
                    <a:pt x="7239979" y="6033212"/>
                    <a:pt x="7318381" y="6056224"/>
                    <a:pt x="7315780" y="5951726"/>
                  </a:cubicBezTo>
                  <a:cubicBezTo>
                    <a:pt x="7312673" y="5827506"/>
                    <a:pt x="7310788" y="5716637"/>
                    <a:pt x="7310257" y="5589790"/>
                  </a:cubicBezTo>
                  <a:cubicBezTo>
                    <a:pt x="7309965" y="5531662"/>
                    <a:pt x="7244599" y="5544376"/>
                    <a:pt x="7727517" y="5548516"/>
                  </a:cubicBezTo>
                  <a:close/>
                  <a:moveTo>
                    <a:pt x="7723136" y="5046701"/>
                  </a:moveTo>
                  <a:cubicBezTo>
                    <a:pt x="7726402" y="5254344"/>
                    <a:pt x="7721198" y="5166939"/>
                    <a:pt x="7727092" y="5523885"/>
                  </a:cubicBezTo>
                  <a:cubicBezTo>
                    <a:pt x="7724410" y="5523858"/>
                    <a:pt x="7313045" y="5522292"/>
                    <a:pt x="7309833" y="5522266"/>
                  </a:cubicBezTo>
                  <a:cubicBezTo>
                    <a:pt x="7307549" y="5246089"/>
                    <a:pt x="7302425" y="5246886"/>
                    <a:pt x="7299398" y="5040835"/>
                  </a:cubicBezTo>
                  <a:cubicBezTo>
                    <a:pt x="7301336" y="5040835"/>
                    <a:pt x="7723109" y="5044816"/>
                    <a:pt x="7723136" y="5046701"/>
                  </a:cubicBezTo>
                  <a:close/>
                  <a:moveTo>
                    <a:pt x="7712250" y="4535038"/>
                  </a:moveTo>
                  <a:cubicBezTo>
                    <a:pt x="7726163" y="5186103"/>
                    <a:pt x="7721304" y="4938991"/>
                    <a:pt x="7722685" y="5018327"/>
                  </a:cubicBezTo>
                  <a:cubicBezTo>
                    <a:pt x="7548437" y="5022600"/>
                    <a:pt x="7429333" y="5016496"/>
                    <a:pt x="7299053" y="5016204"/>
                  </a:cubicBezTo>
                  <a:cubicBezTo>
                    <a:pt x="7296770" y="4863026"/>
                    <a:pt x="7296664" y="4754493"/>
                    <a:pt x="7292177" y="4534879"/>
                  </a:cubicBezTo>
                  <a:cubicBezTo>
                    <a:pt x="7419935" y="4534932"/>
                    <a:pt x="7591554" y="4536764"/>
                    <a:pt x="7712250" y="4535038"/>
                  </a:cubicBezTo>
                  <a:close/>
                  <a:moveTo>
                    <a:pt x="7711560" y="4503612"/>
                  </a:moveTo>
                  <a:cubicBezTo>
                    <a:pt x="7711826" y="4515131"/>
                    <a:pt x="7745491" y="4510380"/>
                    <a:pt x="7291672" y="4510221"/>
                  </a:cubicBezTo>
                  <a:cubicBezTo>
                    <a:pt x="7291619" y="4507779"/>
                    <a:pt x="7282486" y="4027569"/>
                    <a:pt x="7282459" y="4025605"/>
                  </a:cubicBezTo>
                  <a:cubicBezTo>
                    <a:pt x="7284371" y="4025605"/>
                    <a:pt x="7702215" y="4027967"/>
                    <a:pt x="7704232" y="4027994"/>
                  </a:cubicBezTo>
                  <a:cubicBezTo>
                    <a:pt x="7705772" y="4135571"/>
                    <a:pt x="7707100" y="4299870"/>
                    <a:pt x="7711560" y="4503612"/>
                  </a:cubicBezTo>
                  <a:close/>
                  <a:moveTo>
                    <a:pt x="7698471" y="3598188"/>
                  </a:moveTo>
                  <a:cubicBezTo>
                    <a:pt x="7701312" y="3779156"/>
                    <a:pt x="7700356" y="3778811"/>
                    <a:pt x="7703197" y="3960230"/>
                  </a:cubicBezTo>
                  <a:cubicBezTo>
                    <a:pt x="7704179" y="4022606"/>
                    <a:pt x="7768696" y="4001132"/>
                    <a:pt x="7282034" y="4000947"/>
                  </a:cubicBezTo>
                  <a:cubicBezTo>
                    <a:pt x="7277681" y="3740829"/>
                    <a:pt x="7281530" y="3800736"/>
                    <a:pt x="7276512" y="3521852"/>
                  </a:cubicBezTo>
                  <a:cubicBezTo>
                    <a:pt x="7769625" y="3521852"/>
                    <a:pt x="7696825" y="3492151"/>
                    <a:pt x="7698471" y="3598188"/>
                  </a:cubicBezTo>
                  <a:close/>
                  <a:moveTo>
                    <a:pt x="7691489" y="3054914"/>
                  </a:moveTo>
                  <a:cubicBezTo>
                    <a:pt x="7702480" y="3581440"/>
                    <a:pt x="7721198" y="3496132"/>
                    <a:pt x="7594661" y="3496132"/>
                  </a:cubicBezTo>
                  <a:cubicBezTo>
                    <a:pt x="7435042" y="3496132"/>
                    <a:pt x="7435732" y="3497194"/>
                    <a:pt x="7276034" y="3497194"/>
                  </a:cubicBezTo>
                  <a:cubicBezTo>
                    <a:pt x="7271813" y="3276757"/>
                    <a:pt x="7271096" y="3313572"/>
                    <a:pt x="7268441" y="3012366"/>
                  </a:cubicBezTo>
                  <a:cubicBezTo>
                    <a:pt x="7748411" y="3012392"/>
                    <a:pt x="7690240" y="2994688"/>
                    <a:pt x="7691489" y="3054914"/>
                  </a:cubicBezTo>
                  <a:close/>
                  <a:moveTo>
                    <a:pt x="7681319" y="2511851"/>
                  </a:moveTo>
                  <a:cubicBezTo>
                    <a:pt x="7690187" y="3077316"/>
                    <a:pt x="7721755" y="2987309"/>
                    <a:pt x="7594661" y="2987309"/>
                  </a:cubicBezTo>
                  <a:cubicBezTo>
                    <a:pt x="7437033" y="2987309"/>
                    <a:pt x="7435228" y="2987734"/>
                    <a:pt x="7275955" y="2987734"/>
                  </a:cubicBezTo>
                  <a:cubicBezTo>
                    <a:pt x="7265388" y="2987734"/>
                    <a:pt x="7268653" y="3002333"/>
                    <a:pt x="7266635" y="2873415"/>
                  </a:cubicBezTo>
                  <a:cubicBezTo>
                    <a:pt x="7260051" y="2450829"/>
                    <a:pt x="7257661" y="2505958"/>
                    <a:pt x="7275955" y="2505958"/>
                  </a:cubicBezTo>
                  <a:cubicBezTo>
                    <a:pt x="7710524" y="2505958"/>
                    <a:pt x="7681107" y="2497677"/>
                    <a:pt x="7681319" y="2511851"/>
                  </a:cubicBezTo>
                  <a:close/>
                  <a:moveTo>
                    <a:pt x="7680842" y="2479602"/>
                  </a:moveTo>
                  <a:cubicBezTo>
                    <a:pt x="7530888" y="2477876"/>
                    <a:pt x="7432334" y="2481274"/>
                    <a:pt x="7262680" y="2481300"/>
                  </a:cubicBezTo>
                  <a:cubicBezTo>
                    <a:pt x="7253308" y="1936884"/>
                    <a:pt x="7239714" y="1996366"/>
                    <a:pt x="7275981" y="1996366"/>
                  </a:cubicBezTo>
                  <a:cubicBezTo>
                    <a:pt x="7409953" y="1996366"/>
                    <a:pt x="7445795" y="1996685"/>
                    <a:pt x="7594687" y="1996685"/>
                  </a:cubicBezTo>
                  <a:cubicBezTo>
                    <a:pt x="7701073" y="1996711"/>
                    <a:pt x="7672213" y="1909279"/>
                    <a:pt x="7680842" y="2479602"/>
                  </a:cubicBezTo>
                  <a:close/>
                  <a:moveTo>
                    <a:pt x="7666478" y="1606746"/>
                  </a:moveTo>
                  <a:cubicBezTo>
                    <a:pt x="7669824" y="1716978"/>
                    <a:pt x="7669876" y="1741344"/>
                    <a:pt x="7673646" y="1972531"/>
                  </a:cubicBezTo>
                  <a:cubicBezTo>
                    <a:pt x="7626626" y="1971920"/>
                    <a:pt x="7285141" y="1971681"/>
                    <a:pt x="7252352" y="1971787"/>
                  </a:cubicBezTo>
                  <a:cubicBezTo>
                    <a:pt x="7243564" y="1418957"/>
                    <a:pt x="7229518" y="1493064"/>
                    <a:pt x="7275981" y="1493064"/>
                  </a:cubicBezTo>
                  <a:cubicBezTo>
                    <a:pt x="7742969" y="1493064"/>
                    <a:pt x="7661752" y="1449985"/>
                    <a:pt x="7666478" y="1606746"/>
                  </a:cubicBezTo>
                  <a:close/>
                  <a:moveTo>
                    <a:pt x="7658885" y="1063259"/>
                  </a:moveTo>
                  <a:cubicBezTo>
                    <a:pt x="7666106" y="1537550"/>
                    <a:pt x="7682063" y="1464902"/>
                    <a:pt x="7594661" y="1464902"/>
                  </a:cubicBezTo>
                  <a:cubicBezTo>
                    <a:pt x="7191180" y="1464902"/>
                    <a:pt x="7243458" y="1489189"/>
                    <a:pt x="7242475" y="1425141"/>
                  </a:cubicBezTo>
                  <a:cubicBezTo>
                    <a:pt x="7234510" y="916982"/>
                    <a:pt x="7225589" y="984560"/>
                    <a:pt x="7275981" y="984560"/>
                  </a:cubicBezTo>
                  <a:cubicBezTo>
                    <a:pt x="7727623" y="984560"/>
                    <a:pt x="7657266" y="959902"/>
                    <a:pt x="7658885" y="1063259"/>
                  </a:cubicBezTo>
                  <a:close/>
                  <a:moveTo>
                    <a:pt x="7275981" y="475605"/>
                  </a:moveTo>
                  <a:cubicBezTo>
                    <a:pt x="7709197" y="475605"/>
                    <a:pt x="7650230" y="465279"/>
                    <a:pt x="7650283" y="519745"/>
                  </a:cubicBezTo>
                  <a:cubicBezTo>
                    <a:pt x="7650283" y="1033797"/>
                    <a:pt x="7684107" y="958999"/>
                    <a:pt x="7594661" y="958999"/>
                  </a:cubicBezTo>
                  <a:cubicBezTo>
                    <a:pt x="7171082" y="958999"/>
                    <a:pt x="7237775" y="981932"/>
                    <a:pt x="7235465" y="881654"/>
                  </a:cubicBezTo>
                  <a:cubicBezTo>
                    <a:pt x="7225138" y="410522"/>
                    <a:pt x="7211013" y="475605"/>
                    <a:pt x="7275981" y="475605"/>
                  </a:cubicBezTo>
                  <a:close/>
                  <a:moveTo>
                    <a:pt x="7230607" y="1971894"/>
                  </a:moveTo>
                  <a:cubicBezTo>
                    <a:pt x="7118513" y="1972610"/>
                    <a:pt x="6810507" y="1984555"/>
                    <a:pt x="6809843" y="1967886"/>
                  </a:cubicBezTo>
                  <a:cubicBezTo>
                    <a:pt x="6802993" y="1798384"/>
                    <a:pt x="6803338" y="1635572"/>
                    <a:pt x="6801426" y="1492480"/>
                  </a:cubicBezTo>
                  <a:cubicBezTo>
                    <a:pt x="7255723" y="1492639"/>
                    <a:pt x="7034509" y="1492905"/>
                    <a:pt x="7221845" y="1493064"/>
                  </a:cubicBezTo>
                  <a:cubicBezTo>
                    <a:pt x="7225881" y="1718916"/>
                    <a:pt x="7222562" y="1465486"/>
                    <a:pt x="7230607" y="1971894"/>
                  </a:cubicBezTo>
                  <a:close/>
                  <a:moveTo>
                    <a:pt x="7220730" y="1425566"/>
                  </a:moveTo>
                  <a:cubicBezTo>
                    <a:pt x="7221660" y="1485446"/>
                    <a:pt x="7287637" y="1468008"/>
                    <a:pt x="6801081" y="1467849"/>
                  </a:cubicBezTo>
                  <a:cubicBezTo>
                    <a:pt x="6795878" y="1103683"/>
                    <a:pt x="6801029" y="1374870"/>
                    <a:pt x="6795188" y="982994"/>
                  </a:cubicBezTo>
                  <a:cubicBezTo>
                    <a:pt x="7382606" y="985144"/>
                    <a:pt x="7166250" y="984374"/>
                    <a:pt x="7215845" y="984507"/>
                  </a:cubicBezTo>
                  <a:cubicBezTo>
                    <a:pt x="7220624" y="1243457"/>
                    <a:pt x="7217438" y="1215455"/>
                    <a:pt x="7220730" y="1425566"/>
                  </a:cubicBezTo>
                  <a:close/>
                  <a:moveTo>
                    <a:pt x="6798241" y="478020"/>
                  </a:moveTo>
                  <a:cubicBezTo>
                    <a:pt x="7269662" y="477091"/>
                    <a:pt x="7204880" y="457582"/>
                    <a:pt x="7206526" y="520116"/>
                  </a:cubicBezTo>
                  <a:cubicBezTo>
                    <a:pt x="7220226" y="1044467"/>
                    <a:pt x="7239156" y="960247"/>
                    <a:pt x="7116814" y="959238"/>
                  </a:cubicBezTo>
                  <a:cubicBezTo>
                    <a:pt x="6729795" y="956106"/>
                    <a:pt x="6795267" y="985197"/>
                    <a:pt x="6793807" y="887440"/>
                  </a:cubicBezTo>
                  <a:cubicBezTo>
                    <a:pt x="6787355" y="429208"/>
                    <a:pt x="6781674" y="478073"/>
                    <a:pt x="6798241" y="478020"/>
                  </a:cubicBezTo>
                  <a:close/>
                  <a:moveTo>
                    <a:pt x="6788125" y="1969000"/>
                  </a:moveTo>
                  <a:cubicBezTo>
                    <a:pt x="6788338" y="1974282"/>
                    <a:pt x="6838225" y="1972079"/>
                    <a:pt x="6368768" y="1974654"/>
                  </a:cubicBezTo>
                  <a:cubicBezTo>
                    <a:pt x="6362290" y="1695186"/>
                    <a:pt x="6363909" y="1627078"/>
                    <a:pt x="6362157" y="1489879"/>
                  </a:cubicBezTo>
                  <a:cubicBezTo>
                    <a:pt x="6570548" y="1490622"/>
                    <a:pt x="6364945" y="1492347"/>
                    <a:pt x="6779709" y="1492480"/>
                  </a:cubicBezTo>
                  <a:cubicBezTo>
                    <a:pt x="6781620" y="1637323"/>
                    <a:pt x="6781302" y="1799632"/>
                    <a:pt x="6788125" y="1969000"/>
                  </a:cubicBezTo>
                  <a:close/>
                  <a:moveTo>
                    <a:pt x="6774664" y="1063259"/>
                  </a:moveTo>
                  <a:cubicBezTo>
                    <a:pt x="6777452" y="1241068"/>
                    <a:pt x="6775912" y="1245076"/>
                    <a:pt x="6778727" y="1425566"/>
                  </a:cubicBezTo>
                  <a:cubicBezTo>
                    <a:pt x="6779709" y="1487915"/>
                    <a:pt x="6843110" y="1466866"/>
                    <a:pt x="6361812" y="1465221"/>
                  </a:cubicBezTo>
                  <a:cubicBezTo>
                    <a:pt x="6359502" y="1298692"/>
                    <a:pt x="6358361" y="1296224"/>
                    <a:pt x="6353316" y="983366"/>
                  </a:cubicBezTo>
                  <a:cubicBezTo>
                    <a:pt x="6847783" y="983047"/>
                    <a:pt x="6773044" y="955681"/>
                    <a:pt x="6774664" y="1063259"/>
                  </a:cubicBezTo>
                  <a:close/>
                  <a:moveTo>
                    <a:pt x="6638861" y="478232"/>
                  </a:moveTo>
                  <a:cubicBezTo>
                    <a:pt x="6788045" y="478232"/>
                    <a:pt x="6764761" y="466527"/>
                    <a:pt x="6765876" y="519984"/>
                  </a:cubicBezTo>
                  <a:cubicBezTo>
                    <a:pt x="6768505" y="645796"/>
                    <a:pt x="6770150" y="755099"/>
                    <a:pt x="6772009" y="887838"/>
                  </a:cubicBezTo>
                  <a:cubicBezTo>
                    <a:pt x="6773390" y="980207"/>
                    <a:pt x="6850066" y="958309"/>
                    <a:pt x="6352944" y="958707"/>
                  </a:cubicBezTo>
                  <a:cubicBezTo>
                    <a:pt x="6347714" y="632843"/>
                    <a:pt x="6347740" y="624535"/>
                    <a:pt x="6345112" y="519347"/>
                  </a:cubicBezTo>
                  <a:cubicBezTo>
                    <a:pt x="6343731" y="464218"/>
                    <a:pt x="6292039" y="477967"/>
                    <a:pt x="6638861" y="478232"/>
                  </a:cubicBezTo>
                  <a:close/>
                  <a:moveTo>
                    <a:pt x="6320314" y="1974787"/>
                  </a:moveTo>
                  <a:cubicBezTo>
                    <a:pt x="6162687" y="1974787"/>
                    <a:pt x="6163563" y="1971628"/>
                    <a:pt x="6001768" y="1971628"/>
                  </a:cubicBezTo>
                  <a:cubicBezTo>
                    <a:pt x="5895992" y="1971628"/>
                    <a:pt x="5925808" y="2062563"/>
                    <a:pt x="5916144" y="1491949"/>
                  </a:cubicBezTo>
                  <a:cubicBezTo>
                    <a:pt x="6096126" y="1493860"/>
                    <a:pt x="6160563" y="1489507"/>
                    <a:pt x="6340412" y="1489799"/>
                  </a:cubicBezTo>
                  <a:cubicBezTo>
                    <a:pt x="6347342" y="2046532"/>
                    <a:pt x="6358759" y="1974787"/>
                    <a:pt x="6320314" y="1974787"/>
                  </a:cubicBezTo>
                  <a:close/>
                  <a:moveTo>
                    <a:pt x="6332872" y="1063206"/>
                  </a:moveTo>
                  <a:cubicBezTo>
                    <a:pt x="6340200" y="1526800"/>
                    <a:pt x="6348218" y="1465168"/>
                    <a:pt x="6320314" y="1465168"/>
                  </a:cubicBezTo>
                  <a:cubicBezTo>
                    <a:pt x="5855610" y="1465168"/>
                    <a:pt x="5916038" y="1487357"/>
                    <a:pt x="5915055" y="1425141"/>
                  </a:cubicBezTo>
                  <a:cubicBezTo>
                    <a:pt x="5912161" y="1239688"/>
                    <a:pt x="5914338" y="1243165"/>
                    <a:pt x="5911497" y="1062834"/>
                  </a:cubicBezTo>
                  <a:cubicBezTo>
                    <a:pt x="5909958" y="967281"/>
                    <a:pt x="5886487" y="983817"/>
                    <a:pt x="6001741" y="983817"/>
                  </a:cubicBezTo>
                  <a:cubicBezTo>
                    <a:pt x="6398371" y="983817"/>
                    <a:pt x="6331093" y="953266"/>
                    <a:pt x="6332872" y="1063206"/>
                  </a:cubicBezTo>
                  <a:close/>
                  <a:moveTo>
                    <a:pt x="6323367" y="520063"/>
                  </a:moveTo>
                  <a:cubicBezTo>
                    <a:pt x="6326102" y="628782"/>
                    <a:pt x="6326182" y="646168"/>
                    <a:pt x="6331200" y="958734"/>
                  </a:cubicBezTo>
                  <a:cubicBezTo>
                    <a:pt x="6284684" y="958734"/>
                    <a:pt x="5956739" y="959106"/>
                    <a:pt x="5909825" y="959610"/>
                  </a:cubicBezTo>
                  <a:lnTo>
                    <a:pt x="5901993" y="476321"/>
                  </a:lnTo>
                  <a:cubicBezTo>
                    <a:pt x="6402699" y="468358"/>
                    <a:pt x="6322067" y="468491"/>
                    <a:pt x="6323367" y="520063"/>
                  </a:cubicBezTo>
                  <a:close/>
                  <a:moveTo>
                    <a:pt x="5896470" y="1606534"/>
                  </a:moveTo>
                  <a:cubicBezTo>
                    <a:pt x="5898621" y="1720827"/>
                    <a:pt x="5897877" y="1677987"/>
                    <a:pt x="5902603" y="1972478"/>
                  </a:cubicBezTo>
                  <a:cubicBezTo>
                    <a:pt x="5765579" y="1975158"/>
                    <a:pt x="5820936" y="1978343"/>
                    <a:pt x="5481122" y="1975105"/>
                  </a:cubicBezTo>
                  <a:cubicBezTo>
                    <a:pt x="5474963" y="1479713"/>
                    <a:pt x="5478547" y="1643163"/>
                    <a:pt x="5476980" y="1489242"/>
                  </a:cubicBezTo>
                  <a:cubicBezTo>
                    <a:pt x="5980767" y="1489003"/>
                    <a:pt x="5893736" y="1468512"/>
                    <a:pt x="5896470" y="1606534"/>
                  </a:cubicBezTo>
                  <a:close/>
                  <a:moveTo>
                    <a:pt x="5889753" y="1063259"/>
                  </a:moveTo>
                  <a:cubicBezTo>
                    <a:pt x="5896895" y="1532241"/>
                    <a:pt x="5909188" y="1467477"/>
                    <a:pt x="5842653" y="1466123"/>
                  </a:cubicBezTo>
                  <a:cubicBezTo>
                    <a:pt x="5743091" y="1464106"/>
                    <a:pt x="5724718" y="1464504"/>
                    <a:pt x="5476688" y="1464610"/>
                  </a:cubicBezTo>
                  <a:cubicBezTo>
                    <a:pt x="5473715" y="1231221"/>
                    <a:pt x="5468962" y="1232521"/>
                    <a:pt x="5466361" y="984878"/>
                  </a:cubicBezTo>
                  <a:cubicBezTo>
                    <a:pt x="5963509" y="989736"/>
                    <a:pt x="5888001" y="953930"/>
                    <a:pt x="5889753" y="1063259"/>
                  </a:cubicBezTo>
                  <a:close/>
                  <a:moveTo>
                    <a:pt x="5523814" y="478498"/>
                  </a:moveTo>
                  <a:cubicBezTo>
                    <a:pt x="5631820" y="479931"/>
                    <a:pt x="5735976" y="480170"/>
                    <a:pt x="5842706" y="477595"/>
                  </a:cubicBezTo>
                  <a:cubicBezTo>
                    <a:pt x="5895435" y="476268"/>
                    <a:pt x="5879106" y="404470"/>
                    <a:pt x="5888080" y="959902"/>
                  </a:cubicBezTo>
                  <a:cubicBezTo>
                    <a:pt x="5698859" y="962609"/>
                    <a:pt x="5773119" y="963273"/>
                    <a:pt x="5466122" y="960273"/>
                  </a:cubicBezTo>
                  <a:cubicBezTo>
                    <a:pt x="5461555" y="397038"/>
                    <a:pt x="5435961" y="477356"/>
                    <a:pt x="5523814" y="478498"/>
                  </a:cubicBezTo>
                  <a:close/>
                  <a:moveTo>
                    <a:pt x="5467422" y="2483663"/>
                  </a:moveTo>
                  <a:cubicBezTo>
                    <a:pt x="5363373" y="2484406"/>
                    <a:pt x="5228419" y="2483663"/>
                    <a:pt x="5050083" y="2483663"/>
                  </a:cubicBezTo>
                  <a:cubicBezTo>
                    <a:pt x="5049791" y="2466038"/>
                    <a:pt x="5042649" y="2053247"/>
                    <a:pt x="5041322" y="1997666"/>
                  </a:cubicBezTo>
                  <a:cubicBezTo>
                    <a:pt x="5043260" y="1997666"/>
                    <a:pt x="5456723" y="1999551"/>
                    <a:pt x="5459643" y="1999577"/>
                  </a:cubicBezTo>
                  <a:cubicBezTo>
                    <a:pt x="5461820" y="2176325"/>
                    <a:pt x="5465564" y="2367220"/>
                    <a:pt x="5467422" y="2483663"/>
                  </a:cubicBezTo>
                  <a:close/>
                  <a:moveTo>
                    <a:pt x="5455581" y="1606269"/>
                  </a:moveTo>
                  <a:cubicBezTo>
                    <a:pt x="5454652" y="2049106"/>
                    <a:pt x="5502787" y="1974628"/>
                    <a:pt x="5364780" y="1974628"/>
                  </a:cubicBezTo>
                  <a:cubicBezTo>
                    <a:pt x="5003966" y="1974628"/>
                    <a:pt x="5040764" y="1974601"/>
                    <a:pt x="5040605" y="1968151"/>
                  </a:cubicBezTo>
                  <a:cubicBezTo>
                    <a:pt x="5038481" y="1880109"/>
                    <a:pt x="5024861" y="1490383"/>
                    <a:pt x="5046499" y="1490383"/>
                  </a:cubicBezTo>
                  <a:cubicBezTo>
                    <a:pt x="5538550" y="1490383"/>
                    <a:pt x="5455900" y="1454153"/>
                    <a:pt x="5455581" y="1606269"/>
                  </a:cubicBezTo>
                  <a:close/>
                  <a:moveTo>
                    <a:pt x="5445678" y="1063259"/>
                  </a:moveTo>
                  <a:cubicBezTo>
                    <a:pt x="5453086" y="1535718"/>
                    <a:pt x="5484706" y="1464610"/>
                    <a:pt x="5364780" y="1464663"/>
                  </a:cubicBezTo>
                  <a:cubicBezTo>
                    <a:pt x="4985168" y="1464663"/>
                    <a:pt x="5033304" y="1483695"/>
                    <a:pt x="5032374" y="1425088"/>
                  </a:cubicBezTo>
                  <a:cubicBezTo>
                    <a:pt x="5032162" y="1410915"/>
                    <a:pt x="5025896" y="1004228"/>
                    <a:pt x="5025551" y="981693"/>
                  </a:cubicBezTo>
                  <a:cubicBezTo>
                    <a:pt x="5529815" y="980632"/>
                    <a:pt x="5444111" y="964414"/>
                    <a:pt x="5445678" y="1063259"/>
                  </a:cubicBezTo>
                  <a:close/>
                  <a:moveTo>
                    <a:pt x="5046499" y="478790"/>
                  </a:moveTo>
                  <a:cubicBezTo>
                    <a:pt x="5498167" y="478790"/>
                    <a:pt x="5437554" y="459997"/>
                    <a:pt x="5438855" y="518789"/>
                  </a:cubicBezTo>
                  <a:cubicBezTo>
                    <a:pt x="5450855" y="1046537"/>
                    <a:pt x="5460838" y="959822"/>
                    <a:pt x="5364780" y="959822"/>
                  </a:cubicBezTo>
                  <a:cubicBezTo>
                    <a:pt x="5206065" y="959822"/>
                    <a:pt x="5205905" y="957035"/>
                    <a:pt x="5046499" y="957035"/>
                  </a:cubicBezTo>
                  <a:cubicBezTo>
                    <a:pt x="5018117" y="957035"/>
                    <a:pt x="5025365" y="970890"/>
                    <a:pt x="5024144" y="881707"/>
                  </a:cubicBezTo>
                  <a:cubicBezTo>
                    <a:pt x="5017852" y="416759"/>
                    <a:pt x="5005744" y="478790"/>
                    <a:pt x="5046499" y="478790"/>
                  </a:cubicBezTo>
                  <a:close/>
                  <a:moveTo>
                    <a:pt x="5011586" y="1490436"/>
                  </a:moveTo>
                  <a:cubicBezTo>
                    <a:pt x="5013417" y="1623574"/>
                    <a:pt x="5013444" y="1747449"/>
                    <a:pt x="5018966" y="1973061"/>
                  </a:cubicBezTo>
                  <a:cubicBezTo>
                    <a:pt x="4575343" y="1973858"/>
                    <a:pt x="4598972" y="1979087"/>
                    <a:pt x="4598707" y="1969186"/>
                  </a:cubicBezTo>
                  <a:cubicBezTo>
                    <a:pt x="4597698" y="1926373"/>
                    <a:pt x="4589627" y="1493887"/>
                    <a:pt x="4589600" y="1491949"/>
                  </a:cubicBezTo>
                  <a:cubicBezTo>
                    <a:pt x="4812036" y="1493834"/>
                    <a:pt x="4876712" y="1490728"/>
                    <a:pt x="5011586" y="1490436"/>
                  </a:cubicBezTo>
                  <a:close/>
                  <a:moveTo>
                    <a:pt x="5011240" y="1465778"/>
                  </a:moveTo>
                  <a:cubicBezTo>
                    <a:pt x="4524845" y="1466813"/>
                    <a:pt x="4589468" y="1485287"/>
                    <a:pt x="4588512" y="1425088"/>
                  </a:cubicBezTo>
                  <a:cubicBezTo>
                    <a:pt x="4585671" y="1243775"/>
                    <a:pt x="4586441" y="1243669"/>
                    <a:pt x="4583600" y="1062834"/>
                  </a:cubicBezTo>
                  <a:cubicBezTo>
                    <a:pt x="4582007" y="961919"/>
                    <a:pt x="4499516" y="984613"/>
                    <a:pt x="5003780" y="981799"/>
                  </a:cubicBezTo>
                  <a:cubicBezTo>
                    <a:pt x="5003806" y="983817"/>
                    <a:pt x="5010577" y="1419700"/>
                    <a:pt x="5011240" y="1465778"/>
                  </a:cubicBezTo>
                  <a:close/>
                  <a:moveTo>
                    <a:pt x="4995576" y="478657"/>
                  </a:moveTo>
                  <a:cubicBezTo>
                    <a:pt x="5000939" y="749180"/>
                    <a:pt x="5000514" y="757833"/>
                    <a:pt x="5003435" y="957141"/>
                  </a:cubicBezTo>
                  <a:cubicBezTo>
                    <a:pt x="4515552" y="959716"/>
                    <a:pt x="4582644" y="991806"/>
                    <a:pt x="4580122" y="881601"/>
                  </a:cubicBezTo>
                  <a:cubicBezTo>
                    <a:pt x="4576166" y="709047"/>
                    <a:pt x="4575157" y="610096"/>
                    <a:pt x="4574785" y="519665"/>
                  </a:cubicBezTo>
                  <a:cubicBezTo>
                    <a:pt x="4574520" y="458060"/>
                    <a:pt x="4512552" y="476268"/>
                    <a:pt x="4995576" y="478657"/>
                  </a:cubicBezTo>
                  <a:close/>
                  <a:moveTo>
                    <a:pt x="4568918" y="1973566"/>
                  </a:moveTo>
                  <a:cubicBezTo>
                    <a:pt x="4309365" y="1967965"/>
                    <a:pt x="4153225" y="1977680"/>
                    <a:pt x="4153118" y="1968363"/>
                  </a:cubicBezTo>
                  <a:cubicBezTo>
                    <a:pt x="4147224" y="1403615"/>
                    <a:pt x="4112045" y="1488101"/>
                    <a:pt x="4250132" y="1489959"/>
                  </a:cubicBezTo>
                  <a:cubicBezTo>
                    <a:pt x="4381130" y="1491710"/>
                    <a:pt x="4415751" y="1490304"/>
                    <a:pt x="4567882" y="1491710"/>
                  </a:cubicBezTo>
                  <a:cubicBezTo>
                    <a:pt x="4577095" y="2036100"/>
                    <a:pt x="4581927" y="1973805"/>
                    <a:pt x="4568918" y="1973566"/>
                  </a:cubicBezTo>
                  <a:close/>
                  <a:moveTo>
                    <a:pt x="4561855" y="1063259"/>
                  </a:moveTo>
                  <a:cubicBezTo>
                    <a:pt x="4564696" y="1244174"/>
                    <a:pt x="4563926" y="1243988"/>
                    <a:pt x="4566767" y="1425513"/>
                  </a:cubicBezTo>
                  <a:cubicBezTo>
                    <a:pt x="4567723" y="1485579"/>
                    <a:pt x="4633248" y="1466097"/>
                    <a:pt x="4146162" y="1464345"/>
                  </a:cubicBezTo>
                  <a:cubicBezTo>
                    <a:pt x="4142259" y="1207518"/>
                    <a:pt x="4145950" y="1210172"/>
                    <a:pt x="4141277" y="985701"/>
                  </a:cubicBezTo>
                  <a:cubicBezTo>
                    <a:pt x="4625920" y="982808"/>
                    <a:pt x="4560130" y="951806"/>
                    <a:pt x="4561855" y="1063259"/>
                  </a:cubicBezTo>
                  <a:close/>
                  <a:moveTo>
                    <a:pt x="4552775" y="477887"/>
                  </a:moveTo>
                  <a:cubicBezTo>
                    <a:pt x="4554448" y="751117"/>
                    <a:pt x="4556572" y="789843"/>
                    <a:pt x="4560023" y="959079"/>
                  </a:cubicBezTo>
                  <a:cubicBezTo>
                    <a:pt x="4461417" y="956982"/>
                    <a:pt x="4355881" y="956956"/>
                    <a:pt x="4250026" y="959371"/>
                  </a:cubicBezTo>
                  <a:cubicBezTo>
                    <a:pt x="4107213" y="962636"/>
                    <a:pt x="4144489" y="1040937"/>
                    <a:pt x="4130869" y="519400"/>
                  </a:cubicBezTo>
                  <a:cubicBezTo>
                    <a:pt x="4128958" y="446859"/>
                    <a:pt x="4076176" y="487761"/>
                    <a:pt x="4552775" y="477887"/>
                  </a:cubicBezTo>
                  <a:close/>
                  <a:moveTo>
                    <a:pt x="4090965" y="1972584"/>
                  </a:moveTo>
                  <a:cubicBezTo>
                    <a:pt x="3779135" y="1972637"/>
                    <a:pt x="3750939" y="1972584"/>
                    <a:pt x="3711300" y="1972770"/>
                  </a:cubicBezTo>
                  <a:cubicBezTo>
                    <a:pt x="3703919" y="1711802"/>
                    <a:pt x="3707264" y="1612586"/>
                    <a:pt x="3706069" y="1491339"/>
                  </a:cubicBezTo>
                  <a:cubicBezTo>
                    <a:pt x="3935594" y="1490649"/>
                    <a:pt x="3994031" y="1488631"/>
                    <a:pt x="4124763" y="1488923"/>
                  </a:cubicBezTo>
                  <a:cubicBezTo>
                    <a:pt x="4133099" y="2059113"/>
                    <a:pt x="4149216" y="1972584"/>
                    <a:pt x="4090965" y="1972584"/>
                  </a:cubicBezTo>
                  <a:close/>
                  <a:moveTo>
                    <a:pt x="4120940" y="1063206"/>
                  </a:moveTo>
                  <a:cubicBezTo>
                    <a:pt x="4128188" y="1527224"/>
                    <a:pt x="4132356" y="1464239"/>
                    <a:pt x="4090991" y="1464239"/>
                  </a:cubicBezTo>
                  <a:cubicBezTo>
                    <a:pt x="3646757" y="1464239"/>
                    <a:pt x="3706176" y="1485738"/>
                    <a:pt x="3705247" y="1425088"/>
                  </a:cubicBezTo>
                  <a:cubicBezTo>
                    <a:pt x="3697096" y="904640"/>
                    <a:pt x="3672059" y="983711"/>
                    <a:pt x="3772444" y="983711"/>
                  </a:cubicBezTo>
                  <a:cubicBezTo>
                    <a:pt x="3931532" y="983711"/>
                    <a:pt x="3931585" y="985860"/>
                    <a:pt x="4090991" y="985860"/>
                  </a:cubicBezTo>
                  <a:cubicBezTo>
                    <a:pt x="4126754" y="985834"/>
                    <a:pt x="4119426" y="970280"/>
                    <a:pt x="4120940" y="1063206"/>
                  </a:cubicBezTo>
                  <a:close/>
                  <a:moveTo>
                    <a:pt x="3772418" y="476348"/>
                  </a:moveTo>
                  <a:cubicBezTo>
                    <a:pt x="3785109" y="476348"/>
                    <a:pt x="4088416" y="476534"/>
                    <a:pt x="4108010" y="476560"/>
                  </a:cubicBezTo>
                  <a:cubicBezTo>
                    <a:pt x="4109656" y="544960"/>
                    <a:pt x="4103151" y="276402"/>
                    <a:pt x="4118949" y="961176"/>
                  </a:cubicBezTo>
                  <a:cubicBezTo>
                    <a:pt x="3941780" y="961680"/>
                    <a:pt x="3868396" y="957805"/>
                    <a:pt x="3696591" y="959371"/>
                  </a:cubicBezTo>
                  <a:cubicBezTo>
                    <a:pt x="3689954" y="388810"/>
                    <a:pt x="3659103" y="476348"/>
                    <a:pt x="3772418" y="476348"/>
                  </a:cubicBezTo>
                  <a:close/>
                  <a:moveTo>
                    <a:pt x="3684325" y="1491418"/>
                  </a:moveTo>
                  <a:cubicBezTo>
                    <a:pt x="3685918" y="1660150"/>
                    <a:pt x="3681351" y="1623017"/>
                    <a:pt x="3689529" y="1972876"/>
                  </a:cubicBezTo>
                  <a:cubicBezTo>
                    <a:pt x="3199177" y="1975955"/>
                    <a:pt x="3322289" y="1975158"/>
                    <a:pt x="3271234" y="1975636"/>
                  </a:cubicBezTo>
                  <a:cubicBezTo>
                    <a:pt x="3269667" y="1775982"/>
                    <a:pt x="3266296" y="1641013"/>
                    <a:pt x="3263773" y="1490118"/>
                  </a:cubicBezTo>
                  <a:cubicBezTo>
                    <a:pt x="3469562" y="1494020"/>
                    <a:pt x="3521680" y="1492135"/>
                    <a:pt x="3684325" y="1491418"/>
                  </a:cubicBezTo>
                  <a:close/>
                  <a:moveTo>
                    <a:pt x="3676307" y="1063259"/>
                  </a:moveTo>
                  <a:cubicBezTo>
                    <a:pt x="3683715" y="1536408"/>
                    <a:pt x="3707742" y="1466415"/>
                    <a:pt x="3613091" y="1467185"/>
                  </a:cubicBezTo>
                  <a:cubicBezTo>
                    <a:pt x="3207408" y="1470476"/>
                    <a:pt x="3263534" y="1474909"/>
                    <a:pt x="3262738" y="1425088"/>
                  </a:cubicBezTo>
                  <a:cubicBezTo>
                    <a:pt x="3255835" y="995310"/>
                    <a:pt x="3256313" y="1022410"/>
                    <a:pt x="3255543" y="985038"/>
                  </a:cubicBezTo>
                  <a:cubicBezTo>
                    <a:pt x="3749479" y="992178"/>
                    <a:pt x="3674528" y="949205"/>
                    <a:pt x="3676307" y="1063259"/>
                  </a:cubicBezTo>
                  <a:close/>
                  <a:moveTo>
                    <a:pt x="3294837" y="478763"/>
                  </a:moveTo>
                  <a:cubicBezTo>
                    <a:pt x="3725876" y="474994"/>
                    <a:pt x="3666218" y="464802"/>
                    <a:pt x="3667811" y="520143"/>
                  </a:cubicBezTo>
                  <a:cubicBezTo>
                    <a:pt x="3682732" y="1029895"/>
                    <a:pt x="3684803" y="959185"/>
                    <a:pt x="3613012" y="960725"/>
                  </a:cubicBezTo>
                  <a:cubicBezTo>
                    <a:pt x="3504661" y="963060"/>
                    <a:pt x="3402231" y="962928"/>
                    <a:pt x="3294890" y="961043"/>
                  </a:cubicBezTo>
                  <a:cubicBezTo>
                    <a:pt x="3244524" y="960167"/>
                    <a:pt x="3255649" y="976252"/>
                    <a:pt x="3253074" y="881548"/>
                  </a:cubicBezTo>
                  <a:cubicBezTo>
                    <a:pt x="3240436" y="416547"/>
                    <a:pt x="3234542" y="479320"/>
                    <a:pt x="3294837" y="478763"/>
                  </a:cubicBezTo>
                  <a:close/>
                  <a:moveTo>
                    <a:pt x="3249410" y="1967461"/>
                  </a:moveTo>
                  <a:cubicBezTo>
                    <a:pt x="3249543" y="1982405"/>
                    <a:pt x="3282597" y="1974442"/>
                    <a:pt x="2827982" y="1974176"/>
                  </a:cubicBezTo>
                  <a:cubicBezTo>
                    <a:pt x="2827557" y="1886453"/>
                    <a:pt x="2822353" y="1492480"/>
                    <a:pt x="2822300" y="1489454"/>
                  </a:cubicBezTo>
                  <a:cubicBezTo>
                    <a:pt x="3044948" y="1489454"/>
                    <a:pt x="3148520" y="1488366"/>
                    <a:pt x="3242029" y="1489799"/>
                  </a:cubicBezTo>
                  <a:cubicBezTo>
                    <a:pt x="3244684" y="1649215"/>
                    <a:pt x="3248082" y="1785060"/>
                    <a:pt x="3249410" y="1967461"/>
                  </a:cubicBezTo>
                  <a:close/>
                  <a:moveTo>
                    <a:pt x="3241631" y="1465115"/>
                  </a:moveTo>
                  <a:cubicBezTo>
                    <a:pt x="2762324" y="1457842"/>
                    <a:pt x="2822353" y="1488791"/>
                    <a:pt x="2821344" y="1425035"/>
                  </a:cubicBezTo>
                  <a:cubicBezTo>
                    <a:pt x="2815291" y="1041361"/>
                    <a:pt x="2815185" y="1030293"/>
                    <a:pt x="2814123" y="981614"/>
                  </a:cubicBezTo>
                  <a:cubicBezTo>
                    <a:pt x="2817096" y="981614"/>
                    <a:pt x="3231727" y="984746"/>
                    <a:pt x="3233798" y="984772"/>
                  </a:cubicBezTo>
                  <a:cubicBezTo>
                    <a:pt x="3234887" y="1037884"/>
                    <a:pt x="3235020" y="1053491"/>
                    <a:pt x="3241631" y="1465115"/>
                  </a:cubicBezTo>
                  <a:close/>
                  <a:moveTo>
                    <a:pt x="2817043" y="479851"/>
                  </a:moveTo>
                  <a:cubicBezTo>
                    <a:pt x="3288783" y="479851"/>
                    <a:pt x="3224798" y="463660"/>
                    <a:pt x="3225276" y="519851"/>
                  </a:cubicBezTo>
                  <a:cubicBezTo>
                    <a:pt x="3229046" y="1038707"/>
                    <a:pt x="3266933" y="959663"/>
                    <a:pt x="3135537" y="959663"/>
                  </a:cubicBezTo>
                  <a:cubicBezTo>
                    <a:pt x="2979343" y="959663"/>
                    <a:pt x="2975334" y="956982"/>
                    <a:pt x="2817017" y="956982"/>
                  </a:cubicBezTo>
                  <a:cubicBezTo>
                    <a:pt x="2812211" y="956956"/>
                    <a:pt x="2791821" y="479851"/>
                    <a:pt x="2817043" y="479851"/>
                  </a:cubicBezTo>
                  <a:close/>
                  <a:moveTo>
                    <a:pt x="2806158" y="1968523"/>
                  </a:moveTo>
                  <a:cubicBezTo>
                    <a:pt x="2806211" y="1976963"/>
                    <a:pt x="2467858" y="1976353"/>
                    <a:pt x="2386721" y="1975238"/>
                  </a:cubicBezTo>
                  <a:cubicBezTo>
                    <a:pt x="2378464" y="1501319"/>
                    <a:pt x="2379818" y="1629361"/>
                    <a:pt x="2377216" y="1491604"/>
                  </a:cubicBezTo>
                  <a:cubicBezTo>
                    <a:pt x="2573421" y="1494657"/>
                    <a:pt x="2643619" y="1489667"/>
                    <a:pt x="2800582" y="1489454"/>
                  </a:cubicBezTo>
                  <a:cubicBezTo>
                    <a:pt x="2800582" y="1491365"/>
                    <a:pt x="2805892" y="1901476"/>
                    <a:pt x="2806158" y="1968523"/>
                  </a:cubicBezTo>
                  <a:close/>
                  <a:moveTo>
                    <a:pt x="2800211" y="1464796"/>
                  </a:moveTo>
                  <a:cubicBezTo>
                    <a:pt x="2315779" y="1465513"/>
                    <a:pt x="2377030" y="1487012"/>
                    <a:pt x="2376075" y="1425088"/>
                  </a:cubicBezTo>
                  <a:cubicBezTo>
                    <a:pt x="2373711" y="1273105"/>
                    <a:pt x="2373632" y="1241068"/>
                    <a:pt x="2370817" y="1062834"/>
                  </a:cubicBezTo>
                  <a:cubicBezTo>
                    <a:pt x="2369225" y="957938"/>
                    <a:pt x="2295708" y="981799"/>
                    <a:pt x="2792378" y="981614"/>
                  </a:cubicBezTo>
                  <a:cubicBezTo>
                    <a:pt x="2793706" y="1041839"/>
                    <a:pt x="2800184" y="1462805"/>
                    <a:pt x="2800211" y="1464796"/>
                  </a:cubicBezTo>
                  <a:close/>
                  <a:moveTo>
                    <a:pt x="2783617" y="479772"/>
                  </a:moveTo>
                  <a:cubicBezTo>
                    <a:pt x="2785157" y="804893"/>
                    <a:pt x="2788635" y="831488"/>
                    <a:pt x="2791768" y="956982"/>
                  </a:cubicBezTo>
                  <a:cubicBezTo>
                    <a:pt x="2486788" y="957115"/>
                    <a:pt x="2426466" y="957407"/>
                    <a:pt x="2369198" y="958813"/>
                  </a:cubicBezTo>
                  <a:cubicBezTo>
                    <a:pt x="2363384" y="578351"/>
                    <a:pt x="2364764" y="656148"/>
                    <a:pt x="2360649" y="476613"/>
                  </a:cubicBezTo>
                  <a:cubicBezTo>
                    <a:pt x="2567420" y="471039"/>
                    <a:pt x="2648371" y="479082"/>
                    <a:pt x="2783617" y="479772"/>
                  </a:cubicBezTo>
                  <a:close/>
                  <a:moveTo>
                    <a:pt x="2358100" y="1606640"/>
                  </a:moveTo>
                  <a:cubicBezTo>
                    <a:pt x="2369225" y="2032650"/>
                    <a:pt x="2373419" y="1975052"/>
                    <a:pt x="2339621" y="1974468"/>
                  </a:cubicBezTo>
                  <a:cubicBezTo>
                    <a:pt x="1944849" y="1967063"/>
                    <a:pt x="1943734" y="1980945"/>
                    <a:pt x="1943522" y="1968310"/>
                  </a:cubicBezTo>
                  <a:cubicBezTo>
                    <a:pt x="1934123" y="1405633"/>
                    <a:pt x="1901785" y="1490224"/>
                    <a:pt x="2021101" y="1489746"/>
                  </a:cubicBezTo>
                  <a:cubicBezTo>
                    <a:pt x="2167312" y="1489162"/>
                    <a:pt x="2235784" y="1488976"/>
                    <a:pt x="2339223" y="1490914"/>
                  </a:cubicBezTo>
                  <a:cubicBezTo>
                    <a:pt x="2361153" y="1491339"/>
                    <a:pt x="2354622" y="1473184"/>
                    <a:pt x="2358100" y="1606640"/>
                  </a:cubicBezTo>
                  <a:close/>
                  <a:moveTo>
                    <a:pt x="2349073" y="1063259"/>
                  </a:moveTo>
                  <a:cubicBezTo>
                    <a:pt x="2356136" y="1514802"/>
                    <a:pt x="2360569" y="1466628"/>
                    <a:pt x="2339621" y="1466230"/>
                  </a:cubicBezTo>
                  <a:cubicBezTo>
                    <a:pt x="1874997" y="1457497"/>
                    <a:pt x="1932743" y="1488366"/>
                    <a:pt x="1931760" y="1425141"/>
                  </a:cubicBezTo>
                  <a:cubicBezTo>
                    <a:pt x="1928946" y="1245501"/>
                    <a:pt x="1933247" y="1246032"/>
                    <a:pt x="1930380" y="1062781"/>
                  </a:cubicBezTo>
                  <a:cubicBezTo>
                    <a:pt x="1928574" y="948515"/>
                    <a:pt x="1864881" y="997274"/>
                    <a:pt x="2339701" y="984295"/>
                  </a:cubicBezTo>
                  <a:cubicBezTo>
                    <a:pt x="2351197" y="983976"/>
                    <a:pt x="2347693" y="972191"/>
                    <a:pt x="2349073" y="1063259"/>
                  </a:cubicBezTo>
                  <a:close/>
                  <a:moveTo>
                    <a:pt x="2338905" y="477224"/>
                  </a:moveTo>
                  <a:cubicBezTo>
                    <a:pt x="2351038" y="1013067"/>
                    <a:pt x="2349976" y="959318"/>
                    <a:pt x="2339144" y="959583"/>
                  </a:cubicBezTo>
                  <a:cubicBezTo>
                    <a:pt x="2234377" y="962609"/>
                    <a:pt x="2216005" y="961521"/>
                    <a:pt x="2021021" y="962052"/>
                  </a:cubicBezTo>
                  <a:cubicBezTo>
                    <a:pt x="1898759" y="962370"/>
                    <a:pt x="1933247" y="1042609"/>
                    <a:pt x="1919627" y="519347"/>
                  </a:cubicBezTo>
                  <a:cubicBezTo>
                    <a:pt x="1917795" y="446806"/>
                    <a:pt x="1867908" y="490734"/>
                    <a:pt x="2338905" y="477224"/>
                  </a:cubicBezTo>
                  <a:close/>
                  <a:moveTo>
                    <a:pt x="1921804" y="1968788"/>
                  </a:moveTo>
                  <a:cubicBezTo>
                    <a:pt x="1921963" y="1978715"/>
                    <a:pt x="1500270" y="1971602"/>
                    <a:pt x="1500137" y="1967992"/>
                  </a:cubicBezTo>
                  <a:cubicBezTo>
                    <a:pt x="1479986" y="1410171"/>
                    <a:pt x="1486756" y="1488844"/>
                    <a:pt x="1543467" y="1488844"/>
                  </a:cubicBezTo>
                  <a:cubicBezTo>
                    <a:pt x="1695412" y="1488844"/>
                    <a:pt x="1699528" y="1490065"/>
                    <a:pt x="1861881" y="1490065"/>
                  </a:cubicBezTo>
                  <a:cubicBezTo>
                    <a:pt x="1926158" y="1490065"/>
                    <a:pt x="1911928" y="1412534"/>
                    <a:pt x="1921804" y="1968788"/>
                  </a:cubicBezTo>
                  <a:close/>
                  <a:moveTo>
                    <a:pt x="1908662" y="1063206"/>
                  </a:moveTo>
                  <a:cubicBezTo>
                    <a:pt x="1916016" y="1531365"/>
                    <a:pt x="1921804" y="1465433"/>
                    <a:pt x="1861881" y="1465433"/>
                  </a:cubicBezTo>
                  <a:cubicBezTo>
                    <a:pt x="1434028" y="1465433"/>
                    <a:pt x="1492464" y="1475068"/>
                    <a:pt x="1491694" y="1425088"/>
                  </a:cubicBezTo>
                  <a:cubicBezTo>
                    <a:pt x="1483650" y="911594"/>
                    <a:pt x="1462118" y="985144"/>
                    <a:pt x="1543467" y="985144"/>
                  </a:cubicBezTo>
                  <a:cubicBezTo>
                    <a:pt x="1977665" y="985144"/>
                    <a:pt x="1907202" y="969457"/>
                    <a:pt x="1908662" y="1063206"/>
                  </a:cubicBezTo>
                  <a:close/>
                  <a:moveTo>
                    <a:pt x="1543467" y="477542"/>
                  </a:moveTo>
                  <a:cubicBezTo>
                    <a:pt x="1869102" y="477622"/>
                    <a:pt x="1869978" y="477622"/>
                    <a:pt x="1896821" y="477675"/>
                  </a:cubicBezTo>
                  <a:cubicBezTo>
                    <a:pt x="1899369" y="583554"/>
                    <a:pt x="1906830" y="960220"/>
                    <a:pt x="1906883" y="962317"/>
                  </a:cubicBezTo>
                  <a:cubicBezTo>
                    <a:pt x="1769779" y="962450"/>
                    <a:pt x="1894351" y="962450"/>
                    <a:pt x="1482561" y="960380"/>
                  </a:cubicBezTo>
                  <a:cubicBezTo>
                    <a:pt x="1473561" y="389978"/>
                    <a:pt x="1455613" y="477542"/>
                    <a:pt x="1543467" y="477542"/>
                  </a:cubicBezTo>
                  <a:close/>
                  <a:moveTo>
                    <a:pt x="1471782" y="1606428"/>
                  </a:moveTo>
                  <a:cubicBezTo>
                    <a:pt x="1472419" y="1729559"/>
                    <a:pt x="1473959" y="1847382"/>
                    <a:pt x="1478340" y="1968947"/>
                  </a:cubicBezTo>
                  <a:cubicBezTo>
                    <a:pt x="1478446" y="1971787"/>
                    <a:pt x="1057814" y="1988377"/>
                    <a:pt x="1057814" y="1969054"/>
                  </a:cubicBezTo>
                  <a:cubicBezTo>
                    <a:pt x="1057814" y="1449561"/>
                    <a:pt x="1033203" y="1491020"/>
                    <a:pt x="1065886" y="1491233"/>
                  </a:cubicBezTo>
                  <a:cubicBezTo>
                    <a:pt x="1552308" y="1494550"/>
                    <a:pt x="1470959" y="1448021"/>
                    <a:pt x="1471782" y="1606428"/>
                  </a:cubicBezTo>
                  <a:close/>
                  <a:moveTo>
                    <a:pt x="1462436" y="1063312"/>
                  </a:moveTo>
                  <a:cubicBezTo>
                    <a:pt x="1469844" y="1538319"/>
                    <a:pt x="1497509" y="1463496"/>
                    <a:pt x="1384140" y="1465646"/>
                  </a:cubicBezTo>
                  <a:cubicBezTo>
                    <a:pt x="988068" y="1472573"/>
                    <a:pt x="1048787" y="1475201"/>
                    <a:pt x="1048017" y="1425141"/>
                  </a:cubicBezTo>
                  <a:cubicBezTo>
                    <a:pt x="1040265" y="929855"/>
                    <a:pt x="1035831" y="984613"/>
                    <a:pt x="1066125" y="984135"/>
                  </a:cubicBezTo>
                  <a:cubicBezTo>
                    <a:pt x="1542325" y="976438"/>
                    <a:pt x="1461002" y="972510"/>
                    <a:pt x="1462436" y="1063312"/>
                  </a:cubicBezTo>
                  <a:close/>
                  <a:moveTo>
                    <a:pt x="1066018" y="476427"/>
                  </a:moveTo>
                  <a:cubicBezTo>
                    <a:pt x="1513917" y="473720"/>
                    <a:pt x="1452613" y="463846"/>
                    <a:pt x="1453701" y="523806"/>
                  </a:cubicBezTo>
                  <a:cubicBezTo>
                    <a:pt x="1455958" y="646964"/>
                    <a:pt x="1457286" y="736784"/>
                    <a:pt x="1460817" y="960220"/>
                  </a:cubicBezTo>
                  <a:cubicBezTo>
                    <a:pt x="1359236" y="959451"/>
                    <a:pt x="1277993" y="956265"/>
                    <a:pt x="1042548" y="959849"/>
                  </a:cubicBezTo>
                  <a:cubicBezTo>
                    <a:pt x="1035964" y="410230"/>
                    <a:pt x="1017989" y="476693"/>
                    <a:pt x="1066018" y="476427"/>
                  </a:cubicBezTo>
                  <a:close/>
                  <a:moveTo>
                    <a:pt x="1036070" y="1969054"/>
                  </a:moveTo>
                  <a:cubicBezTo>
                    <a:pt x="1036070" y="1981077"/>
                    <a:pt x="1072762" y="1975928"/>
                    <a:pt x="615492" y="1975503"/>
                  </a:cubicBezTo>
                  <a:cubicBezTo>
                    <a:pt x="616129" y="1757164"/>
                    <a:pt x="610235" y="1615293"/>
                    <a:pt x="607845" y="1491472"/>
                  </a:cubicBezTo>
                  <a:cubicBezTo>
                    <a:pt x="740356" y="1491418"/>
                    <a:pt x="866522" y="1490118"/>
                    <a:pt x="1027468" y="1491020"/>
                  </a:cubicBezTo>
                  <a:cubicBezTo>
                    <a:pt x="1030017" y="1618956"/>
                    <a:pt x="1036070" y="1737655"/>
                    <a:pt x="1036070" y="1969054"/>
                  </a:cubicBezTo>
                  <a:close/>
                  <a:moveTo>
                    <a:pt x="1026273" y="1425566"/>
                  </a:moveTo>
                  <a:cubicBezTo>
                    <a:pt x="1027123" y="1479129"/>
                    <a:pt x="1095834" y="1466575"/>
                    <a:pt x="607341" y="1466813"/>
                  </a:cubicBezTo>
                  <a:cubicBezTo>
                    <a:pt x="602057" y="1168447"/>
                    <a:pt x="600066" y="1133252"/>
                    <a:pt x="598526" y="985224"/>
                  </a:cubicBezTo>
                  <a:cubicBezTo>
                    <a:pt x="898727" y="985436"/>
                    <a:pt x="948189" y="985728"/>
                    <a:pt x="1021096" y="984799"/>
                  </a:cubicBezTo>
                  <a:cubicBezTo>
                    <a:pt x="1024813" y="1261426"/>
                    <a:pt x="1024361" y="1303045"/>
                    <a:pt x="1026273" y="1425566"/>
                  </a:cubicBezTo>
                  <a:close/>
                  <a:moveTo>
                    <a:pt x="1011511" y="476693"/>
                  </a:moveTo>
                  <a:cubicBezTo>
                    <a:pt x="1019264" y="720142"/>
                    <a:pt x="1016874" y="646300"/>
                    <a:pt x="1020777" y="960167"/>
                  </a:cubicBezTo>
                  <a:cubicBezTo>
                    <a:pt x="956075" y="960963"/>
                    <a:pt x="931675" y="960804"/>
                    <a:pt x="598314" y="960592"/>
                  </a:cubicBezTo>
                  <a:cubicBezTo>
                    <a:pt x="597092" y="809166"/>
                    <a:pt x="599721" y="849458"/>
                    <a:pt x="592128" y="479320"/>
                  </a:cubicBezTo>
                  <a:cubicBezTo>
                    <a:pt x="727851" y="479241"/>
                    <a:pt x="619129" y="478285"/>
                    <a:pt x="1011511" y="476693"/>
                  </a:cubicBezTo>
                  <a:close/>
                  <a:moveTo>
                    <a:pt x="270236" y="476932"/>
                  </a:moveTo>
                  <a:cubicBezTo>
                    <a:pt x="426349" y="476932"/>
                    <a:pt x="425447" y="479108"/>
                    <a:pt x="570357" y="479267"/>
                  </a:cubicBezTo>
                  <a:cubicBezTo>
                    <a:pt x="578162" y="861667"/>
                    <a:pt x="575321" y="813280"/>
                    <a:pt x="576569" y="960539"/>
                  </a:cubicBezTo>
                  <a:cubicBezTo>
                    <a:pt x="277484" y="960327"/>
                    <a:pt x="230357" y="960141"/>
                    <a:pt x="157053" y="960698"/>
                  </a:cubicBezTo>
                  <a:cubicBezTo>
                    <a:pt x="151238" y="377025"/>
                    <a:pt x="110113" y="476932"/>
                    <a:pt x="270236" y="476932"/>
                  </a:cubicBezTo>
                  <a:close/>
                  <a:moveTo>
                    <a:pt x="270236" y="984985"/>
                  </a:moveTo>
                  <a:cubicBezTo>
                    <a:pt x="635377" y="985224"/>
                    <a:pt x="576198" y="959132"/>
                    <a:pt x="577817" y="1063312"/>
                  </a:cubicBezTo>
                  <a:cubicBezTo>
                    <a:pt x="580685" y="1247598"/>
                    <a:pt x="582065" y="1244492"/>
                    <a:pt x="584906" y="1425513"/>
                  </a:cubicBezTo>
                  <a:cubicBezTo>
                    <a:pt x="585835" y="1484889"/>
                    <a:pt x="651653" y="1466309"/>
                    <a:pt x="163744" y="1466070"/>
                  </a:cubicBezTo>
                  <a:cubicBezTo>
                    <a:pt x="154026" y="896385"/>
                    <a:pt x="126308" y="984985"/>
                    <a:pt x="270236" y="984985"/>
                  </a:cubicBezTo>
                  <a:close/>
                  <a:moveTo>
                    <a:pt x="171815" y="1967779"/>
                  </a:moveTo>
                  <a:cubicBezTo>
                    <a:pt x="170036" y="1401651"/>
                    <a:pt x="122352" y="1490702"/>
                    <a:pt x="270236" y="1490781"/>
                  </a:cubicBezTo>
                  <a:cubicBezTo>
                    <a:pt x="408587" y="1490781"/>
                    <a:pt x="430863" y="1491472"/>
                    <a:pt x="586048" y="1491472"/>
                  </a:cubicBezTo>
                  <a:cubicBezTo>
                    <a:pt x="588835" y="1637854"/>
                    <a:pt x="594331" y="1750634"/>
                    <a:pt x="593667" y="1975503"/>
                  </a:cubicBezTo>
                  <a:cubicBezTo>
                    <a:pt x="591013" y="1975503"/>
                    <a:pt x="171841" y="1975503"/>
                    <a:pt x="171815" y="1967779"/>
                  </a:cubicBezTo>
                  <a:close/>
                  <a:moveTo>
                    <a:pt x="176647" y="2330405"/>
                  </a:moveTo>
                  <a:cubicBezTo>
                    <a:pt x="174788" y="2231640"/>
                    <a:pt x="172372" y="2097653"/>
                    <a:pt x="171947" y="1998649"/>
                  </a:cubicBezTo>
                  <a:cubicBezTo>
                    <a:pt x="414110" y="1997666"/>
                    <a:pt x="393348" y="2000135"/>
                    <a:pt x="593641" y="2000135"/>
                  </a:cubicBezTo>
                  <a:cubicBezTo>
                    <a:pt x="593004" y="2507737"/>
                    <a:pt x="613208" y="2479814"/>
                    <a:pt x="588464" y="2479814"/>
                  </a:cubicBezTo>
                  <a:cubicBezTo>
                    <a:pt x="93094" y="2479814"/>
                    <a:pt x="180151" y="2518725"/>
                    <a:pt x="176647" y="2330405"/>
                  </a:cubicBezTo>
                  <a:close/>
                  <a:moveTo>
                    <a:pt x="179753" y="2511479"/>
                  </a:moveTo>
                  <a:cubicBezTo>
                    <a:pt x="179594" y="2501897"/>
                    <a:pt x="600809" y="2501393"/>
                    <a:pt x="600969" y="2511904"/>
                  </a:cubicBezTo>
                  <a:cubicBezTo>
                    <a:pt x="609305" y="3043580"/>
                    <a:pt x="625501" y="2986009"/>
                    <a:pt x="588437" y="2986009"/>
                  </a:cubicBezTo>
                  <a:cubicBezTo>
                    <a:pt x="297237" y="2985956"/>
                    <a:pt x="245517" y="2985770"/>
                    <a:pt x="188462" y="2986301"/>
                  </a:cubicBezTo>
                  <a:cubicBezTo>
                    <a:pt x="187001" y="2928146"/>
                    <a:pt x="179992" y="2526502"/>
                    <a:pt x="179753" y="2511479"/>
                  </a:cubicBezTo>
                  <a:close/>
                  <a:moveTo>
                    <a:pt x="197276" y="3416637"/>
                  </a:moveTo>
                  <a:cubicBezTo>
                    <a:pt x="191276" y="2936905"/>
                    <a:pt x="164832" y="3010614"/>
                    <a:pt x="270236" y="3010614"/>
                  </a:cubicBezTo>
                  <a:cubicBezTo>
                    <a:pt x="292299" y="3010614"/>
                    <a:pt x="592632" y="3010667"/>
                    <a:pt x="611376" y="3010694"/>
                  </a:cubicBezTo>
                  <a:cubicBezTo>
                    <a:pt x="612890" y="3138045"/>
                    <a:pt x="611881" y="3075272"/>
                    <a:pt x="618173" y="3497088"/>
                  </a:cubicBezTo>
                  <a:cubicBezTo>
                    <a:pt x="120786" y="3497459"/>
                    <a:pt x="198497" y="3512987"/>
                    <a:pt x="197276" y="3416637"/>
                  </a:cubicBezTo>
                  <a:close/>
                  <a:moveTo>
                    <a:pt x="205560" y="3959753"/>
                  </a:moveTo>
                  <a:cubicBezTo>
                    <a:pt x="200542" y="3644585"/>
                    <a:pt x="199533" y="3584148"/>
                    <a:pt x="198630" y="3518826"/>
                  </a:cubicBezTo>
                  <a:cubicBezTo>
                    <a:pt x="364780" y="3517074"/>
                    <a:pt x="428686" y="3521878"/>
                    <a:pt x="618571" y="3521746"/>
                  </a:cubicBezTo>
                  <a:cubicBezTo>
                    <a:pt x="623271" y="3829773"/>
                    <a:pt x="619049" y="3794551"/>
                    <a:pt x="623244" y="4005300"/>
                  </a:cubicBezTo>
                  <a:cubicBezTo>
                    <a:pt x="133822" y="4006892"/>
                    <a:pt x="206330" y="4009520"/>
                    <a:pt x="205560" y="3959753"/>
                  </a:cubicBezTo>
                  <a:close/>
                  <a:moveTo>
                    <a:pt x="213126" y="4502975"/>
                  </a:moveTo>
                  <a:cubicBezTo>
                    <a:pt x="201020" y="3948552"/>
                    <a:pt x="188408" y="4026667"/>
                    <a:pt x="270262" y="4026667"/>
                  </a:cubicBezTo>
                  <a:cubicBezTo>
                    <a:pt x="426854" y="4026667"/>
                    <a:pt x="429774" y="4029984"/>
                    <a:pt x="588490" y="4029984"/>
                  </a:cubicBezTo>
                  <a:cubicBezTo>
                    <a:pt x="629829" y="4029984"/>
                    <a:pt x="629006" y="3953037"/>
                    <a:pt x="634236" y="4502072"/>
                  </a:cubicBezTo>
                  <a:cubicBezTo>
                    <a:pt x="634342" y="4514149"/>
                    <a:pt x="642573" y="4511017"/>
                    <a:pt x="588490" y="4511017"/>
                  </a:cubicBezTo>
                  <a:cubicBezTo>
                    <a:pt x="168974" y="4511017"/>
                    <a:pt x="213339" y="4512397"/>
                    <a:pt x="213126" y="4502975"/>
                  </a:cubicBezTo>
                  <a:close/>
                  <a:moveTo>
                    <a:pt x="213843" y="4534932"/>
                  </a:moveTo>
                  <a:cubicBezTo>
                    <a:pt x="278997" y="4534879"/>
                    <a:pt x="632537" y="4535728"/>
                    <a:pt x="634528" y="4535728"/>
                  </a:cubicBezTo>
                  <a:cubicBezTo>
                    <a:pt x="640156" y="5094770"/>
                    <a:pt x="666919" y="5018672"/>
                    <a:pt x="588464" y="5018672"/>
                  </a:cubicBezTo>
                  <a:cubicBezTo>
                    <a:pt x="271961" y="5018619"/>
                    <a:pt x="254385" y="5018645"/>
                    <a:pt x="218808" y="5018566"/>
                  </a:cubicBezTo>
                  <a:cubicBezTo>
                    <a:pt x="216313" y="4838023"/>
                    <a:pt x="220322" y="4830962"/>
                    <a:pt x="213843" y="4534932"/>
                  </a:cubicBezTo>
                  <a:close/>
                  <a:moveTo>
                    <a:pt x="229853" y="5526539"/>
                  </a:moveTo>
                  <a:cubicBezTo>
                    <a:pt x="220242" y="5054796"/>
                    <a:pt x="221118" y="5182148"/>
                    <a:pt x="219153" y="5043197"/>
                  </a:cubicBezTo>
                  <a:cubicBezTo>
                    <a:pt x="675309" y="5044365"/>
                    <a:pt x="642705" y="5040596"/>
                    <a:pt x="642785" y="5046727"/>
                  </a:cubicBezTo>
                  <a:cubicBezTo>
                    <a:pt x="651361" y="5595417"/>
                    <a:pt x="674857" y="5523460"/>
                    <a:pt x="588437" y="5523460"/>
                  </a:cubicBezTo>
                  <a:cubicBezTo>
                    <a:pt x="415570" y="5523487"/>
                    <a:pt x="413765" y="5527389"/>
                    <a:pt x="229853" y="5526539"/>
                  </a:cubicBezTo>
                  <a:close/>
                  <a:moveTo>
                    <a:pt x="230384" y="5551197"/>
                  </a:moveTo>
                  <a:cubicBezTo>
                    <a:pt x="375373" y="5551834"/>
                    <a:pt x="396720" y="5548808"/>
                    <a:pt x="650644" y="5548039"/>
                  </a:cubicBezTo>
                  <a:cubicBezTo>
                    <a:pt x="659671" y="6123855"/>
                    <a:pt x="680725" y="6031088"/>
                    <a:pt x="588464" y="6031088"/>
                  </a:cubicBezTo>
                  <a:cubicBezTo>
                    <a:pt x="429296" y="6031088"/>
                    <a:pt x="429137" y="6034088"/>
                    <a:pt x="270236" y="6034088"/>
                  </a:cubicBezTo>
                  <a:cubicBezTo>
                    <a:pt x="222260" y="6034088"/>
                    <a:pt x="241960" y="6096091"/>
                    <a:pt x="230384" y="5551197"/>
                  </a:cubicBezTo>
                  <a:close/>
                  <a:moveTo>
                    <a:pt x="241376" y="6495346"/>
                  </a:moveTo>
                  <a:cubicBezTo>
                    <a:pt x="233464" y="5988355"/>
                    <a:pt x="233384" y="6058719"/>
                    <a:pt x="270236" y="6058719"/>
                  </a:cubicBezTo>
                  <a:cubicBezTo>
                    <a:pt x="725196" y="6058719"/>
                    <a:pt x="659273" y="6026311"/>
                    <a:pt x="660998" y="6133464"/>
                  </a:cubicBezTo>
                  <a:cubicBezTo>
                    <a:pt x="663759" y="6310211"/>
                    <a:pt x="660388" y="6314935"/>
                    <a:pt x="663228" y="6495718"/>
                  </a:cubicBezTo>
                  <a:cubicBezTo>
                    <a:pt x="664052" y="6547662"/>
                    <a:pt x="678919" y="6536646"/>
                    <a:pt x="588490" y="6536646"/>
                  </a:cubicBezTo>
                  <a:cubicBezTo>
                    <a:pt x="186311" y="6536646"/>
                    <a:pt x="242252" y="6552254"/>
                    <a:pt x="241376" y="6495346"/>
                  </a:cubicBezTo>
                  <a:close/>
                  <a:moveTo>
                    <a:pt x="251013" y="7038674"/>
                  </a:moveTo>
                  <a:cubicBezTo>
                    <a:pt x="237738" y="6485498"/>
                    <a:pt x="233756" y="6561941"/>
                    <a:pt x="270236" y="6561941"/>
                  </a:cubicBezTo>
                  <a:cubicBezTo>
                    <a:pt x="745825" y="6561941"/>
                    <a:pt x="663866" y="6530568"/>
                    <a:pt x="665724" y="6676845"/>
                  </a:cubicBezTo>
                  <a:cubicBezTo>
                    <a:pt x="667184" y="6792863"/>
                    <a:pt x="668990" y="6923903"/>
                    <a:pt x="672017" y="7039364"/>
                  </a:cubicBezTo>
                  <a:cubicBezTo>
                    <a:pt x="672202" y="7046796"/>
                    <a:pt x="684707" y="7044620"/>
                    <a:pt x="588490" y="7044620"/>
                  </a:cubicBezTo>
                  <a:cubicBezTo>
                    <a:pt x="223269" y="7044620"/>
                    <a:pt x="251491" y="7059350"/>
                    <a:pt x="251013" y="7038674"/>
                  </a:cubicBezTo>
                  <a:close/>
                  <a:moveTo>
                    <a:pt x="261288" y="7554424"/>
                  </a:moveTo>
                  <a:cubicBezTo>
                    <a:pt x="252447" y="7017732"/>
                    <a:pt x="241668" y="7073657"/>
                    <a:pt x="270236" y="7073657"/>
                  </a:cubicBezTo>
                  <a:cubicBezTo>
                    <a:pt x="752835" y="7073657"/>
                    <a:pt x="672548" y="7017387"/>
                    <a:pt x="675733" y="7220279"/>
                  </a:cubicBezTo>
                  <a:cubicBezTo>
                    <a:pt x="678548" y="7400344"/>
                    <a:pt x="680539" y="7397398"/>
                    <a:pt x="683247" y="7554796"/>
                  </a:cubicBezTo>
                  <a:cubicBezTo>
                    <a:pt x="631687" y="7554584"/>
                    <a:pt x="286112" y="7554424"/>
                    <a:pt x="261288" y="7554424"/>
                  </a:cubicBezTo>
                  <a:close/>
                  <a:moveTo>
                    <a:pt x="270236" y="7579056"/>
                  </a:moveTo>
                  <a:cubicBezTo>
                    <a:pt x="644272" y="7579295"/>
                    <a:pt x="639121" y="7579268"/>
                    <a:pt x="683672" y="7579481"/>
                  </a:cubicBezTo>
                  <a:cubicBezTo>
                    <a:pt x="687336" y="7835405"/>
                    <a:pt x="686168" y="7823832"/>
                    <a:pt x="690336" y="8059610"/>
                  </a:cubicBezTo>
                  <a:cubicBezTo>
                    <a:pt x="583977" y="8058363"/>
                    <a:pt x="429642" y="8059743"/>
                    <a:pt x="269917" y="8059743"/>
                  </a:cubicBezTo>
                  <a:cubicBezTo>
                    <a:pt x="267474" y="7541710"/>
                    <a:pt x="250827" y="7579056"/>
                    <a:pt x="270236" y="7579056"/>
                  </a:cubicBezTo>
                  <a:close/>
                  <a:moveTo>
                    <a:pt x="270236" y="8084348"/>
                  </a:moveTo>
                  <a:cubicBezTo>
                    <a:pt x="756339" y="8084348"/>
                    <a:pt x="690469" y="8067865"/>
                    <a:pt x="691557" y="8126233"/>
                  </a:cubicBezTo>
                  <a:cubicBezTo>
                    <a:pt x="701514" y="8654750"/>
                    <a:pt x="720523" y="8568593"/>
                    <a:pt x="588464" y="8568593"/>
                  </a:cubicBezTo>
                  <a:cubicBezTo>
                    <a:pt x="435270" y="8568593"/>
                    <a:pt x="430438" y="8565434"/>
                    <a:pt x="277510" y="8565328"/>
                  </a:cubicBezTo>
                  <a:cubicBezTo>
                    <a:pt x="265377" y="8047825"/>
                    <a:pt x="272121" y="8084348"/>
                    <a:pt x="270236" y="8084348"/>
                  </a:cubicBezTo>
                  <a:close/>
                  <a:moveTo>
                    <a:pt x="282103" y="9031788"/>
                  </a:moveTo>
                  <a:cubicBezTo>
                    <a:pt x="279342" y="8855519"/>
                    <a:pt x="282342" y="8850051"/>
                    <a:pt x="279501" y="8669322"/>
                  </a:cubicBezTo>
                  <a:cubicBezTo>
                    <a:pt x="277829" y="8560577"/>
                    <a:pt x="207286" y="8591313"/>
                    <a:pt x="695938" y="8593463"/>
                  </a:cubicBezTo>
                  <a:cubicBezTo>
                    <a:pt x="698142" y="8842512"/>
                    <a:pt x="704487" y="8843601"/>
                    <a:pt x="707169" y="9074124"/>
                  </a:cubicBezTo>
                  <a:cubicBezTo>
                    <a:pt x="228074" y="9065524"/>
                    <a:pt x="283245" y="9104781"/>
                    <a:pt x="282103" y="9031788"/>
                  </a:cubicBezTo>
                  <a:close/>
                  <a:moveTo>
                    <a:pt x="290281" y="9574904"/>
                  </a:moveTo>
                  <a:cubicBezTo>
                    <a:pt x="287573" y="9445403"/>
                    <a:pt x="285927" y="9348867"/>
                    <a:pt x="284519" y="9212915"/>
                  </a:cubicBezTo>
                  <a:cubicBezTo>
                    <a:pt x="283033" y="9069930"/>
                    <a:pt x="253562" y="9102604"/>
                    <a:pt x="429535" y="9099286"/>
                  </a:cubicBezTo>
                  <a:cubicBezTo>
                    <a:pt x="543966" y="9097269"/>
                    <a:pt x="640236" y="9097561"/>
                    <a:pt x="707434" y="9098808"/>
                  </a:cubicBezTo>
                  <a:cubicBezTo>
                    <a:pt x="708629" y="9236618"/>
                    <a:pt x="704169" y="9304010"/>
                    <a:pt x="712904" y="9583424"/>
                  </a:cubicBezTo>
                  <a:cubicBezTo>
                    <a:pt x="252580" y="9583424"/>
                    <a:pt x="290387" y="9579549"/>
                    <a:pt x="290281" y="9574904"/>
                  </a:cubicBezTo>
                  <a:close/>
                  <a:moveTo>
                    <a:pt x="290918" y="9604711"/>
                  </a:moveTo>
                  <a:cubicBezTo>
                    <a:pt x="432536" y="9605004"/>
                    <a:pt x="388887" y="9608056"/>
                    <a:pt x="713673" y="9608056"/>
                  </a:cubicBezTo>
                  <a:cubicBezTo>
                    <a:pt x="720789" y="9839906"/>
                    <a:pt x="716727" y="9929992"/>
                    <a:pt x="718798" y="10087867"/>
                  </a:cubicBezTo>
                  <a:cubicBezTo>
                    <a:pt x="294715" y="10089593"/>
                    <a:pt x="437527" y="10090468"/>
                    <a:pt x="300396" y="10090813"/>
                  </a:cubicBezTo>
                  <a:cubicBezTo>
                    <a:pt x="300370" y="10088106"/>
                    <a:pt x="290971" y="9606755"/>
                    <a:pt x="290918" y="9604711"/>
                  </a:cubicBezTo>
                  <a:close/>
                  <a:moveTo>
                    <a:pt x="300848" y="10118497"/>
                  </a:moveTo>
                  <a:cubicBezTo>
                    <a:pt x="300795" y="10115073"/>
                    <a:pt x="264633" y="10114543"/>
                    <a:pt x="719143" y="10112526"/>
                  </a:cubicBezTo>
                  <a:cubicBezTo>
                    <a:pt x="722010" y="10298457"/>
                    <a:pt x="726630" y="10306472"/>
                    <a:pt x="730134" y="10598229"/>
                  </a:cubicBezTo>
                  <a:cubicBezTo>
                    <a:pt x="543833" y="10597566"/>
                    <a:pt x="442226" y="10598442"/>
                    <a:pt x="308122" y="10598548"/>
                  </a:cubicBezTo>
                  <a:cubicBezTo>
                    <a:pt x="304777" y="10441309"/>
                    <a:pt x="303370" y="10276029"/>
                    <a:pt x="300848" y="10118497"/>
                  </a:cubicBezTo>
                  <a:close/>
                  <a:moveTo>
                    <a:pt x="315078" y="11024743"/>
                  </a:moveTo>
                  <a:cubicBezTo>
                    <a:pt x="313087" y="10541242"/>
                    <a:pt x="271324" y="10623578"/>
                    <a:pt x="429376" y="10622940"/>
                  </a:cubicBezTo>
                  <a:cubicBezTo>
                    <a:pt x="537382" y="10622649"/>
                    <a:pt x="609173" y="10622543"/>
                    <a:pt x="730426" y="10622888"/>
                  </a:cubicBezTo>
                  <a:cubicBezTo>
                    <a:pt x="736214" y="11145141"/>
                    <a:pt x="730506" y="10509073"/>
                    <a:pt x="734887" y="11105751"/>
                  </a:cubicBezTo>
                  <a:cubicBezTo>
                    <a:pt x="231818" y="11108379"/>
                    <a:pt x="315477" y="11118227"/>
                    <a:pt x="315078" y="11024743"/>
                  </a:cubicBezTo>
                  <a:close/>
                  <a:moveTo>
                    <a:pt x="322964" y="11568177"/>
                  </a:moveTo>
                  <a:cubicBezTo>
                    <a:pt x="314654" y="11037989"/>
                    <a:pt x="282581" y="11124835"/>
                    <a:pt x="429084" y="11128658"/>
                  </a:cubicBezTo>
                  <a:cubicBezTo>
                    <a:pt x="519434" y="11131126"/>
                    <a:pt x="595685" y="11131126"/>
                    <a:pt x="735099" y="11130436"/>
                  </a:cubicBezTo>
                  <a:cubicBezTo>
                    <a:pt x="737675" y="11391430"/>
                    <a:pt x="743887" y="11376088"/>
                    <a:pt x="746649" y="11609664"/>
                  </a:cubicBezTo>
                  <a:cubicBezTo>
                    <a:pt x="260996" y="11603771"/>
                    <a:pt x="324079" y="11636392"/>
                    <a:pt x="322964" y="11568177"/>
                  </a:cubicBezTo>
                  <a:close/>
                  <a:moveTo>
                    <a:pt x="330610" y="12120716"/>
                  </a:moveTo>
                  <a:cubicBezTo>
                    <a:pt x="330159" y="11987791"/>
                    <a:pt x="330345" y="12017280"/>
                    <a:pt x="324105" y="11636737"/>
                  </a:cubicBezTo>
                  <a:cubicBezTo>
                    <a:pt x="452820" y="11635941"/>
                    <a:pt x="488052" y="11631216"/>
                    <a:pt x="746914" y="11634375"/>
                  </a:cubicBezTo>
                  <a:cubicBezTo>
                    <a:pt x="748082" y="11767035"/>
                    <a:pt x="749941" y="12065932"/>
                    <a:pt x="750658" y="12120743"/>
                  </a:cubicBezTo>
                  <a:lnTo>
                    <a:pt x="330610" y="12120716"/>
                  </a:lnTo>
                  <a:close/>
                  <a:moveTo>
                    <a:pt x="747657" y="10112393"/>
                  </a:moveTo>
                  <a:cubicBezTo>
                    <a:pt x="1196007" y="10110561"/>
                    <a:pt x="1161466" y="10116002"/>
                    <a:pt x="1161519" y="10118975"/>
                  </a:cubicBezTo>
                  <a:cubicBezTo>
                    <a:pt x="1170174" y="10672151"/>
                    <a:pt x="1218734" y="10595788"/>
                    <a:pt x="1065886" y="10597645"/>
                  </a:cubicBezTo>
                  <a:cubicBezTo>
                    <a:pt x="962500" y="10598761"/>
                    <a:pt x="900187" y="10598734"/>
                    <a:pt x="751932" y="10598309"/>
                  </a:cubicBezTo>
                  <a:cubicBezTo>
                    <a:pt x="745480" y="10074251"/>
                    <a:pt x="732179" y="10112472"/>
                    <a:pt x="747657" y="10112393"/>
                  </a:cubicBezTo>
                  <a:close/>
                  <a:moveTo>
                    <a:pt x="756445" y="11024797"/>
                  </a:moveTo>
                  <a:cubicBezTo>
                    <a:pt x="756445" y="10539517"/>
                    <a:pt x="705523" y="10623206"/>
                    <a:pt x="906745" y="10623206"/>
                  </a:cubicBezTo>
                  <a:cubicBezTo>
                    <a:pt x="1056752" y="10623206"/>
                    <a:pt x="1050805" y="10621879"/>
                    <a:pt x="1172723" y="10621454"/>
                  </a:cubicBezTo>
                  <a:cubicBezTo>
                    <a:pt x="1172192" y="10923722"/>
                    <a:pt x="1176785" y="10968314"/>
                    <a:pt x="1180263" y="11104557"/>
                  </a:cubicBezTo>
                  <a:cubicBezTo>
                    <a:pt x="681468" y="11105088"/>
                    <a:pt x="756445" y="11132719"/>
                    <a:pt x="756445" y="11024797"/>
                  </a:cubicBezTo>
                  <a:close/>
                  <a:moveTo>
                    <a:pt x="767835" y="11568125"/>
                  </a:moveTo>
                  <a:cubicBezTo>
                    <a:pt x="759631" y="11042580"/>
                    <a:pt x="707859" y="11129959"/>
                    <a:pt x="906745" y="11129959"/>
                  </a:cubicBezTo>
                  <a:cubicBezTo>
                    <a:pt x="1065355" y="11129959"/>
                    <a:pt x="1043504" y="11129402"/>
                    <a:pt x="1180847" y="11129242"/>
                  </a:cubicBezTo>
                  <a:cubicBezTo>
                    <a:pt x="1185732" y="11345936"/>
                    <a:pt x="1181378" y="11373142"/>
                    <a:pt x="1185228" y="11609850"/>
                  </a:cubicBezTo>
                  <a:cubicBezTo>
                    <a:pt x="701859" y="11610354"/>
                    <a:pt x="768712" y="11625191"/>
                    <a:pt x="767835" y="11568125"/>
                  </a:cubicBezTo>
                  <a:close/>
                  <a:moveTo>
                    <a:pt x="772429" y="12120769"/>
                  </a:moveTo>
                  <a:cubicBezTo>
                    <a:pt x="771632" y="12060385"/>
                    <a:pt x="769774" y="11760612"/>
                    <a:pt x="768658" y="11634640"/>
                  </a:cubicBezTo>
                  <a:cubicBezTo>
                    <a:pt x="914418" y="11636313"/>
                    <a:pt x="1075417" y="11634614"/>
                    <a:pt x="1185653" y="11634481"/>
                  </a:cubicBezTo>
                  <a:cubicBezTo>
                    <a:pt x="1192237" y="12038885"/>
                    <a:pt x="1191440" y="11999470"/>
                    <a:pt x="1194202" y="12117027"/>
                  </a:cubicBezTo>
                  <a:cubicBezTo>
                    <a:pt x="1045017" y="12117531"/>
                    <a:pt x="1110516" y="12120796"/>
                    <a:pt x="772429" y="12120769"/>
                  </a:cubicBezTo>
                  <a:close/>
                  <a:moveTo>
                    <a:pt x="1199698" y="11024345"/>
                  </a:moveTo>
                  <a:cubicBezTo>
                    <a:pt x="1184591" y="10558230"/>
                    <a:pt x="1191679" y="10621375"/>
                    <a:pt x="1225212" y="10621375"/>
                  </a:cubicBezTo>
                  <a:cubicBezTo>
                    <a:pt x="1676296" y="10621375"/>
                    <a:pt x="1614860" y="10611076"/>
                    <a:pt x="1615072" y="10662357"/>
                  </a:cubicBezTo>
                  <a:cubicBezTo>
                    <a:pt x="1617276" y="11183203"/>
                    <a:pt x="1647888" y="11102620"/>
                    <a:pt x="1543493" y="11102620"/>
                  </a:cubicBezTo>
                  <a:cubicBezTo>
                    <a:pt x="1144713" y="11102620"/>
                    <a:pt x="1203202" y="11133171"/>
                    <a:pt x="1199698" y="11024345"/>
                  </a:cubicBezTo>
                  <a:close/>
                  <a:moveTo>
                    <a:pt x="1206309" y="11568231"/>
                  </a:moveTo>
                  <a:cubicBezTo>
                    <a:pt x="1198529" y="11070742"/>
                    <a:pt x="1198742" y="11129215"/>
                    <a:pt x="1225212" y="11129215"/>
                  </a:cubicBezTo>
                  <a:cubicBezTo>
                    <a:pt x="1692041" y="11129215"/>
                    <a:pt x="1620355" y="11101292"/>
                    <a:pt x="1622002" y="11206295"/>
                  </a:cubicBezTo>
                  <a:cubicBezTo>
                    <a:pt x="1629409" y="11681727"/>
                    <a:pt x="1662358" y="11612106"/>
                    <a:pt x="1543467" y="11612106"/>
                  </a:cubicBezTo>
                  <a:cubicBezTo>
                    <a:pt x="1151350" y="11612106"/>
                    <a:pt x="1207158" y="11621635"/>
                    <a:pt x="1206309" y="11568231"/>
                  </a:cubicBezTo>
                  <a:close/>
                  <a:moveTo>
                    <a:pt x="1636976" y="12112408"/>
                  </a:moveTo>
                  <a:cubicBezTo>
                    <a:pt x="1636949" y="12126715"/>
                    <a:pt x="1673190" y="12116947"/>
                    <a:pt x="1225186" y="12116947"/>
                  </a:cubicBezTo>
                  <a:cubicBezTo>
                    <a:pt x="1211167" y="12116947"/>
                    <a:pt x="1216105" y="12171147"/>
                    <a:pt x="1207371" y="11634428"/>
                  </a:cubicBezTo>
                  <a:cubicBezTo>
                    <a:pt x="1396513" y="11634322"/>
                    <a:pt x="1353024" y="11637082"/>
                    <a:pt x="1632144" y="11636658"/>
                  </a:cubicBezTo>
                  <a:cubicBezTo>
                    <a:pt x="1632197" y="11639764"/>
                    <a:pt x="1637082" y="12023968"/>
                    <a:pt x="1636976" y="12112408"/>
                  </a:cubicBezTo>
                  <a:close/>
                  <a:moveTo>
                    <a:pt x="1641197" y="11024637"/>
                  </a:moveTo>
                  <a:cubicBezTo>
                    <a:pt x="1635303" y="10556027"/>
                    <a:pt x="1614143" y="10623605"/>
                    <a:pt x="1702820" y="10622410"/>
                  </a:cubicBezTo>
                  <a:cubicBezTo>
                    <a:pt x="2113123" y="10616862"/>
                    <a:pt x="2057607" y="10614686"/>
                    <a:pt x="2058802" y="10662648"/>
                  </a:cubicBezTo>
                  <a:cubicBezTo>
                    <a:pt x="2071148" y="11176089"/>
                    <a:pt x="2070856" y="11104743"/>
                    <a:pt x="2021181" y="11104186"/>
                  </a:cubicBezTo>
                  <a:cubicBezTo>
                    <a:pt x="1574026" y="11099355"/>
                    <a:pt x="1642472" y="11128127"/>
                    <a:pt x="1641197" y="11024637"/>
                  </a:cubicBezTo>
                  <a:close/>
                  <a:moveTo>
                    <a:pt x="1652906" y="11568125"/>
                  </a:moveTo>
                  <a:cubicBezTo>
                    <a:pt x="1644967" y="11060921"/>
                    <a:pt x="1615046" y="11127304"/>
                    <a:pt x="1702607" y="11127649"/>
                  </a:cubicBezTo>
                  <a:cubicBezTo>
                    <a:pt x="2132319" y="11129375"/>
                    <a:pt x="2064245" y="11108645"/>
                    <a:pt x="2065758" y="11206295"/>
                  </a:cubicBezTo>
                  <a:cubicBezTo>
                    <a:pt x="2068572" y="11385458"/>
                    <a:pt x="2070112" y="11397269"/>
                    <a:pt x="2072794" y="11568549"/>
                  </a:cubicBezTo>
                  <a:cubicBezTo>
                    <a:pt x="2073670" y="11625775"/>
                    <a:pt x="2112619" y="11611442"/>
                    <a:pt x="1861881" y="11611628"/>
                  </a:cubicBezTo>
                  <a:cubicBezTo>
                    <a:pt x="1614143" y="11611628"/>
                    <a:pt x="1653835" y="11626466"/>
                    <a:pt x="1652906" y="11568125"/>
                  </a:cubicBezTo>
                  <a:close/>
                  <a:moveTo>
                    <a:pt x="2020968" y="12119070"/>
                  </a:moveTo>
                  <a:cubicBezTo>
                    <a:pt x="1921432" y="12119867"/>
                    <a:pt x="1905370" y="12119734"/>
                    <a:pt x="1658694" y="12119654"/>
                  </a:cubicBezTo>
                  <a:cubicBezTo>
                    <a:pt x="1658827" y="12027605"/>
                    <a:pt x="1653968" y="11639870"/>
                    <a:pt x="1653915" y="11636658"/>
                  </a:cubicBezTo>
                  <a:cubicBezTo>
                    <a:pt x="1853093" y="11636259"/>
                    <a:pt x="1618577" y="11636446"/>
                    <a:pt x="2073670" y="11636127"/>
                  </a:cubicBezTo>
                  <a:cubicBezTo>
                    <a:pt x="2079166" y="12209369"/>
                    <a:pt x="2101255" y="12118407"/>
                    <a:pt x="2020968" y="12119070"/>
                  </a:cubicBezTo>
                  <a:close/>
                  <a:moveTo>
                    <a:pt x="2076883" y="10480911"/>
                  </a:moveTo>
                  <a:cubicBezTo>
                    <a:pt x="2074121" y="10304509"/>
                    <a:pt x="2075077" y="10307588"/>
                    <a:pt x="2072104" y="10118445"/>
                  </a:cubicBezTo>
                  <a:cubicBezTo>
                    <a:pt x="2072050" y="10114118"/>
                    <a:pt x="2036739" y="10114198"/>
                    <a:pt x="2493054" y="10114118"/>
                  </a:cubicBezTo>
                  <a:cubicBezTo>
                    <a:pt x="2493080" y="10116083"/>
                    <a:pt x="2494567" y="10191915"/>
                    <a:pt x="2498231" y="10596318"/>
                  </a:cubicBezTo>
                  <a:cubicBezTo>
                    <a:pt x="1995666" y="10596318"/>
                    <a:pt x="2079352" y="10638627"/>
                    <a:pt x="2076883" y="10480911"/>
                  </a:cubicBezTo>
                  <a:close/>
                  <a:moveTo>
                    <a:pt x="2180242" y="10623737"/>
                  </a:moveTo>
                  <a:cubicBezTo>
                    <a:pt x="2339515" y="10623737"/>
                    <a:pt x="2340020" y="10620950"/>
                    <a:pt x="2498417" y="10620950"/>
                  </a:cubicBezTo>
                  <a:cubicBezTo>
                    <a:pt x="2500780" y="10935905"/>
                    <a:pt x="2503355" y="10968287"/>
                    <a:pt x="2506196" y="11103336"/>
                  </a:cubicBezTo>
                  <a:cubicBezTo>
                    <a:pt x="2332506" y="11103336"/>
                    <a:pt x="2273007" y="11105990"/>
                    <a:pt x="2086228" y="11104770"/>
                  </a:cubicBezTo>
                  <a:cubicBezTo>
                    <a:pt x="2081555" y="10540499"/>
                    <a:pt x="2046616" y="10623737"/>
                    <a:pt x="2180242" y="10623737"/>
                  </a:cubicBezTo>
                  <a:close/>
                  <a:moveTo>
                    <a:pt x="2094538" y="11568125"/>
                  </a:moveTo>
                  <a:cubicBezTo>
                    <a:pt x="2086441" y="11049083"/>
                    <a:pt x="2057634" y="11129693"/>
                    <a:pt x="2180242" y="11129693"/>
                  </a:cubicBezTo>
                  <a:cubicBezTo>
                    <a:pt x="2571536" y="11129693"/>
                    <a:pt x="2506329" y="11095241"/>
                    <a:pt x="2508055" y="11206295"/>
                  </a:cubicBezTo>
                  <a:cubicBezTo>
                    <a:pt x="2514400" y="11607646"/>
                    <a:pt x="2513922" y="11578370"/>
                    <a:pt x="2514480" y="11612238"/>
                  </a:cubicBezTo>
                  <a:cubicBezTo>
                    <a:pt x="2027154" y="11612902"/>
                    <a:pt x="2095441" y="11625457"/>
                    <a:pt x="2094538" y="11568125"/>
                  </a:cubicBezTo>
                  <a:close/>
                  <a:moveTo>
                    <a:pt x="2498682" y="12118858"/>
                  </a:moveTo>
                  <a:cubicBezTo>
                    <a:pt x="2053280" y="12118858"/>
                    <a:pt x="2099716" y="12120796"/>
                    <a:pt x="2099609" y="12112382"/>
                  </a:cubicBezTo>
                  <a:cubicBezTo>
                    <a:pt x="2091857" y="11538529"/>
                    <a:pt x="2072104" y="11636153"/>
                    <a:pt x="2180268" y="11636074"/>
                  </a:cubicBezTo>
                  <a:cubicBezTo>
                    <a:pt x="2339967" y="11636074"/>
                    <a:pt x="2339356" y="11636923"/>
                    <a:pt x="2498682" y="11636923"/>
                  </a:cubicBezTo>
                  <a:cubicBezTo>
                    <a:pt x="2520613" y="11636923"/>
                    <a:pt x="2514267" y="11619591"/>
                    <a:pt x="2517241" y="11750022"/>
                  </a:cubicBezTo>
                  <a:cubicBezTo>
                    <a:pt x="2527011" y="12175394"/>
                    <a:pt x="2529932" y="12118858"/>
                    <a:pt x="2498682" y="12118858"/>
                  </a:cubicBezTo>
                  <a:close/>
                  <a:moveTo>
                    <a:pt x="2520506" y="10662251"/>
                  </a:moveTo>
                  <a:cubicBezTo>
                    <a:pt x="2520108" y="10598256"/>
                    <a:pt x="2460052" y="10626975"/>
                    <a:pt x="2939226" y="10620552"/>
                  </a:cubicBezTo>
                  <a:cubicBezTo>
                    <a:pt x="2944058" y="10916582"/>
                    <a:pt x="2943952" y="10923351"/>
                    <a:pt x="2947032" y="11025221"/>
                  </a:cubicBezTo>
                  <a:cubicBezTo>
                    <a:pt x="2950483" y="11139222"/>
                    <a:pt x="3017097" y="11104531"/>
                    <a:pt x="2527967" y="11103363"/>
                  </a:cubicBezTo>
                  <a:cubicBezTo>
                    <a:pt x="2525896" y="11005023"/>
                    <a:pt x="2521914" y="10889057"/>
                    <a:pt x="2520506" y="10662251"/>
                  </a:cubicBezTo>
                  <a:close/>
                  <a:moveTo>
                    <a:pt x="2528445" y="11127995"/>
                  </a:moveTo>
                  <a:cubicBezTo>
                    <a:pt x="3028912" y="11129242"/>
                    <a:pt x="2949713" y="11109892"/>
                    <a:pt x="2951200" y="11206215"/>
                  </a:cubicBezTo>
                  <a:cubicBezTo>
                    <a:pt x="2954015" y="11387794"/>
                    <a:pt x="2955608" y="11380415"/>
                    <a:pt x="2958661" y="11568523"/>
                  </a:cubicBezTo>
                  <a:cubicBezTo>
                    <a:pt x="2959537" y="11624448"/>
                    <a:pt x="3027240" y="11610195"/>
                    <a:pt x="2536224" y="11612159"/>
                  </a:cubicBezTo>
                  <a:cubicBezTo>
                    <a:pt x="2535003" y="11539830"/>
                    <a:pt x="2529746" y="11195068"/>
                    <a:pt x="2528445" y="11127995"/>
                  </a:cubicBezTo>
                  <a:close/>
                  <a:moveTo>
                    <a:pt x="2544189" y="12118779"/>
                  </a:moveTo>
                  <a:cubicBezTo>
                    <a:pt x="2543578" y="11909384"/>
                    <a:pt x="2538799" y="11754746"/>
                    <a:pt x="2536675" y="11636817"/>
                  </a:cubicBezTo>
                  <a:cubicBezTo>
                    <a:pt x="2682621" y="11636207"/>
                    <a:pt x="2730995" y="11631164"/>
                    <a:pt x="2959484" y="11634401"/>
                  </a:cubicBezTo>
                  <a:cubicBezTo>
                    <a:pt x="2960811" y="11804805"/>
                    <a:pt x="2955661" y="11715542"/>
                    <a:pt x="2963095" y="12112674"/>
                  </a:cubicBezTo>
                  <a:cubicBezTo>
                    <a:pt x="2963201" y="12118619"/>
                    <a:pt x="3000026" y="12117770"/>
                    <a:pt x="2544189" y="12118779"/>
                  </a:cubicBezTo>
                  <a:close/>
                  <a:moveTo>
                    <a:pt x="2968803" y="11024425"/>
                  </a:moveTo>
                  <a:cubicBezTo>
                    <a:pt x="2965378" y="10911327"/>
                    <a:pt x="2965590" y="10903656"/>
                    <a:pt x="2960971" y="10620260"/>
                  </a:cubicBezTo>
                  <a:cubicBezTo>
                    <a:pt x="3252569" y="10615695"/>
                    <a:pt x="3255304" y="10621799"/>
                    <a:pt x="3382107" y="10623525"/>
                  </a:cubicBezTo>
                  <a:cubicBezTo>
                    <a:pt x="3384417" y="10752920"/>
                    <a:pt x="3390390" y="11102354"/>
                    <a:pt x="3390417" y="11104319"/>
                  </a:cubicBezTo>
                  <a:cubicBezTo>
                    <a:pt x="2899507" y="11106468"/>
                    <a:pt x="2972175" y="11135824"/>
                    <a:pt x="2968803" y="11024425"/>
                  </a:cubicBezTo>
                  <a:close/>
                  <a:moveTo>
                    <a:pt x="2971591" y="11130834"/>
                  </a:moveTo>
                  <a:cubicBezTo>
                    <a:pt x="3148732" y="11130914"/>
                    <a:pt x="3198062" y="11131206"/>
                    <a:pt x="3294863" y="11129905"/>
                  </a:cubicBezTo>
                  <a:cubicBezTo>
                    <a:pt x="3416091" y="11128260"/>
                    <a:pt x="3390470" y="11045978"/>
                    <a:pt x="3398674" y="11568603"/>
                  </a:cubicBezTo>
                  <a:cubicBezTo>
                    <a:pt x="3399550" y="11623917"/>
                    <a:pt x="3466695" y="11617229"/>
                    <a:pt x="2980989" y="11610089"/>
                  </a:cubicBezTo>
                  <a:cubicBezTo>
                    <a:pt x="2980512" y="11568443"/>
                    <a:pt x="2971644" y="11132932"/>
                    <a:pt x="2971591" y="11130834"/>
                  </a:cubicBezTo>
                  <a:close/>
                  <a:moveTo>
                    <a:pt x="2984945" y="12116761"/>
                  </a:moveTo>
                  <a:cubicBezTo>
                    <a:pt x="2977219" y="11740095"/>
                    <a:pt x="2982556" y="11802337"/>
                    <a:pt x="2981228" y="11634746"/>
                  </a:cubicBezTo>
                  <a:cubicBezTo>
                    <a:pt x="3103332" y="11636552"/>
                    <a:pt x="3118731" y="11635251"/>
                    <a:pt x="3294678" y="11636446"/>
                  </a:cubicBezTo>
                  <a:cubicBezTo>
                    <a:pt x="3443172" y="11637454"/>
                    <a:pt x="3387735" y="11554216"/>
                    <a:pt x="3407462" y="12113391"/>
                  </a:cubicBezTo>
                  <a:cubicBezTo>
                    <a:pt x="3407940" y="12127140"/>
                    <a:pt x="3421161" y="12113868"/>
                    <a:pt x="2984945" y="12116761"/>
                  </a:cubicBezTo>
                  <a:close/>
                  <a:moveTo>
                    <a:pt x="3410728" y="11024637"/>
                  </a:moveTo>
                  <a:cubicBezTo>
                    <a:pt x="3402497" y="10559080"/>
                    <a:pt x="3386939" y="10623976"/>
                    <a:pt x="3453951" y="10623976"/>
                  </a:cubicBezTo>
                  <a:cubicBezTo>
                    <a:pt x="3883291" y="10623976"/>
                    <a:pt x="3825677" y="10602901"/>
                    <a:pt x="3827562" y="10662808"/>
                  </a:cubicBezTo>
                  <a:cubicBezTo>
                    <a:pt x="3843068" y="11174948"/>
                    <a:pt x="3844767" y="11102646"/>
                    <a:pt x="3772418" y="11102646"/>
                  </a:cubicBezTo>
                  <a:cubicBezTo>
                    <a:pt x="3347193" y="11102620"/>
                    <a:pt x="3412692" y="11128817"/>
                    <a:pt x="3410728" y="11024637"/>
                  </a:cubicBezTo>
                  <a:close/>
                  <a:moveTo>
                    <a:pt x="3420418" y="11568177"/>
                  </a:moveTo>
                  <a:cubicBezTo>
                    <a:pt x="3412480" y="11061133"/>
                    <a:pt x="3395408" y="11128817"/>
                    <a:pt x="3453977" y="11128817"/>
                  </a:cubicBezTo>
                  <a:cubicBezTo>
                    <a:pt x="3904292" y="11128817"/>
                    <a:pt x="3834598" y="11102620"/>
                    <a:pt x="3836218" y="11206215"/>
                  </a:cubicBezTo>
                  <a:cubicBezTo>
                    <a:pt x="3843678" y="11683108"/>
                    <a:pt x="3861520" y="11609558"/>
                    <a:pt x="3772418" y="11609558"/>
                  </a:cubicBezTo>
                  <a:cubicBezTo>
                    <a:pt x="3365301" y="11609584"/>
                    <a:pt x="3421400" y="11631083"/>
                    <a:pt x="3420418" y="11568177"/>
                  </a:cubicBezTo>
                  <a:close/>
                  <a:moveTo>
                    <a:pt x="3429445" y="12119442"/>
                  </a:moveTo>
                  <a:cubicBezTo>
                    <a:pt x="3422330" y="11906438"/>
                    <a:pt x="3423498" y="11795808"/>
                    <a:pt x="3421400" y="11636923"/>
                  </a:cubicBezTo>
                  <a:cubicBezTo>
                    <a:pt x="3634571" y="11637136"/>
                    <a:pt x="3551336" y="11634534"/>
                    <a:pt x="3842536" y="11634163"/>
                  </a:cubicBezTo>
                  <a:lnTo>
                    <a:pt x="3850289" y="12119548"/>
                  </a:lnTo>
                  <a:cubicBezTo>
                    <a:pt x="3782560" y="12119920"/>
                    <a:pt x="3431543" y="12119469"/>
                    <a:pt x="3429445" y="12119442"/>
                  </a:cubicBezTo>
                  <a:close/>
                  <a:moveTo>
                    <a:pt x="3855758" y="11025911"/>
                  </a:moveTo>
                  <a:cubicBezTo>
                    <a:pt x="3851829" y="10551170"/>
                    <a:pt x="3820713" y="10621693"/>
                    <a:pt x="3931691" y="10621375"/>
                  </a:cubicBezTo>
                  <a:cubicBezTo>
                    <a:pt x="4325932" y="10620313"/>
                    <a:pt x="4268399" y="10609723"/>
                    <a:pt x="4269991" y="10662781"/>
                  </a:cubicBezTo>
                  <a:cubicBezTo>
                    <a:pt x="4285311" y="11168977"/>
                    <a:pt x="4275833" y="11105539"/>
                    <a:pt x="4250371" y="11105141"/>
                  </a:cubicBezTo>
                  <a:cubicBezTo>
                    <a:pt x="3788401" y="11097072"/>
                    <a:pt x="3856661" y="11131896"/>
                    <a:pt x="3855758" y="11025911"/>
                  </a:cubicBezTo>
                  <a:close/>
                  <a:moveTo>
                    <a:pt x="3863245" y="11568177"/>
                  </a:moveTo>
                  <a:cubicBezTo>
                    <a:pt x="3855068" y="11045739"/>
                    <a:pt x="3835819" y="11127225"/>
                    <a:pt x="3931612" y="11127862"/>
                  </a:cubicBezTo>
                  <a:cubicBezTo>
                    <a:pt x="4334269" y="11131126"/>
                    <a:pt x="4274611" y="11105433"/>
                    <a:pt x="4276204" y="11206295"/>
                  </a:cubicBezTo>
                  <a:cubicBezTo>
                    <a:pt x="4283399" y="11666093"/>
                    <a:pt x="4305382" y="11610089"/>
                    <a:pt x="4250371" y="11609637"/>
                  </a:cubicBezTo>
                  <a:cubicBezTo>
                    <a:pt x="3804596" y="11606028"/>
                    <a:pt x="3864201" y="11628191"/>
                    <a:pt x="3863245" y="11568177"/>
                  </a:cubicBezTo>
                  <a:close/>
                  <a:moveTo>
                    <a:pt x="4292506" y="12112408"/>
                  </a:moveTo>
                  <a:cubicBezTo>
                    <a:pt x="4292479" y="12127034"/>
                    <a:pt x="4332171" y="12115169"/>
                    <a:pt x="3931612" y="12118938"/>
                  </a:cubicBezTo>
                  <a:cubicBezTo>
                    <a:pt x="3847979" y="12119734"/>
                    <a:pt x="3873202" y="12192806"/>
                    <a:pt x="3864308" y="11634136"/>
                  </a:cubicBezTo>
                  <a:cubicBezTo>
                    <a:pt x="4042325" y="11633791"/>
                    <a:pt x="4038263" y="11632915"/>
                    <a:pt x="4286346" y="11634588"/>
                  </a:cubicBezTo>
                  <a:cubicBezTo>
                    <a:pt x="4291152" y="11931016"/>
                    <a:pt x="4292798" y="11968945"/>
                    <a:pt x="4292506" y="12112408"/>
                  </a:cubicBezTo>
                  <a:close/>
                  <a:moveTo>
                    <a:pt x="4409485" y="10622834"/>
                  </a:moveTo>
                  <a:cubicBezTo>
                    <a:pt x="4570564" y="10622834"/>
                    <a:pt x="4564935" y="10620658"/>
                    <a:pt x="4709155" y="10620446"/>
                  </a:cubicBezTo>
                  <a:cubicBezTo>
                    <a:pt x="4713456" y="10895693"/>
                    <a:pt x="4713429" y="10914697"/>
                    <a:pt x="4716987" y="11025805"/>
                  </a:cubicBezTo>
                  <a:cubicBezTo>
                    <a:pt x="4719961" y="11120642"/>
                    <a:pt x="4803221" y="11112360"/>
                    <a:pt x="4296887" y="11105858"/>
                  </a:cubicBezTo>
                  <a:cubicBezTo>
                    <a:pt x="4294391" y="10532775"/>
                    <a:pt x="4253026" y="10622834"/>
                    <a:pt x="4409485" y="10622834"/>
                  </a:cubicBezTo>
                  <a:close/>
                  <a:moveTo>
                    <a:pt x="4307002" y="11568125"/>
                  </a:moveTo>
                  <a:cubicBezTo>
                    <a:pt x="4298931" y="11050808"/>
                    <a:pt x="4259212" y="11131126"/>
                    <a:pt x="4409485" y="11131126"/>
                  </a:cubicBezTo>
                  <a:cubicBezTo>
                    <a:pt x="4566475" y="11131126"/>
                    <a:pt x="4566555" y="11129481"/>
                    <a:pt x="4719854" y="11129427"/>
                  </a:cubicBezTo>
                  <a:cubicBezTo>
                    <a:pt x="4722005" y="11225087"/>
                    <a:pt x="4723067" y="11338796"/>
                    <a:pt x="4727262" y="11610673"/>
                  </a:cubicBezTo>
                  <a:cubicBezTo>
                    <a:pt x="4240892" y="11610646"/>
                    <a:pt x="4307878" y="11624740"/>
                    <a:pt x="4307002" y="11568125"/>
                  </a:cubicBezTo>
                  <a:close/>
                  <a:moveTo>
                    <a:pt x="4728005" y="12116337"/>
                  </a:moveTo>
                  <a:cubicBezTo>
                    <a:pt x="4524500" y="12116337"/>
                    <a:pt x="4314250" y="12129342"/>
                    <a:pt x="4314277" y="12112488"/>
                  </a:cubicBezTo>
                  <a:cubicBezTo>
                    <a:pt x="4315445" y="11550713"/>
                    <a:pt x="4266248" y="11634985"/>
                    <a:pt x="4409485" y="11634985"/>
                  </a:cubicBezTo>
                  <a:cubicBezTo>
                    <a:pt x="4547386" y="11634985"/>
                    <a:pt x="4577467" y="11635304"/>
                    <a:pt x="4727660" y="11635304"/>
                  </a:cubicBezTo>
                  <a:cubicBezTo>
                    <a:pt x="4735466" y="12157026"/>
                    <a:pt x="4736421" y="12116337"/>
                    <a:pt x="4728005" y="12116337"/>
                  </a:cubicBezTo>
                  <a:close/>
                  <a:moveTo>
                    <a:pt x="4730899" y="10620419"/>
                  </a:moveTo>
                  <a:cubicBezTo>
                    <a:pt x="4887305" y="10620472"/>
                    <a:pt x="4887836" y="10623843"/>
                    <a:pt x="5046526" y="10623843"/>
                  </a:cubicBezTo>
                  <a:cubicBezTo>
                    <a:pt x="5192710" y="10623843"/>
                    <a:pt x="5141813" y="10554567"/>
                    <a:pt x="5160266" y="11025300"/>
                  </a:cubicBezTo>
                  <a:cubicBezTo>
                    <a:pt x="5164115" y="11123403"/>
                    <a:pt x="5243155" y="11104265"/>
                    <a:pt x="4741095" y="11104743"/>
                  </a:cubicBezTo>
                  <a:cubicBezTo>
                    <a:pt x="4736368" y="10915919"/>
                    <a:pt x="4738439" y="11103257"/>
                    <a:pt x="4730899" y="10620419"/>
                  </a:cubicBezTo>
                  <a:close/>
                  <a:moveTo>
                    <a:pt x="4748369" y="11568177"/>
                  </a:moveTo>
                  <a:cubicBezTo>
                    <a:pt x="4745581" y="11389519"/>
                    <a:pt x="4745900" y="11386520"/>
                    <a:pt x="4743086" y="11205818"/>
                  </a:cubicBezTo>
                  <a:cubicBezTo>
                    <a:pt x="4741599" y="11111724"/>
                    <a:pt x="4658285" y="11124544"/>
                    <a:pt x="5163637" y="11127225"/>
                  </a:cubicBezTo>
                  <a:cubicBezTo>
                    <a:pt x="5166240" y="11231457"/>
                    <a:pt x="5166558" y="11331709"/>
                    <a:pt x="5170620" y="11611070"/>
                  </a:cubicBezTo>
                  <a:cubicBezTo>
                    <a:pt x="4678118" y="11619750"/>
                    <a:pt x="4749166" y="11617653"/>
                    <a:pt x="4748369" y="11568177"/>
                  </a:cubicBezTo>
                  <a:close/>
                  <a:moveTo>
                    <a:pt x="4755352" y="12116337"/>
                  </a:moveTo>
                  <a:cubicBezTo>
                    <a:pt x="4755352" y="12029383"/>
                    <a:pt x="4750732" y="11722629"/>
                    <a:pt x="4749404" y="11635304"/>
                  </a:cubicBezTo>
                  <a:cubicBezTo>
                    <a:pt x="4878066" y="11635411"/>
                    <a:pt x="5034286" y="11638091"/>
                    <a:pt x="5170939" y="11635729"/>
                  </a:cubicBezTo>
                  <a:cubicBezTo>
                    <a:pt x="5173169" y="11797639"/>
                    <a:pt x="5172664" y="11865456"/>
                    <a:pt x="5177789" y="12112727"/>
                  </a:cubicBezTo>
                  <a:cubicBezTo>
                    <a:pt x="5178028" y="12122760"/>
                    <a:pt x="5211667" y="12117000"/>
                    <a:pt x="4755352" y="12116337"/>
                  </a:cubicBezTo>
                  <a:close/>
                  <a:moveTo>
                    <a:pt x="5181957" y="11024239"/>
                  </a:moveTo>
                  <a:cubicBezTo>
                    <a:pt x="5163744" y="10560645"/>
                    <a:pt x="5172797" y="10623525"/>
                    <a:pt x="5205719" y="10623260"/>
                  </a:cubicBezTo>
                  <a:cubicBezTo>
                    <a:pt x="5659379" y="10620207"/>
                    <a:pt x="5598101" y="10606803"/>
                    <a:pt x="5598500" y="10662409"/>
                  </a:cubicBezTo>
                  <a:cubicBezTo>
                    <a:pt x="5599402" y="10787027"/>
                    <a:pt x="5600172" y="10817711"/>
                    <a:pt x="5604766" y="11106389"/>
                  </a:cubicBezTo>
                  <a:cubicBezTo>
                    <a:pt x="5111971" y="11101452"/>
                    <a:pt x="5186072" y="11129030"/>
                    <a:pt x="5181957" y="11024239"/>
                  </a:cubicBezTo>
                  <a:close/>
                  <a:moveTo>
                    <a:pt x="5191701" y="11568125"/>
                  </a:moveTo>
                  <a:cubicBezTo>
                    <a:pt x="5183948" y="11072972"/>
                    <a:pt x="5178718" y="11127304"/>
                    <a:pt x="5205586" y="11127490"/>
                  </a:cubicBezTo>
                  <a:cubicBezTo>
                    <a:pt x="5680805" y="11130675"/>
                    <a:pt x="5604819" y="11110184"/>
                    <a:pt x="5606359" y="11206242"/>
                  </a:cubicBezTo>
                  <a:cubicBezTo>
                    <a:pt x="5609173" y="11385830"/>
                    <a:pt x="5607075" y="11382406"/>
                    <a:pt x="5609996" y="11568603"/>
                  </a:cubicBezTo>
                  <a:cubicBezTo>
                    <a:pt x="5610845" y="11622272"/>
                    <a:pt x="5655901" y="11608841"/>
                    <a:pt x="5364780" y="11608788"/>
                  </a:cubicBezTo>
                  <a:cubicBezTo>
                    <a:pt x="5159442" y="11608788"/>
                    <a:pt x="5192604" y="11625377"/>
                    <a:pt x="5191701" y="11568125"/>
                  </a:cubicBezTo>
                  <a:close/>
                  <a:moveTo>
                    <a:pt x="5199586" y="12112143"/>
                  </a:moveTo>
                  <a:cubicBezTo>
                    <a:pt x="5188462" y="11577468"/>
                    <a:pt x="5190426" y="11635384"/>
                    <a:pt x="5205825" y="11635091"/>
                  </a:cubicBezTo>
                  <a:cubicBezTo>
                    <a:pt x="5316114" y="11632862"/>
                    <a:pt x="5335416" y="11633420"/>
                    <a:pt x="5611031" y="11633473"/>
                  </a:cubicBezTo>
                  <a:cubicBezTo>
                    <a:pt x="5611084" y="11636472"/>
                    <a:pt x="5616899" y="11989383"/>
                    <a:pt x="5619660" y="12117106"/>
                  </a:cubicBezTo>
                  <a:cubicBezTo>
                    <a:pt x="5216498" y="12118699"/>
                    <a:pt x="5199878" y="12124989"/>
                    <a:pt x="5199586" y="12112143"/>
                  </a:cubicBezTo>
                  <a:close/>
                  <a:moveTo>
                    <a:pt x="5618173" y="10480858"/>
                  </a:moveTo>
                  <a:cubicBezTo>
                    <a:pt x="5611297" y="10040914"/>
                    <a:pt x="5581800" y="10114092"/>
                    <a:pt x="5683194" y="10114092"/>
                  </a:cubicBezTo>
                  <a:cubicBezTo>
                    <a:pt x="5685185" y="10114092"/>
                    <a:pt x="6031211" y="10114251"/>
                    <a:pt x="6031291" y="10118922"/>
                  </a:cubicBezTo>
                  <a:cubicBezTo>
                    <a:pt x="6039867" y="10666126"/>
                    <a:pt x="6058133" y="10594169"/>
                    <a:pt x="6001768" y="10594169"/>
                  </a:cubicBezTo>
                  <a:cubicBezTo>
                    <a:pt x="5541391" y="10594169"/>
                    <a:pt x="5620563" y="10633266"/>
                    <a:pt x="5618173" y="10480858"/>
                  </a:cubicBezTo>
                  <a:close/>
                  <a:moveTo>
                    <a:pt x="5619926" y="10621481"/>
                  </a:moveTo>
                  <a:cubicBezTo>
                    <a:pt x="5916489" y="10620605"/>
                    <a:pt x="5863681" y="10618348"/>
                    <a:pt x="6040557" y="10618880"/>
                  </a:cubicBezTo>
                  <a:cubicBezTo>
                    <a:pt x="6041247" y="10696703"/>
                    <a:pt x="6041593" y="10692403"/>
                    <a:pt x="6044646" y="11105061"/>
                  </a:cubicBezTo>
                  <a:cubicBezTo>
                    <a:pt x="5840556" y="11105009"/>
                    <a:pt x="5767278" y="11107556"/>
                    <a:pt x="5626510" y="11106574"/>
                  </a:cubicBezTo>
                  <a:cubicBezTo>
                    <a:pt x="5619766" y="10682077"/>
                    <a:pt x="5621359" y="10788726"/>
                    <a:pt x="5619926" y="10621481"/>
                  </a:cubicBezTo>
                  <a:close/>
                  <a:moveTo>
                    <a:pt x="5631740" y="11568177"/>
                  </a:moveTo>
                  <a:cubicBezTo>
                    <a:pt x="5623776" y="11059700"/>
                    <a:pt x="5613952" y="11131392"/>
                    <a:pt x="5683194" y="11131392"/>
                  </a:cubicBezTo>
                  <a:cubicBezTo>
                    <a:pt x="6110782" y="11131392"/>
                    <a:pt x="6044327" y="11106415"/>
                    <a:pt x="6045867" y="11206295"/>
                  </a:cubicBezTo>
                  <a:cubicBezTo>
                    <a:pt x="6053195" y="11674932"/>
                    <a:pt x="6078364" y="11611203"/>
                    <a:pt x="6001741" y="11611203"/>
                  </a:cubicBezTo>
                  <a:cubicBezTo>
                    <a:pt x="5572879" y="11611203"/>
                    <a:pt x="5632563" y="11618264"/>
                    <a:pt x="5631740" y="11568177"/>
                  </a:cubicBezTo>
                  <a:close/>
                  <a:moveTo>
                    <a:pt x="6001741" y="12119654"/>
                  </a:moveTo>
                  <a:cubicBezTo>
                    <a:pt x="5599562" y="12119654"/>
                    <a:pt x="5641457" y="12117451"/>
                    <a:pt x="5641325" y="12110815"/>
                  </a:cubicBezTo>
                  <a:cubicBezTo>
                    <a:pt x="5628501" y="11557163"/>
                    <a:pt x="5617483" y="11633473"/>
                    <a:pt x="5683194" y="11633473"/>
                  </a:cubicBezTo>
                  <a:cubicBezTo>
                    <a:pt x="5842255" y="11633473"/>
                    <a:pt x="5842335" y="11635835"/>
                    <a:pt x="6001741" y="11635835"/>
                  </a:cubicBezTo>
                  <a:cubicBezTo>
                    <a:pt x="6069258" y="11635835"/>
                    <a:pt x="6055850" y="11613380"/>
                    <a:pt x="6056540" y="11749783"/>
                  </a:cubicBezTo>
                  <a:cubicBezTo>
                    <a:pt x="6058372" y="12191001"/>
                    <a:pt x="6089887" y="12119654"/>
                    <a:pt x="6001741" y="12119654"/>
                  </a:cubicBezTo>
                  <a:close/>
                  <a:moveTo>
                    <a:pt x="6060576" y="10480858"/>
                  </a:moveTo>
                  <a:cubicBezTo>
                    <a:pt x="6057735" y="10299492"/>
                    <a:pt x="6055850" y="10299200"/>
                    <a:pt x="6053009" y="10118497"/>
                  </a:cubicBezTo>
                  <a:cubicBezTo>
                    <a:pt x="6052956" y="10115976"/>
                    <a:pt x="6250249" y="10111092"/>
                    <a:pt x="6471808" y="10114065"/>
                  </a:cubicBezTo>
                  <a:cubicBezTo>
                    <a:pt x="6471835" y="10116241"/>
                    <a:pt x="6478553" y="10532722"/>
                    <a:pt x="6479880" y="10596265"/>
                  </a:cubicBezTo>
                  <a:cubicBezTo>
                    <a:pt x="5975509" y="10596451"/>
                    <a:pt x="6062885" y="10624454"/>
                    <a:pt x="6060576" y="10480858"/>
                  </a:cubicBezTo>
                  <a:close/>
                  <a:moveTo>
                    <a:pt x="6160882" y="10619888"/>
                  </a:moveTo>
                  <a:cubicBezTo>
                    <a:pt x="6254576" y="10621136"/>
                    <a:pt x="6277064" y="10620976"/>
                    <a:pt x="6480410" y="10620897"/>
                  </a:cubicBezTo>
                  <a:cubicBezTo>
                    <a:pt x="6492411" y="11156820"/>
                    <a:pt x="6491853" y="11104345"/>
                    <a:pt x="6479481" y="11104451"/>
                  </a:cubicBezTo>
                  <a:cubicBezTo>
                    <a:pt x="6360113" y="11105406"/>
                    <a:pt x="6353050" y="11105167"/>
                    <a:pt x="6066417" y="11105061"/>
                  </a:cubicBezTo>
                  <a:cubicBezTo>
                    <a:pt x="6062434" y="10534766"/>
                    <a:pt x="6032247" y="10618136"/>
                    <a:pt x="6160882" y="10619888"/>
                  </a:cubicBezTo>
                  <a:close/>
                  <a:moveTo>
                    <a:pt x="6076452" y="11568125"/>
                  </a:moveTo>
                  <a:cubicBezTo>
                    <a:pt x="6073585" y="11384449"/>
                    <a:pt x="6070426" y="11385538"/>
                    <a:pt x="6067612" y="11205870"/>
                  </a:cubicBezTo>
                  <a:cubicBezTo>
                    <a:pt x="6065912" y="11097232"/>
                    <a:pt x="5996643" y="11132905"/>
                    <a:pt x="6489225" y="11129082"/>
                  </a:cubicBezTo>
                  <a:cubicBezTo>
                    <a:pt x="6493367" y="11403693"/>
                    <a:pt x="6492279" y="11448178"/>
                    <a:pt x="6495385" y="11613645"/>
                  </a:cubicBezTo>
                  <a:cubicBezTo>
                    <a:pt x="6009361" y="11613858"/>
                    <a:pt x="6077329" y="11625085"/>
                    <a:pt x="6076452" y="11568125"/>
                  </a:cubicBezTo>
                  <a:close/>
                  <a:moveTo>
                    <a:pt x="6479641" y="12118964"/>
                  </a:moveTo>
                  <a:cubicBezTo>
                    <a:pt x="6047885" y="12116629"/>
                    <a:pt x="6083940" y="12125202"/>
                    <a:pt x="6083648" y="12112222"/>
                  </a:cubicBezTo>
                  <a:cubicBezTo>
                    <a:pt x="6070611" y="11542882"/>
                    <a:pt x="6057841" y="11635490"/>
                    <a:pt x="6160908" y="11637136"/>
                  </a:cubicBezTo>
                  <a:cubicBezTo>
                    <a:pt x="6252744" y="11638622"/>
                    <a:pt x="6277701" y="11638383"/>
                    <a:pt x="6495916" y="11638277"/>
                  </a:cubicBezTo>
                  <a:cubicBezTo>
                    <a:pt x="6507332" y="12175102"/>
                    <a:pt x="6518058" y="12119150"/>
                    <a:pt x="6479641" y="12118964"/>
                  </a:cubicBezTo>
                  <a:close/>
                  <a:moveTo>
                    <a:pt x="6502182" y="10620870"/>
                  </a:moveTo>
                  <a:cubicBezTo>
                    <a:pt x="6987143" y="10620658"/>
                    <a:pt x="6923026" y="10603910"/>
                    <a:pt x="6924432" y="10662675"/>
                  </a:cubicBezTo>
                  <a:cubicBezTo>
                    <a:pt x="6928017" y="10818534"/>
                    <a:pt x="6927592" y="10839237"/>
                    <a:pt x="6931097" y="11022408"/>
                  </a:cubicBezTo>
                  <a:cubicBezTo>
                    <a:pt x="6933221" y="11131843"/>
                    <a:pt x="7007136" y="11100629"/>
                    <a:pt x="6510598" y="11104186"/>
                  </a:cubicBezTo>
                  <a:cubicBezTo>
                    <a:pt x="6504731" y="10715575"/>
                    <a:pt x="6506137" y="10799635"/>
                    <a:pt x="6502182" y="10620870"/>
                  </a:cubicBezTo>
                  <a:close/>
                  <a:moveTo>
                    <a:pt x="6512138" y="11205870"/>
                  </a:moveTo>
                  <a:cubicBezTo>
                    <a:pt x="6510598" y="11104583"/>
                    <a:pt x="6435222" y="11128074"/>
                    <a:pt x="6933035" y="11127782"/>
                  </a:cubicBezTo>
                  <a:cubicBezTo>
                    <a:pt x="6933433" y="11150529"/>
                    <a:pt x="6939991" y="11553234"/>
                    <a:pt x="6940230" y="11568576"/>
                  </a:cubicBezTo>
                  <a:cubicBezTo>
                    <a:pt x="6941026" y="11618954"/>
                    <a:pt x="7009977" y="11613380"/>
                    <a:pt x="6517156" y="11613645"/>
                  </a:cubicBezTo>
                  <a:cubicBezTo>
                    <a:pt x="6514182" y="11460946"/>
                    <a:pt x="6514740" y="11372664"/>
                    <a:pt x="6512138" y="11205870"/>
                  </a:cubicBezTo>
                  <a:close/>
                  <a:moveTo>
                    <a:pt x="6527484" y="12119203"/>
                  </a:moveTo>
                  <a:cubicBezTo>
                    <a:pt x="6523741" y="11751800"/>
                    <a:pt x="6521324" y="11807726"/>
                    <a:pt x="6517634" y="11638250"/>
                  </a:cubicBezTo>
                  <a:cubicBezTo>
                    <a:pt x="6782178" y="11638118"/>
                    <a:pt x="6832384" y="11633658"/>
                    <a:pt x="6941159" y="11633393"/>
                  </a:cubicBezTo>
                  <a:cubicBezTo>
                    <a:pt x="6943336" y="11800983"/>
                    <a:pt x="6939061" y="11510209"/>
                    <a:pt x="6947079" y="12115726"/>
                  </a:cubicBezTo>
                  <a:cubicBezTo>
                    <a:pt x="6947079" y="12117637"/>
                    <a:pt x="6640136" y="12119734"/>
                    <a:pt x="6527484" y="12119203"/>
                  </a:cubicBezTo>
                  <a:close/>
                  <a:moveTo>
                    <a:pt x="6957461" y="10620685"/>
                  </a:moveTo>
                  <a:cubicBezTo>
                    <a:pt x="7427210" y="10620685"/>
                    <a:pt x="7364923" y="10599849"/>
                    <a:pt x="7365693" y="10662463"/>
                  </a:cubicBezTo>
                  <a:cubicBezTo>
                    <a:pt x="7372224" y="11185115"/>
                    <a:pt x="7406235" y="11105300"/>
                    <a:pt x="7275981" y="11105300"/>
                  </a:cubicBezTo>
                  <a:cubicBezTo>
                    <a:pt x="7122496" y="11105300"/>
                    <a:pt x="7117239" y="11103097"/>
                    <a:pt x="6957461" y="11103097"/>
                  </a:cubicBezTo>
                  <a:cubicBezTo>
                    <a:pt x="6953717" y="11103097"/>
                    <a:pt x="6937416" y="10620711"/>
                    <a:pt x="6957461" y="10620685"/>
                  </a:cubicBezTo>
                  <a:close/>
                  <a:moveTo>
                    <a:pt x="6961947" y="11568125"/>
                  </a:moveTo>
                  <a:cubicBezTo>
                    <a:pt x="6952920" y="11014604"/>
                    <a:pt x="6955363" y="11161013"/>
                    <a:pt x="6954779" y="11127756"/>
                  </a:cubicBezTo>
                  <a:cubicBezTo>
                    <a:pt x="7131311" y="11127756"/>
                    <a:pt x="7110043" y="11130595"/>
                    <a:pt x="7375012" y="11129826"/>
                  </a:cubicBezTo>
                  <a:cubicBezTo>
                    <a:pt x="7375066" y="11131896"/>
                    <a:pt x="7383057" y="11564674"/>
                    <a:pt x="7383721" y="11613167"/>
                  </a:cubicBezTo>
                  <a:cubicBezTo>
                    <a:pt x="7255405" y="11614893"/>
                    <a:pt x="7175064" y="11613141"/>
                    <a:pt x="7116973" y="11611230"/>
                  </a:cubicBezTo>
                  <a:cubicBezTo>
                    <a:pt x="6934495" y="11605523"/>
                    <a:pt x="6962824" y="11624448"/>
                    <a:pt x="6961947" y="11568125"/>
                  </a:cubicBezTo>
                  <a:close/>
                  <a:moveTo>
                    <a:pt x="6968877" y="12116655"/>
                  </a:moveTo>
                  <a:cubicBezTo>
                    <a:pt x="6962983" y="11711906"/>
                    <a:pt x="6964550" y="11757533"/>
                    <a:pt x="6962903" y="11633393"/>
                  </a:cubicBezTo>
                  <a:cubicBezTo>
                    <a:pt x="7116362" y="11633526"/>
                    <a:pt x="7117345" y="11638463"/>
                    <a:pt x="7275981" y="11638463"/>
                  </a:cubicBezTo>
                  <a:cubicBezTo>
                    <a:pt x="7419776" y="11638463"/>
                    <a:pt x="7381199" y="11546731"/>
                    <a:pt x="7389828" y="12117744"/>
                  </a:cubicBezTo>
                  <a:cubicBezTo>
                    <a:pt x="7096822" y="12117823"/>
                    <a:pt x="7125761" y="12116708"/>
                    <a:pt x="6968877" y="12116655"/>
                  </a:cubicBezTo>
                  <a:close/>
                  <a:moveTo>
                    <a:pt x="7394102" y="11024425"/>
                  </a:moveTo>
                  <a:cubicBezTo>
                    <a:pt x="7380323" y="10553850"/>
                    <a:pt x="7375092" y="10619198"/>
                    <a:pt x="7435175" y="10619994"/>
                  </a:cubicBezTo>
                  <a:cubicBezTo>
                    <a:pt x="7556429" y="10621799"/>
                    <a:pt x="7593705" y="10620578"/>
                    <a:pt x="7754146" y="10621666"/>
                  </a:cubicBezTo>
                  <a:cubicBezTo>
                    <a:pt x="7831459" y="10622198"/>
                    <a:pt x="7810140" y="10547241"/>
                    <a:pt x="7815689" y="11105354"/>
                  </a:cubicBezTo>
                  <a:cubicBezTo>
                    <a:pt x="7324620" y="11103469"/>
                    <a:pt x="7397262" y="11133277"/>
                    <a:pt x="7394102" y="11024425"/>
                  </a:cubicBezTo>
                  <a:close/>
                  <a:moveTo>
                    <a:pt x="7404828" y="11568125"/>
                  </a:moveTo>
                  <a:cubicBezTo>
                    <a:pt x="7396917" y="11062991"/>
                    <a:pt x="7380774" y="11129879"/>
                    <a:pt x="7435361" y="11129587"/>
                  </a:cubicBezTo>
                  <a:cubicBezTo>
                    <a:pt x="7888144" y="11127782"/>
                    <a:pt x="7815530" y="11111379"/>
                    <a:pt x="7817043" y="11206295"/>
                  </a:cubicBezTo>
                  <a:cubicBezTo>
                    <a:pt x="7824478" y="11680533"/>
                    <a:pt x="7847841" y="11610168"/>
                    <a:pt x="7754146" y="11610540"/>
                  </a:cubicBezTo>
                  <a:cubicBezTo>
                    <a:pt x="7344029" y="11611654"/>
                    <a:pt x="7405731" y="11626651"/>
                    <a:pt x="7404828" y="11568125"/>
                  </a:cubicBezTo>
                  <a:close/>
                  <a:moveTo>
                    <a:pt x="7831540" y="12112408"/>
                  </a:moveTo>
                  <a:cubicBezTo>
                    <a:pt x="7831540" y="12118486"/>
                    <a:pt x="7867223" y="12117557"/>
                    <a:pt x="7411572" y="12117717"/>
                  </a:cubicBezTo>
                  <a:cubicBezTo>
                    <a:pt x="7403394" y="11576751"/>
                    <a:pt x="7395297" y="11637693"/>
                    <a:pt x="7435494" y="11636950"/>
                  </a:cubicBezTo>
                  <a:cubicBezTo>
                    <a:pt x="7555765" y="11634694"/>
                    <a:pt x="7584067" y="11635862"/>
                    <a:pt x="7754226" y="11635172"/>
                  </a:cubicBezTo>
                  <a:cubicBezTo>
                    <a:pt x="7840407" y="11634959"/>
                    <a:pt x="7833291" y="11557163"/>
                    <a:pt x="7831540" y="12112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3" name="Google Shape;1223;p15"/>
          <p:cNvSpPr txBox="1"/>
          <p:nvPr/>
        </p:nvSpPr>
        <p:spPr>
          <a:xfrm>
            <a:off x="4779766" y="1725708"/>
            <a:ext cx="411448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What account/channel categories are represented in the top 5 countries?</a:t>
            </a:r>
            <a:endParaRPr lang="en-IN" sz="2800" b="1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24" name="Google Shape;1224;p15"/>
          <p:cNvSpPr/>
          <p:nvPr/>
        </p:nvSpPr>
        <p:spPr>
          <a:xfrm rot="1279464">
            <a:off x="7975425" y="233420"/>
            <a:ext cx="946655" cy="1398744"/>
          </a:xfrm>
          <a:custGeom>
            <a:avLst/>
            <a:gdLst/>
            <a:ahLst/>
            <a:cxnLst/>
            <a:rect l="l" t="t" r="r" b="b"/>
            <a:pathLst>
              <a:path w="1886296" h="2792154" extrusionOk="0">
                <a:moveTo>
                  <a:pt x="979803" y="637"/>
                </a:moveTo>
                <a:cubicBezTo>
                  <a:pt x="967679" y="212"/>
                  <a:pt x="955555" y="0"/>
                  <a:pt x="943223" y="0"/>
                </a:cubicBezTo>
                <a:cubicBezTo>
                  <a:pt x="930886" y="0"/>
                  <a:pt x="918768" y="212"/>
                  <a:pt x="906643" y="637"/>
                </a:cubicBezTo>
                <a:cubicBezTo>
                  <a:pt x="316254" y="23594"/>
                  <a:pt x="-103353" y="625141"/>
                  <a:pt x="22339" y="1240928"/>
                </a:cubicBezTo>
                <a:cubicBezTo>
                  <a:pt x="184612" y="2033776"/>
                  <a:pt x="606767" y="2577414"/>
                  <a:pt x="821571" y="2748953"/>
                </a:cubicBezTo>
                <a:cubicBezTo>
                  <a:pt x="893882" y="2806555"/>
                  <a:pt x="992565" y="2806555"/>
                  <a:pt x="1064658" y="2748953"/>
                </a:cubicBezTo>
                <a:cubicBezTo>
                  <a:pt x="1279462" y="2577414"/>
                  <a:pt x="1701829" y="2033776"/>
                  <a:pt x="1863889" y="1240928"/>
                </a:cubicBezTo>
                <a:cubicBezTo>
                  <a:pt x="1989794" y="625141"/>
                  <a:pt x="1570187" y="23594"/>
                  <a:pt x="979803" y="637"/>
                </a:cubicBezTo>
                <a:close/>
                <a:moveTo>
                  <a:pt x="943223" y="1466121"/>
                </a:moveTo>
                <a:cubicBezTo>
                  <a:pt x="715121" y="1466121"/>
                  <a:pt x="530114" y="1281213"/>
                  <a:pt x="530114" y="1053234"/>
                </a:cubicBezTo>
                <a:cubicBezTo>
                  <a:pt x="530114" y="825260"/>
                  <a:pt x="715121" y="640352"/>
                  <a:pt x="943223" y="640352"/>
                </a:cubicBezTo>
                <a:cubicBezTo>
                  <a:pt x="1171320" y="640352"/>
                  <a:pt x="1356332" y="825260"/>
                  <a:pt x="1356332" y="1053234"/>
                </a:cubicBezTo>
                <a:cubicBezTo>
                  <a:pt x="1356327" y="1281213"/>
                  <a:pt x="1171320" y="1466121"/>
                  <a:pt x="943223" y="146612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p15"/>
          <p:cNvSpPr/>
          <p:nvPr/>
        </p:nvSpPr>
        <p:spPr>
          <a:xfrm rot="1193110">
            <a:off x="4474188" y="3792126"/>
            <a:ext cx="1034706" cy="1060399"/>
          </a:xfrm>
          <a:custGeom>
            <a:avLst/>
            <a:gdLst/>
            <a:ahLst/>
            <a:cxnLst/>
            <a:rect l="l" t="t" r="r" b="b"/>
            <a:pathLst>
              <a:path w="2070240" h="2125239" extrusionOk="0">
                <a:moveTo>
                  <a:pt x="1035116" y="415513"/>
                </a:moveTo>
                <a:cubicBezTo>
                  <a:pt x="970536" y="416036"/>
                  <a:pt x="905961" y="416584"/>
                  <a:pt x="841386" y="417154"/>
                </a:cubicBezTo>
                <a:cubicBezTo>
                  <a:pt x="839484" y="316898"/>
                  <a:pt x="835130" y="216790"/>
                  <a:pt x="832195" y="116725"/>
                </a:cubicBezTo>
                <a:cubicBezTo>
                  <a:pt x="831515" y="93488"/>
                  <a:pt x="829899" y="68729"/>
                  <a:pt x="819360" y="47570"/>
                </a:cubicBezTo>
                <a:cubicBezTo>
                  <a:pt x="807295" y="23338"/>
                  <a:pt x="790921" y="22416"/>
                  <a:pt x="765531" y="17519"/>
                </a:cubicBezTo>
                <a:cubicBezTo>
                  <a:pt x="706289" y="6094"/>
                  <a:pt x="645975" y="245"/>
                  <a:pt x="585644" y="7"/>
                </a:cubicBezTo>
                <a:cubicBezTo>
                  <a:pt x="548342" y="-137"/>
                  <a:pt x="511036" y="1861"/>
                  <a:pt x="473968" y="6017"/>
                </a:cubicBezTo>
                <a:cubicBezTo>
                  <a:pt x="448243" y="8904"/>
                  <a:pt x="414602" y="7849"/>
                  <a:pt x="396311" y="29552"/>
                </a:cubicBezTo>
                <a:cubicBezTo>
                  <a:pt x="386078" y="41688"/>
                  <a:pt x="383352" y="58290"/>
                  <a:pt x="381362" y="74034"/>
                </a:cubicBezTo>
                <a:cubicBezTo>
                  <a:pt x="367064" y="187050"/>
                  <a:pt x="369250" y="302858"/>
                  <a:pt x="368080" y="416644"/>
                </a:cubicBezTo>
                <a:cubicBezTo>
                  <a:pt x="368195" y="405588"/>
                  <a:pt x="92104" y="417205"/>
                  <a:pt x="63061" y="419708"/>
                </a:cubicBezTo>
                <a:cubicBezTo>
                  <a:pt x="49116" y="420911"/>
                  <a:pt x="34082" y="422569"/>
                  <a:pt x="23739" y="431992"/>
                </a:cubicBezTo>
                <a:cubicBezTo>
                  <a:pt x="13158" y="441628"/>
                  <a:pt x="10219" y="456891"/>
                  <a:pt x="8361" y="471075"/>
                </a:cubicBezTo>
                <a:cubicBezTo>
                  <a:pt x="-4832" y="565568"/>
                  <a:pt x="-791" y="663554"/>
                  <a:pt x="9292" y="758140"/>
                </a:cubicBezTo>
                <a:cubicBezTo>
                  <a:pt x="14970" y="811407"/>
                  <a:pt x="10968" y="880473"/>
                  <a:pt x="74344" y="895405"/>
                </a:cubicBezTo>
                <a:cubicBezTo>
                  <a:pt x="114563" y="904884"/>
                  <a:pt x="156203" y="905304"/>
                  <a:pt x="197243" y="907761"/>
                </a:cubicBezTo>
                <a:cubicBezTo>
                  <a:pt x="252458" y="911068"/>
                  <a:pt x="305278" y="911723"/>
                  <a:pt x="360804" y="908807"/>
                </a:cubicBezTo>
                <a:cubicBezTo>
                  <a:pt x="359919" y="963379"/>
                  <a:pt x="359052" y="1017951"/>
                  <a:pt x="358171" y="1072514"/>
                </a:cubicBezTo>
                <a:cubicBezTo>
                  <a:pt x="359052" y="1127077"/>
                  <a:pt x="359919" y="1181649"/>
                  <a:pt x="360804" y="1236217"/>
                </a:cubicBezTo>
                <a:cubicBezTo>
                  <a:pt x="360782" y="1234772"/>
                  <a:pt x="132995" y="1229569"/>
                  <a:pt x="113024" y="1227682"/>
                </a:cubicBezTo>
                <a:cubicBezTo>
                  <a:pt x="93826" y="1225867"/>
                  <a:pt x="73612" y="1225157"/>
                  <a:pt x="56180" y="1233403"/>
                </a:cubicBezTo>
                <a:cubicBezTo>
                  <a:pt x="14817" y="1252964"/>
                  <a:pt x="16543" y="1335691"/>
                  <a:pt x="12431" y="1374162"/>
                </a:cubicBezTo>
                <a:cubicBezTo>
                  <a:pt x="6557" y="1429117"/>
                  <a:pt x="5269" y="1484560"/>
                  <a:pt x="8569" y="1539727"/>
                </a:cubicBezTo>
                <a:cubicBezTo>
                  <a:pt x="12941" y="1612831"/>
                  <a:pt x="7200" y="1720925"/>
                  <a:pt x="102961" y="1724215"/>
                </a:cubicBezTo>
                <a:cubicBezTo>
                  <a:pt x="127696" y="1725065"/>
                  <a:pt x="152677" y="1730671"/>
                  <a:pt x="177744" y="1732057"/>
                </a:cubicBezTo>
                <a:cubicBezTo>
                  <a:pt x="193768" y="1732945"/>
                  <a:pt x="368127" y="1732733"/>
                  <a:pt x="368085" y="1728380"/>
                </a:cubicBezTo>
                <a:cubicBezTo>
                  <a:pt x="369229" y="1839717"/>
                  <a:pt x="359354" y="1947186"/>
                  <a:pt x="373469" y="2058230"/>
                </a:cubicBezTo>
                <a:cubicBezTo>
                  <a:pt x="375719" y="2075916"/>
                  <a:pt x="377696" y="2094614"/>
                  <a:pt x="393704" y="2104199"/>
                </a:cubicBezTo>
                <a:cubicBezTo>
                  <a:pt x="413020" y="2115769"/>
                  <a:pt x="448502" y="2116326"/>
                  <a:pt x="470540" y="2119815"/>
                </a:cubicBezTo>
                <a:cubicBezTo>
                  <a:pt x="522459" y="2128036"/>
                  <a:pt x="582994" y="2124359"/>
                  <a:pt x="635556" y="2124754"/>
                </a:cubicBezTo>
                <a:cubicBezTo>
                  <a:pt x="675907" y="2125060"/>
                  <a:pt x="716279" y="2123050"/>
                  <a:pt x="756401" y="2118710"/>
                </a:cubicBezTo>
                <a:cubicBezTo>
                  <a:pt x="792231" y="2114838"/>
                  <a:pt x="812441" y="2109006"/>
                  <a:pt x="822299" y="2071202"/>
                </a:cubicBezTo>
                <a:cubicBezTo>
                  <a:pt x="832544" y="2031911"/>
                  <a:pt x="830651" y="1999676"/>
                  <a:pt x="834390" y="1959300"/>
                </a:cubicBezTo>
                <a:cubicBezTo>
                  <a:pt x="836240" y="1939323"/>
                  <a:pt x="844158" y="1727896"/>
                  <a:pt x="841390" y="1727870"/>
                </a:cubicBezTo>
                <a:cubicBezTo>
                  <a:pt x="905965" y="1728435"/>
                  <a:pt x="970541" y="1728988"/>
                  <a:pt x="1035120" y="1729511"/>
                </a:cubicBezTo>
                <a:cubicBezTo>
                  <a:pt x="1099700" y="1728988"/>
                  <a:pt x="1164275" y="1728440"/>
                  <a:pt x="1228851" y="1727870"/>
                </a:cubicBezTo>
                <a:cubicBezTo>
                  <a:pt x="1226078" y="1727896"/>
                  <a:pt x="1234001" y="1939323"/>
                  <a:pt x="1235851" y="1959300"/>
                </a:cubicBezTo>
                <a:cubicBezTo>
                  <a:pt x="1239594" y="1999676"/>
                  <a:pt x="1237697" y="2031915"/>
                  <a:pt x="1247942" y="2071202"/>
                </a:cubicBezTo>
                <a:cubicBezTo>
                  <a:pt x="1257800" y="2109006"/>
                  <a:pt x="1278010" y="2114838"/>
                  <a:pt x="1313840" y="2118710"/>
                </a:cubicBezTo>
                <a:cubicBezTo>
                  <a:pt x="1353962" y="2123050"/>
                  <a:pt x="1394330" y="2125056"/>
                  <a:pt x="1434685" y="2124754"/>
                </a:cubicBezTo>
                <a:cubicBezTo>
                  <a:pt x="1487246" y="2124359"/>
                  <a:pt x="1547786" y="2128036"/>
                  <a:pt x="1599700" y="2119815"/>
                </a:cubicBezTo>
                <a:cubicBezTo>
                  <a:pt x="1621743" y="2116326"/>
                  <a:pt x="1657220" y="2115769"/>
                  <a:pt x="1676537" y="2104199"/>
                </a:cubicBezTo>
                <a:cubicBezTo>
                  <a:pt x="1692545" y="2094614"/>
                  <a:pt x="1694526" y="2075916"/>
                  <a:pt x="1696772" y="2058230"/>
                </a:cubicBezTo>
                <a:cubicBezTo>
                  <a:pt x="1710887" y="1947190"/>
                  <a:pt x="1701012" y="1839717"/>
                  <a:pt x="1702156" y="1728380"/>
                </a:cubicBezTo>
                <a:cubicBezTo>
                  <a:pt x="1702113" y="1732733"/>
                  <a:pt x="1876468" y="1732945"/>
                  <a:pt x="1892497" y="1732057"/>
                </a:cubicBezTo>
                <a:cubicBezTo>
                  <a:pt x="1917563" y="1730671"/>
                  <a:pt x="1942545" y="1725065"/>
                  <a:pt x="1967279" y="1724215"/>
                </a:cubicBezTo>
                <a:cubicBezTo>
                  <a:pt x="2063041" y="1720921"/>
                  <a:pt x="2057300" y="1612831"/>
                  <a:pt x="2061671" y="1539727"/>
                </a:cubicBezTo>
                <a:cubicBezTo>
                  <a:pt x="2064972" y="1484560"/>
                  <a:pt x="2063683" y="1429117"/>
                  <a:pt x="2057810" y="1374162"/>
                </a:cubicBezTo>
                <a:cubicBezTo>
                  <a:pt x="2053697" y="1335691"/>
                  <a:pt x="2055424" y="1252960"/>
                  <a:pt x="2014061" y="1233403"/>
                </a:cubicBezTo>
                <a:cubicBezTo>
                  <a:pt x="1996628" y="1225161"/>
                  <a:pt x="1976414" y="1225867"/>
                  <a:pt x="1957217" y="1227682"/>
                </a:cubicBezTo>
                <a:cubicBezTo>
                  <a:pt x="1937246" y="1229569"/>
                  <a:pt x="1709458" y="1234768"/>
                  <a:pt x="1709437" y="1236217"/>
                </a:cubicBezTo>
                <a:cubicBezTo>
                  <a:pt x="1710317" y="1181645"/>
                  <a:pt x="1711189" y="1127073"/>
                  <a:pt x="1712069" y="1072514"/>
                </a:cubicBezTo>
                <a:cubicBezTo>
                  <a:pt x="1711189" y="1017951"/>
                  <a:pt x="1710321" y="963379"/>
                  <a:pt x="1709437" y="908807"/>
                </a:cubicBezTo>
                <a:cubicBezTo>
                  <a:pt x="1764962" y="911718"/>
                  <a:pt x="1817783" y="911068"/>
                  <a:pt x="1872998" y="907761"/>
                </a:cubicBezTo>
                <a:cubicBezTo>
                  <a:pt x="1914042" y="905304"/>
                  <a:pt x="1955678" y="904884"/>
                  <a:pt x="1995897" y="895405"/>
                </a:cubicBezTo>
                <a:cubicBezTo>
                  <a:pt x="2059269" y="880473"/>
                  <a:pt x="2055267" y="811407"/>
                  <a:pt x="2060949" y="758140"/>
                </a:cubicBezTo>
                <a:cubicBezTo>
                  <a:pt x="2071032" y="663554"/>
                  <a:pt x="2075072" y="565568"/>
                  <a:pt x="2061880" y="471075"/>
                </a:cubicBezTo>
                <a:cubicBezTo>
                  <a:pt x="2060021" y="456891"/>
                  <a:pt x="2057083" y="441624"/>
                  <a:pt x="2046502" y="431992"/>
                </a:cubicBezTo>
                <a:cubicBezTo>
                  <a:pt x="2036154" y="422573"/>
                  <a:pt x="2021121" y="420911"/>
                  <a:pt x="2007180" y="419708"/>
                </a:cubicBezTo>
                <a:cubicBezTo>
                  <a:pt x="1978137" y="417200"/>
                  <a:pt x="1702045" y="405588"/>
                  <a:pt x="1702160" y="416644"/>
                </a:cubicBezTo>
                <a:cubicBezTo>
                  <a:pt x="1700991" y="302858"/>
                  <a:pt x="1703172" y="187050"/>
                  <a:pt x="1688879" y="74034"/>
                </a:cubicBezTo>
                <a:cubicBezTo>
                  <a:pt x="1686888" y="58290"/>
                  <a:pt x="1684162" y="41692"/>
                  <a:pt x="1673930" y="29552"/>
                </a:cubicBezTo>
                <a:cubicBezTo>
                  <a:pt x="1655638" y="7849"/>
                  <a:pt x="1621998" y="8904"/>
                  <a:pt x="1596273" y="6017"/>
                </a:cubicBezTo>
                <a:cubicBezTo>
                  <a:pt x="1559205" y="1861"/>
                  <a:pt x="1521894" y="-137"/>
                  <a:pt x="1484597" y="7"/>
                </a:cubicBezTo>
                <a:cubicBezTo>
                  <a:pt x="1424261" y="245"/>
                  <a:pt x="1363951" y="6094"/>
                  <a:pt x="1304709" y="17519"/>
                </a:cubicBezTo>
                <a:cubicBezTo>
                  <a:pt x="1279320" y="22416"/>
                  <a:pt x="1262950" y="23338"/>
                  <a:pt x="1250881" y="47570"/>
                </a:cubicBezTo>
                <a:cubicBezTo>
                  <a:pt x="1240342" y="68729"/>
                  <a:pt x="1238726" y="93488"/>
                  <a:pt x="1238045" y="116725"/>
                </a:cubicBezTo>
                <a:cubicBezTo>
                  <a:pt x="1235111" y="216795"/>
                  <a:pt x="1230756" y="316902"/>
                  <a:pt x="1228855" y="417154"/>
                </a:cubicBezTo>
                <a:cubicBezTo>
                  <a:pt x="1164267" y="416588"/>
                  <a:pt x="1099692" y="416036"/>
                  <a:pt x="1035116" y="415513"/>
                </a:cubicBezTo>
                <a:close/>
                <a:moveTo>
                  <a:pt x="1035116" y="1248433"/>
                </a:moveTo>
                <a:cubicBezTo>
                  <a:pt x="969924" y="1249266"/>
                  <a:pt x="904719" y="1250082"/>
                  <a:pt x="839518" y="1250915"/>
                </a:cubicBezTo>
                <a:cubicBezTo>
                  <a:pt x="840739" y="1191447"/>
                  <a:pt x="841938" y="1131982"/>
                  <a:pt x="843112" y="1072514"/>
                </a:cubicBezTo>
                <a:cubicBezTo>
                  <a:pt x="841938" y="1013050"/>
                  <a:pt x="840739" y="953581"/>
                  <a:pt x="839518" y="894113"/>
                </a:cubicBezTo>
                <a:cubicBezTo>
                  <a:pt x="904719" y="894946"/>
                  <a:pt x="969924" y="895762"/>
                  <a:pt x="1035116" y="896595"/>
                </a:cubicBezTo>
                <a:cubicBezTo>
                  <a:pt x="1100308" y="895762"/>
                  <a:pt x="1165513" y="894946"/>
                  <a:pt x="1230714" y="894113"/>
                </a:cubicBezTo>
                <a:cubicBezTo>
                  <a:pt x="1229493" y="953581"/>
                  <a:pt x="1228294" y="1013046"/>
                  <a:pt x="1227120" y="1072514"/>
                </a:cubicBezTo>
                <a:cubicBezTo>
                  <a:pt x="1228294" y="1131978"/>
                  <a:pt x="1229493" y="1191447"/>
                  <a:pt x="1230714" y="1250915"/>
                </a:cubicBezTo>
                <a:cubicBezTo>
                  <a:pt x="1165513" y="1250078"/>
                  <a:pt x="1100308" y="1249262"/>
                  <a:pt x="1035116" y="124843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6" name="Google Shape;1226;p15"/>
          <p:cNvGrpSpPr/>
          <p:nvPr/>
        </p:nvGrpSpPr>
        <p:grpSpPr>
          <a:xfrm>
            <a:off x="239897" y="31958"/>
            <a:ext cx="1513685" cy="1519385"/>
            <a:chOff x="739440" y="-134204"/>
            <a:chExt cx="3027369" cy="3038769"/>
          </a:xfrm>
        </p:grpSpPr>
        <p:sp>
          <p:nvSpPr>
            <p:cNvPr id="1227" name="Google Shape;1227;p15"/>
            <p:cNvSpPr/>
            <p:nvPr/>
          </p:nvSpPr>
          <p:spPr>
            <a:xfrm>
              <a:off x="739444" y="-134204"/>
              <a:ext cx="3027365" cy="3038769"/>
            </a:xfrm>
            <a:custGeom>
              <a:avLst/>
              <a:gdLst/>
              <a:ahLst/>
              <a:cxnLst/>
              <a:rect l="l" t="t" r="r" b="b"/>
              <a:pathLst>
                <a:path w="3027365" h="3038769" extrusionOk="0">
                  <a:moveTo>
                    <a:pt x="3024239" y="1416925"/>
                  </a:moveTo>
                  <a:cubicBezTo>
                    <a:pt x="3023455" y="1404685"/>
                    <a:pt x="3022458" y="1392451"/>
                    <a:pt x="3021322" y="1380284"/>
                  </a:cubicBezTo>
                  <a:cubicBezTo>
                    <a:pt x="3020750" y="1374237"/>
                    <a:pt x="3020112" y="1368117"/>
                    <a:pt x="3019474" y="1361997"/>
                  </a:cubicBezTo>
                  <a:cubicBezTo>
                    <a:pt x="3008443" y="1257835"/>
                    <a:pt x="2985750" y="1155879"/>
                    <a:pt x="2952950" y="1057624"/>
                  </a:cubicBezTo>
                  <a:cubicBezTo>
                    <a:pt x="2952737" y="1057126"/>
                    <a:pt x="2952591" y="1056700"/>
                    <a:pt x="2952451" y="1056202"/>
                  </a:cubicBezTo>
                  <a:cubicBezTo>
                    <a:pt x="2946830" y="1039270"/>
                    <a:pt x="2940856" y="1022478"/>
                    <a:pt x="2934523" y="1005759"/>
                  </a:cubicBezTo>
                  <a:cubicBezTo>
                    <a:pt x="2927619" y="987472"/>
                    <a:pt x="2920435" y="969403"/>
                    <a:pt x="2912893" y="951402"/>
                  </a:cubicBezTo>
                  <a:cubicBezTo>
                    <a:pt x="2908627" y="941301"/>
                    <a:pt x="2904281" y="931267"/>
                    <a:pt x="2899802" y="921306"/>
                  </a:cubicBezTo>
                  <a:cubicBezTo>
                    <a:pt x="2899802" y="921233"/>
                    <a:pt x="2899729" y="921166"/>
                    <a:pt x="2899729" y="921093"/>
                  </a:cubicBezTo>
                  <a:cubicBezTo>
                    <a:pt x="2659097" y="382062"/>
                    <a:pt x="2107194" y="-14737"/>
                    <a:pt x="1494747" y="420"/>
                  </a:cubicBezTo>
                  <a:cubicBezTo>
                    <a:pt x="1398911" y="-364"/>
                    <a:pt x="1303713" y="8959"/>
                    <a:pt x="1210648" y="27526"/>
                  </a:cubicBezTo>
                  <a:cubicBezTo>
                    <a:pt x="1200687" y="29519"/>
                    <a:pt x="1190726" y="31579"/>
                    <a:pt x="1180838" y="33785"/>
                  </a:cubicBezTo>
                  <a:cubicBezTo>
                    <a:pt x="1155720" y="39334"/>
                    <a:pt x="1130747" y="45527"/>
                    <a:pt x="1105988" y="52425"/>
                  </a:cubicBezTo>
                  <a:cubicBezTo>
                    <a:pt x="1101436" y="53707"/>
                    <a:pt x="1096951" y="55057"/>
                    <a:pt x="1092399" y="56339"/>
                  </a:cubicBezTo>
                  <a:cubicBezTo>
                    <a:pt x="797269" y="141296"/>
                    <a:pt x="530036" y="318814"/>
                    <a:pt x="337294" y="558018"/>
                  </a:cubicBezTo>
                  <a:cubicBezTo>
                    <a:pt x="331673" y="564989"/>
                    <a:pt x="326124" y="571966"/>
                    <a:pt x="320715" y="579009"/>
                  </a:cubicBezTo>
                  <a:cubicBezTo>
                    <a:pt x="315665" y="585415"/>
                    <a:pt x="310754" y="591888"/>
                    <a:pt x="305916" y="598360"/>
                  </a:cubicBezTo>
                  <a:cubicBezTo>
                    <a:pt x="304209" y="600566"/>
                    <a:pt x="302574" y="602772"/>
                    <a:pt x="301006" y="604978"/>
                  </a:cubicBezTo>
                  <a:cubicBezTo>
                    <a:pt x="297450" y="609676"/>
                    <a:pt x="294035" y="614441"/>
                    <a:pt x="290619" y="619139"/>
                  </a:cubicBezTo>
                  <a:cubicBezTo>
                    <a:pt x="288839" y="621558"/>
                    <a:pt x="287064" y="623977"/>
                    <a:pt x="285423" y="626396"/>
                  </a:cubicBezTo>
                  <a:cubicBezTo>
                    <a:pt x="281795" y="631446"/>
                    <a:pt x="278166" y="636569"/>
                    <a:pt x="274611" y="641693"/>
                  </a:cubicBezTo>
                  <a:cubicBezTo>
                    <a:pt x="274186" y="642331"/>
                    <a:pt x="273687" y="642975"/>
                    <a:pt x="273262" y="643686"/>
                  </a:cubicBezTo>
                  <a:cubicBezTo>
                    <a:pt x="219257" y="721739"/>
                    <a:pt x="172868" y="805408"/>
                    <a:pt x="135449" y="893635"/>
                  </a:cubicBezTo>
                  <a:cubicBezTo>
                    <a:pt x="-172553" y="1556817"/>
                    <a:pt x="67356" y="2347353"/>
                    <a:pt x="626164" y="2755821"/>
                  </a:cubicBezTo>
                  <a:cubicBezTo>
                    <a:pt x="626735" y="2756247"/>
                    <a:pt x="627300" y="2756678"/>
                    <a:pt x="627871" y="2757104"/>
                  </a:cubicBezTo>
                  <a:cubicBezTo>
                    <a:pt x="636483" y="2763436"/>
                    <a:pt x="645229" y="2769623"/>
                    <a:pt x="653980" y="2775676"/>
                  </a:cubicBezTo>
                  <a:cubicBezTo>
                    <a:pt x="658393" y="2778733"/>
                    <a:pt x="662805" y="2781724"/>
                    <a:pt x="667211" y="2784781"/>
                  </a:cubicBezTo>
                  <a:cubicBezTo>
                    <a:pt x="671623" y="2787771"/>
                    <a:pt x="676036" y="2790755"/>
                    <a:pt x="680515" y="2793672"/>
                  </a:cubicBezTo>
                  <a:cubicBezTo>
                    <a:pt x="687984" y="2798582"/>
                    <a:pt x="695453" y="2803493"/>
                    <a:pt x="702995" y="2808331"/>
                  </a:cubicBezTo>
                  <a:cubicBezTo>
                    <a:pt x="707480" y="2811108"/>
                    <a:pt x="711960" y="2813952"/>
                    <a:pt x="716445" y="2816724"/>
                  </a:cubicBezTo>
                  <a:cubicBezTo>
                    <a:pt x="721568" y="2819927"/>
                    <a:pt x="726764" y="2823057"/>
                    <a:pt x="731955" y="2826186"/>
                  </a:cubicBezTo>
                  <a:cubicBezTo>
                    <a:pt x="737218" y="2829316"/>
                    <a:pt x="742414" y="2832446"/>
                    <a:pt x="747677" y="2835509"/>
                  </a:cubicBezTo>
                  <a:cubicBezTo>
                    <a:pt x="877948" y="2911855"/>
                    <a:pt x="1022453" y="2968631"/>
                    <a:pt x="1178772" y="3000720"/>
                  </a:cubicBezTo>
                  <a:cubicBezTo>
                    <a:pt x="1227866" y="3012103"/>
                    <a:pt x="1276960" y="3020855"/>
                    <a:pt x="1325835" y="3027048"/>
                  </a:cubicBezTo>
                  <a:cubicBezTo>
                    <a:pt x="1332241" y="3027905"/>
                    <a:pt x="1338713" y="3028682"/>
                    <a:pt x="1345119" y="3029393"/>
                  </a:cubicBezTo>
                  <a:cubicBezTo>
                    <a:pt x="1351950" y="3030250"/>
                    <a:pt x="1358708" y="3030961"/>
                    <a:pt x="1365466" y="3031600"/>
                  </a:cubicBezTo>
                  <a:cubicBezTo>
                    <a:pt x="1365965" y="3031600"/>
                    <a:pt x="1366463" y="3031673"/>
                    <a:pt x="1366888" y="3031673"/>
                  </a:cubicBezTo>
                  <a:cubicBezTo>
                    <a:pt x="1372510" y="3032311"/>
                    <a:pt x="1378132" y="3032809"/>
                    <a:pt x="1383681" y="3033240"/>
                  </a:cubicBezTo>
                  <a:cubicBezTo>
                    <a:pt x="1389515" y="3033812"/>
                    <a:pt x="1395276" y="3034237"/>
                    <a:pt x="1401044" y="3034663"/>
                  </a:cubicBezTo>
                  <a:cubicBezTo>
                    <a:pt x="1404460" y="3034948"/>
                    <a:pt x="1407948" y="3035234"/>
                    <a:pt x="1411363" y="3035447"/>
                  </a:cubicBezTo>
                  <a:cubicBezTo>
                    <a:pt x="1416912" y="3035805"/>
                    <a:pt x="1422394" y="3036158"/>
                    <a:pt x="1427870" y="3036443"/>
                  </a:cubicBezTo>
                  <a:cubicBezTo>
                    <a:pt x="1431571" y="3036656"/>
                    <a:pt x="1435272" y="3036869"/>
                    <a:pt x="1438901" y="3037015"/>
                  </a:cubicBezTo>
                  <a:cubicBezTo>
                    <a:pt x="1448503" y="3037513"/>
                    <a:pt x="1458185" y="3037872"/>
                    <a:pt x="1467787" y="3038151"/>
                  </a:cubicBezTo>
                  <a:cubicBezTo>
                    <a:pt x="1964051" y="3052597"/>
                    <a:pt x="2431428" y="2812822"/>
                    <a:pt x="2722285" y="2429685"/>
                  </a:cubicBezTo>
                  <a:cubicBezTo>
                    <a:pt x="2725560" y="2425418"/>
                    <a:pt x="2728757" y="2421073"/>
                    <a:pt x="2732033" y="2416734"/>
                  </a:cubicBezTo>
                  <a:cubicBezTo>
                    <a:pt x="2735309" y="2412467"/>
                    <a:pt x="2738439" y="2408122"/>
                    <a:pt x="2741569" y="2403716"/>
                  </a:cubicBezTo>
                  <a:cubicBezTo>
                    <a:pt x="2744771" y="2399376"/>
                    <a:pt x="2747901" y="2394964"/>
                    <a:pt x="2751031" y="2390552"/>
                  </a:cubicBezTo>
                  <a:cubicBezTo>
                    <a:pt x="2754161" y="2386139"/>
                    <a:pt x="2757291" y="2381727"/>
                    <a:pt x="2760354" y="2377321"/>
                  </a:cubicBezTo>
                  <a:cubicBezTo>
                    <a:pt x="2772734" y="2359605"/>
                    <a:pt x="2784615" y="2341604"/>
                    <a:pt x="2796144" y="2323317"/>
                  </a:cubicBezTo>
                  <a:cubicBezTo>
                    <a:pt x="2925923" y="2118262"/>
                    <a:pt x="3007672" y="1879562"/>
                    <a:pt x="3022823" y="1621287"/>
                  </a:cubicBezTo>
                  <a:cubicBezTo>
                    <a:pt x="3024032" y="1606203"/>
                    <a:pt x="3025029" y="1591118"/>
                    <a:pt x="3025740" y="1576034"/>
                  </a:cubicBezTo>
                  <a:cubicBezTo>
                    <a:pt x="3026026" y="1570485"/>
                    <a:pt x="3026238" y="1564937"/>
                    <a:pt x="3026451" y="1559315"/>
                  </a:cubicBezTo>
                  <a:cubicBezTo>
                    <a:pt x="3026664" y="1553766"/>
                    <a:pt x="3026810" y="1548217"/>
                    <a:pt x="3026949" y="1542669"/>
                  </a:cubicBezTo>
                  <a:cubicBezTo>
                    <a:pt x="3027022" y="1539253"/>
                    <a:pt x="3027089" y="1535838"/>
                    <a:pt x="3027162" y="1532422"/>
                  </a:cubicBezTo>
                  <a:cubicBezTo>
                    <a:pt x="3027235" y="1529432"/>
                    <a:pt x="3027302" y="1526448"/>
                    <a:pt x="3027302" y="1523531"/>
                  </a:cubicBezTo>
                  <a:cubicBezTo>
                    <a:pt x="3027648" y="1487789"/>
                    <a:pt x="3026585" y="1452290"/>
                    <a:pt x="3024239" y="14169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15"/>
            <p:cNvSpPr/>
            <p:nvPr/>
          </p:nvSpPr>
          <p:spPr>
            <a:xfrm>
              <a:off x="739440" y="423800"/>
              <a:ext cx="892757" cy="2277485"/>
            </a:xfrm>
            <a:custGeom>
              <a:avLst/>
              <a:gdLst/>
              <a:ahLst/>
              <a:cxnLst/>
              <a:rect l="l" t="t" r="r" b="b"/>
              <a:pathLst>
                <a:path w="892757" h="2277485" extrusionOk="0">
                  <a:moveTo>
                    <a:pt x="892758" y="1256005"/>
                  </a:moveTo>
                  <a:cubicBezTo>
                    <a:pt x="891974" y="1301112"/>
                    <a:pt x="888491" y="1347927"/>
                    <a:pt x="887562" y="1394602"/>
                  </a:cubicBezTo>
                  <a:cubicBezTo>
                    <a:pt x="824951" y="1419648"/>
                    <a:pt x="738359" y="1422917"/>
                    <a:pt x="685710" y="1447039"/>
                  </a:cubicBezTo>
                  <a:cubicBezTo>
                    <a:pt x="649142" y="1504599"/>
                    <a:pt x="648212" y="1581582"/>
                    <a:pt x="642450" y="1644831"/>
                  </a:cubicBezTo>
                  <a:cubicBezTo>
                    <a:pt x="681869" y="1692144"/>
                    <a:pt x="749104" y="1706305"/>
                    <a:pt x="785460" y="1755964"/>
                  </a:cubicBezTo>
                  <a:cubicBezTo>
                    <a:pt x="825729" y="1831878"/>
                    <a:pt x="794071" y="1924590"/>
                    <a:pt x="787094" y="2005627"/>
                  </a:cubicBezTo>
                  <a:cubicBezTo>
                    <a:pt x="773293" y="2096127"/>
                    <a:pt x="757637" y="2186414"/>
                    <a:pt x="747676" y="2277486"/>
                  </a:cubicBezTo>
                  <a:cubicBezTo>
                    <a:pt x="742413" y="2274429"/>
                    <a:pt x="737217" y="2271299"/>
                    <a:pt x="731953" y="2268163"/>
                  </a:cubicBezTo>
                  <a:cubicBezTo>
                    <a:pt x="726757" y="2265033"/>
                    <a:pt x="721567" y="2261903"/>
                    <a:pt x="716444" y="2258700"/>
                  </a:cubicBezTo>
                  <a:cubicBezTo>
                    <a:pt x="711958" y="2255923"/>
                    <a:pt x="707479" y="2253078"/>
                    <a:pt x="702994" y="2250307"/>
                  </a:cubicBezTo>
                  <a:cubicBezTo>
                    <a:pt x="695452" y="2245469"/>
                    <a:pt x="687983" y="2240559"/>
                    <a:pt x="680513" y="2235648"/>
                  </a:cubicBezTo>
                  <a:cubicBezTo>
                    <a:pt x="676028" y="2232731"/>
                    <a:pt x="671622" y="2229741"/>
                    <a:pt x="667210" y="2226757"/>
                  </a:cubicBezTo>
                  <a:cubicBezTo>
                    <a:pt x="662798" y="2223700"/>
                    <a:pt x="658385" y="2220710"/>
                    <a:pt x="653979" y="2217653"/>
                  </a:cubicBezTo>
                  <a:cubicBezTo>
                    <a:pt x="645228" y="2211606"/>
                    <a:pt x="636476" y="2205413"/>
                    <a:pt x="627870" y="2199080"/>
                  </a:cubicBezTo>
                  <a:cubicBezTo>
                    <a:pt x="627299" y="2198654"/>
                    <a:pt x="626734" y="2198229"/>
                    <a:pt x="626163" y="2197797"/>
                  </a:cubicBezTo>
                  <a:cubicBezTo>
                    <a:pt x="67361" y="1789335"/>
                    <a:pt x="-172554" y="998799"/>
                    <a:pt x="135448" y="335617"/>
                  </a:cubicBezTo>
                  <a:cubicBezTo>
                    <a:pt x="172873" y="247390"/>
                    <a:pt x="219262" y="163722"/>
                    <a:pt x="273261" y="85668"/>
                  </a:cubicBezTo>
                  <a:cubicBezTo>
                    <a:pt x="273686" y="84957"/>
                    <a:pt x="274185" y="84319"/>
                    <a:pt x="274610" y="83675"/>
                  </a:cubicBezTo>
                  <a:cubicBezTo>
                    <a:pt x="278165" y="78552"/>
                    <a:pt x="281794" y="73428"/>
                    <a:pt x="285422" y="68378"/>
                  </a:cubicBezTo>
                  <a:cubicBezTo>
                    <a:pt x="287057" y="65959"/>
                    <a:pt x="288837" y="63540"/>
                    <a:pt x="290618" y="61121"/>
                  </a:cubicBezTo>
                  <a:cubicBezTo>
                    <a:pt x="294034" y="56423"/>
                    <a:pt x="297449" y="51659"/>
                    <a:pt x="301005" y="46961"/>
                  </a:cubicBezTo>
                  <a:cubicBezTo>
                    <a:pt x="302573" y="44755"/>
                    <a:pt x="304207" y="42549"/>
                    <a:pt x="305915" y="40342"/>
                  </a:cubicBezTo>
                  <a:cubicBezTo>
                    <a:pt x="310753" y="33870"/>
                    <a:pt x="315663" y="27391"/>
                    <a:pt x="320714" y="20992"/>
                  </a:cubicBezTo>
                  <a:cubicBezTo>
                    <a:pt x="326123" y="13948"/>
                    <a:pt x="331672" y="6977"/>
                    <a:pt x="337293" y="0"/>
                  </a:cubicBezTo>
                  <a:cubicBezTo>
                    <a:pt x="349673" y="8326"/>
                    <a:pt x="360844" y="19284"/>
                    <a:pt x="371941" y="28315"/>
                  </a:cubicBezTo>
                  <a:cubicBezTo>
                    <a:pt x="409792" y="61899"/>
                    <a:pt x="449350" y="93271"/>
                    <a:pt x="487985" y="125932"/>
                  </a:cubicBezTo>
                  <a:cubicBezTo>
                    <a:pt x="508405" y="164354"/>
                    <a:pt x="528327" y="203487"/>
                    <a:pt x="540707" y="245251"/>
                  </a:cubicBezTo>
                  <a:cubicBezTo>
                    <a:pt x="565394" y="344928"/>
                    <a:pt x="526194" y="445182"/>
                    <a:pt x="516585" y="544148"/>
                  </a:cubicBezTo>
                  <a:cubicBezTo>
                    <a:pt x="519290" y="566204"/>
                    <a:pt x="528114" y="587693"/>
                    <a:pt x="524200" y="610247"/>
                  </a:cubicBezTo>
                  <a:cubicBezTo>
                    <a:pt x="510611" y="687869"/>
                    <a:pt x="463796" y="775172"/>
                    <a:pt x="521283" y="846248"/>
                  </a:cubicBezTo>
                  <a:cubicBezTo>
                    <a:pt x="557785" y="893136"/>
                    <a:pt x="609577" y="924867"/>
                    <a:pt x="657887" y="958305"/>
                  </a:cubicBezTo>
                  <a:cubicBezTo>
                    <a:pt x="687770" y="981430"/>
                    <a:pt x="736505" y="991743"/>
                    <a:pt x="745403" y="1033155"/>
                  </a:cubicBezTo>
                  <a:cubicBezTo>
                    <a:pt x="751098" y="1082176"/>
                    <a:pt x="765112" y="1131842"/>
                    <a:pt x="805667" y="1163925"/>
                  </a:cubicBezTo>
                  <a:cubicBezTo>
                    <a:pt x="834274" y="1194318"/>
                    <a:pt x="886498" y="1210254"/>
                    <a:pt x="892758" y="12560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15"/>
            <p:cNvSpPr/>
            <p:nvPr/>
          </p:nvSpPr>
          <p:spPr>
            <a:xfrm>
              <a:off x="1978166" y="1227804"/>
              <a:ext cx="1788641" cy="1676741"/>
            </a:xfrm>
            <a:custGeom>
              <a:avLst/>
              <a:gdLst/>
              <a:ahLst/>
              <a:cxnLst/>
              <a:rect l="l" t="t" r="r" b="b"/>
              <a:pathLst>
                <a:path w="1788641" h="1676741" extrusionOk="0">
                  <a:moveTo>
                    <a:pt x="1785517" y="54916"/>
                  </a:moveTo>
                  <a:cubicBezTo>
                    <a:pt x="1787863" y="90275"/>
                    <a:pt x="1788932" y="125780"/>
                    <a:pt x="1788574" y="161497"/>
                  </a:cubicBezTo>
                  <a:cubicBezTo>
                    <a:pt x="1788574" y="164414"/>
                    <a:pt x="1788501" y="167405"/>
                    <a:pt x="1788434" y="170389"/>
                  </a:cubicBezTo>
                  <a:cubicBezTo>
                    <a:pt x="1788361" y="173804"/>
                    <a:pt x="1788294" y="177220"/>
                    <a:pt x="1788221" y="180635"/>
                  </a:cubicBezTo>
                  <a:cubicBezTo>
                    <a:pt x="1788081" y="186184"/>
                    <a:pt x="1787936" y="191733"/>
                    <a:pt x="1787723" y="197281"/>
                  </a:cubicBezTo>
                  <a:cubicBezTo>
                    <a:pt x="1787510" y="202903"/>
                    <a:pt x="1787297" y="208452"/>
                    <a:pt x="1787012" y="214001"/>
                  </a:cubicBezTo>
                  <a:cubicBezTo>
                    <a:pt x="1786301" y="229085"/>
                    <a:pt x="1785304" y="244169"/>
                    <a:pt x="1784095" y="259254"/>
                  </a:cubicBezTo>
                  <a:cubicBezTo>
                    <a:pt x="1768937" y="517523"/>
                    <a:pt x="1687189" y="756228"/>
                    <a:pt x="1557416" y="961283"/>
                  </a:cubicBezTo>
                  <a:cubicBezTo>
                    <a:pt x="1545887" y="979570"/>
                    <a:pt x="1534006" y="997572"/>
                    <a:pt x="1521626" y="1015288"/>
                  </a:cubicBezTo>
                  <a:cubicBezTo>
                    <a:pt x="1518569" y="1019700"/>
                    <a:pt x="1515439" y="1024112"/>
                    <a:pt x="1512303" y="1028524"/>
                  </a:cubicBezTo>
                  <a:cubicBezTo>
                    <a:pt x="1509167" y="1032937"/>
                    <a:pt x="1506043" y="1037349"/>
                    <a:pt x="1502840" y="1041688"/>
                  </a:cubicBezTo>
                  <a:cubicBezTo>
                    <a:pt x="1499711" y="1046101"/>
                    <a:pt x="1496581" y="1050440"/>
                    <a:pt x="1493305" y="1054706"/>
                  </a:cubicBezTo>
                  <a:cubicBezTo>
                    <a:pt x="1490029" y="1059046"/>
                    <a:pt x="1486832" y="1063385"/>
                    <a:pt x="1483557" y="1067657"/>
                  </a:cubicBezTo>
                  <a:cubicBezTo>
                    <a:pt x="1192700" y="1450795"/>
                    <a:pt x="725323" y="1690570"/>
                    <a:pt x="229059" y="1676124"/>
                  </a:cubicBezTo>
                  <a:cubicBezTo>
                    <a:pt x="219456" y="1675838"/>
                    <a:pt x="209775" y="1675486"/>
                    <a:pt x="200173" y="1674987"/>
                  </a:cubicBezTo>
                  <a:cubicBezTo>
                    <a:pt x="196544" y="1674847"/>
                    <a:pt x="192843" y="1674629"/>
                    <a:pt x="189142" y="1674416"/>
                  </a:cubicBezTo>
                  <a:cubicBezTo>
                    <a:pt x="183666" y="1674130"/>
                    <a:pt x="178184" y="1673778"/>
                    <a:pt x="172635" y="1673419"/>
                  </a:cubicBezTo>
                  <a:cubicBezTo>
                    <a:pt x="169220" y="1673207"/>
                    <a:pt x="165731" y="1672921"/>
                    <a:pt x="162316" y="1672635"/>
                  </a:cubicBezTo>
                  <a:cubicBezTo>
                    <a:pt x="156554" y="1672210"/>
                    <a:pt x="150787" y="1671778"/>
                    <a:pt x="144952" y="1671213"/>
                  </a:cubicBezTo>
                  <a:cubicBezTo>
                    <a:pt x="139404" y="1670788"/>
                    <a:pt x="133782" y="1670289"/>
                    <a:pt x="128160" y="1669645"/>
                  </a:cubicBezTo>
                  <a:cubicBezTo>
                    <a:pt x="127735" y="1669645"/>
                    <a:pt x="127237" y="1669572"/>
                    <a:pt x="126738" y="1669572"/>
                  </a:cubicBezTo>
                  <a:cubicBezTo>
                    <a:pt x="119980" y="1668934"/>
                    <a:pt x="113222" y="1668223"/>
                    <a:pt x="106391" y="1667366"/>
                  </a:cubicBezTo>
                  <a:cubicBezTo>
                    <a:pt x="99985" y="1666655"/>
                    <a:pt x="93513" y="1665871"/>
                    <a:pt x="87107" y="1665020"/>
                  </a:cubicBezTo>
                  <a:cubicBezTo>
                    <a:pt x="71451" y="1619980"/>
                    <a:pt x="55164" y="1575304"/>
                    <a:pt x="37016" y="1531188"/>
                  </a:cubicBezTo>
                  <a:cubicBezTo>
                    <a:pt x="23141" y="1493410"/>
                    <a:pt x="-3466" y="1456410"/>
                    <a:pt x="375" y="1414646"/>
                  </a:cubicBezTo>
                  <a:cubicBezTo>
                    <a:pt x="19938" y="1319521"/>
                    <a:pt x="183301" y="1207458"/>
                    <a:pt x="162383" y="1110340"/>
                  </a:cubicBezTo>
                  <a:cubicBezTo>
                    <a:pt x="127589" y="1021116"/>
                    <a:pt x="60354" y="947767"/>
                    <a:pt x="30185" y="856124"/>
                  </a:cubicBezTo>
                  <a:cubicBezTo>
                    <a:pt x="-482" y="773519"/>
                    <a:pt x="12968" y="676972"/>
                    <a:pt x="80841" y="616920"/>
                  </a:cubicBezTo>
                  <a:cubicBezTo>
                    <a:pt x="144023" y="552316"/>
                    <a:pt x="205211" y="484084"/>
                    <a:pt x="280061" y="432645"/>
                  </a:cubicBezTo>
                  <a:cubicBezTo>
                    <a:pt x="443205" y="318096"/>
                    <a:pt x="421576" y="490417"/>
                    <a:pt x="524601" y="485865"/>
                  </a:cubicBezTo>
                  <a:cubicBezTo>
                    <a:pt x="651031" y="480316"/>
                    <a:pt x="777747" y="468787"/>
                    <a:pt x="903259" y="458401"/>
                  </a:cubicBezTo>
                  <a:cubicBezTo>
                    <a:pt x="975758" y="476117"/>
                    <a:pt x="992052" y="565341"/>
                    <a:pt x="1028839" y="620549"/>
                  </a:cubicBezTo>
                  <a:cubicBezTo>
                    <a:pt x="1094081" y="625034"/>
                    <a:pt x="1157335" y="642816"/>
                    <a:pt x="1220942" y="656837"/>
                  </a:cubicBezTo>
                  <a:cubicBezTo>
                    <a:pt x="1250685" y="662459"/>
                    <a:pt x="1282489" y="665729"/>
                    <a:pt x="1306392" y="686295"/>
                  </a:cubicBezTo>
                  <a:cubicBezTo>
                    <a:pt x="1331437" y="709274"/>
                    <a:pt x="1335491" y="745064"/>
                    <a:pt x="1343319" y="777153"/>
                  </a:cubicBezTo>
                  <a:cubicBezTo>
                    <a:pt x="1423079" y="704655"/>
                    <a:pt x="1515786" y="645527"/>
                    <a:pt x="1585440" y="563068"/>
                  </a:cubicBezTo>
                  <a:cubicBezTo>
                    <a:pt x="1566441" y="473844"/>
                    <a:pt x="1543535" y="376087"/>
                    <a:pt x="1564096" y="285800"/>
                  </a:cubicBezTo>
                  <a:cubicBezTo>
                    <a:pt x="1630261" y="198783"/>
                    <a:pt x="1702693" y="120237"/>
                    <a:pt x="1757196" y="26109"/>
                  </a:cubicBezTo>
                  <a:cubicBezTo>
                    <a:pt x="1762605" y="13802"/>
                    <a:pt x="1770998" y="5190"/>
                    <a:pt x="1780746" y="0"/>
                  </a:cubicBezTo>
                  <a:cubicBezTo>
                    <a:pt x="1781384" y="6120"/>
                    <a:pt x="1782028" y="12240"/>
                    <a:pt x="1782594" y="18287"/>
                  </a:cubicBezTo>
                  <a:cubicBezTo>
                    <a:pt x="1783736" y="30442"/>
                    <a:pt x="1784733" y="42682"/>
                    <a:pt x="1785517" y="549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15"/>
            <p:cNvSpPr/>
            <p:nvPr/>
          </p:nvSpPr>
          <p:spPr>
            <a:xfrm>
              <a:off x="1576727" y="-134198"/>
              <a:ext cx="2115660" cy="1475403"/>
            </a:xfrm>
            <a:custGeom>
              <a:avLst/>
              <a:gdLst/>
              <a:ahLst/>
              <a:cxnLst/>
              <a:rect l="l" t="t" r="r" b="b"/>
              <a:pathLst>
                <a:path w="2115660" h="1475403" extrusionOk="0">
                  <a:moveTo>
                    <a:pt x="2115163" y="1056196"/>
                  </a:moveTo>
                  <a:cubicBezTo>
                    <a:pt x="2115303" y="1056694"/>
                    <a:pt x="2115448" y="1057120"/>
                    <a:pt x="2115661" y="1057618"/>
                  </a:cubicBezTo>
                  <a:cubicBezTo>
                    <a:pt x="2012848" y="1060177"/>
                    <a:pt x="1911038" y="997639"/>
                    <a:pt x="1805879" y="1010159"/>
                  </a:cubicBezTo>
                  <a:cubicBezTo>
                    <a:pt x="1827363" y="1065300"/>
                    <a:pt x="1816478" y="1139865"/>
                    <a:pt x="1754938" y="1162345"/>
                  </a:cubicBezTo>
                  <a:cubicBezTo>
                    <a:pt x="1717658" y="1183975"/>
                    <a:pt x="1683503" y="1210795"/>
                    <a:pt x="1644655" y="1230079"/>
                  </a:cubicBezTo>
                  <a:cubicBezTo>
                    <a:pt x="1625943" y="1356655"/>
                    <a:pt x="1634555" y="1518875"/>
                    <a:pt x="1453974" y="1464658"/>
                  </a:cubicBezTo>
                  <a:cubicBezTo>
                    <a:pt x="1406661" y="1454199"/>
                    <a:pt x="1380266" y="1411650"/>
                    <a:pt x="1354151" y="1374796"/>
                  </a:cubicBezTo>
                  <a:cubicBezTo>
                    <a:pt x="1311104" y="1322931"/>
                    <a:pt x="1290617" y="1246513"/>
                    <a:pt x="1234905" y="1207738"/>
                  </a:cubicBezTo>
                  <a:cubicBezTo>
                    <a:pt x="1233483" y="1207665"/>
                    <a:pt x="1232127" y="1207598"/>
                    <a:pt x="1230705" y="1207525"/>
                  </a:cubicBezTo>
                  <a:cubicBezTo>
                    <a:pt x="1229994" y="1159854"/>
                    <a:pt x="1260442" y="1115670"/>
                    <a:pt x="1255179" y="1067719"/>
                  </a:cubicBezTo>
                  <a:cubicBezTo>
                    <a:pt x="1244082" y="1009733"/>
                    <a:pt x="1225157" y="953237"/>
                    <a:pt x="1218678" y="894401"/>
                  </a:cubicBezTo>
                  <a:cubicBezTo>
                    <a:pt x="1266490" y="818554"/>
                    <a:pt x="1383031" y="726917"/>
                    <a:pt x="1347387" y="626736"/>
                  </a:cubicBezTo>
                  <a:cubicBezTo>
                    <a:pt x="1335505" y="595431"/>
                    <a:pt x="1317929" y="546549"/>
                    <a:pt x="1276165" y="553593"/>
                  </a:cubicBezTo>
                  <a:cubicBezTo>
                    <a:pt x="1199181" y="571880"/>
                    <a:pt x="1132870" y="618124"/>
                    <a:pt x="1057953" y="641322"/>
                  </a:cubicBezTo>
                  <a:cubicBezTo>
                    <a:pt x="1017397" y="654984"/>
                    <a:pt x="976769" y="643668"/>
                    <a:pt x="936646" y="636199"/>
                  </a:cubicBezTo>
                  <a:cubicBezTo>
                    <a:pt x="924479" y="635129"/>
                    <a:pt x="913095" y="639827"/>
                    <a:pt x="902995" y="646020"/>
                  </a:cubicBezTo>
                  <a:cubicBezTo>
                    <a:pt x="835474" y="682734"/>
                    <a:pt x="781402" y="738373"/>
                    <a:pt x="738070" y="801269"/>
                  </a:cubicBezTo>
                  <a:cubicBezTo>
                    <a:pt x="721636" y="823252"/>
                    <a:pt x="708898" y="847799"/>
                    <a:pt x="695169" y="871635"/>
                  </a:cubicBezTo>
                  <a:cubicBezTo>
                    <a:pt x="666708" y="884798"/>
                    <a:pt x="637749" y="894401"/>
                    <a:pt x="608151" y="882519"/>
                  </a:cubicBezTo>
                  <a:cubicBezTo>
                    <a:pt x="577557" y="867933"/>
                    <a:pt x="555143" y="841824"/>
                    <a:pt x="527114" y="823464"/>
                  </a:cubicBezTo>
                  <a:cubicBezTo>
                    <a:pt x="477734" y="807316"/>
                    <a:pt x="420320" y="824315"/>
                    <a:pt x="372150" y="800340"/>
                  </a:cubicBezTo>
                  <a:cubicBezTo>
                    <a:pt x="332233" y="797349"/>
                    <a:pt x="300861" y="775294"/>
                    <a:pt x="269769" y="752242"/>
                  </a:cubicBezTo>
                  <a:cubicBezTo>
                    <a:pt x="200965" y="713608"/>
                    <a:pt x="119503" y="710192"/>
                    <a:pt x="42805" y="716525"/>
                  </a:cubicBezTo>
                  <a:cubicBezTo>
                    <a:pt x="-382" y="711827"/>
                    <a:pt x="2037" y="660101"/>
                    <a:pt x="2535" y="627301"/>
                  </a:cubicBezTo>
                  <a:cubicBezTo>
                    <a:pt x="3459" y="604820"/>
                    <a:pt x="-1731" y="586108"/>
                    <a:pt x="615" y="565116"/>
                  </a:cubicBezTo>
                  <a:cubicBezTo>
                    <a:pt x="16836" y="505849"/>
                    <a:pt x="134733" y="506985"/>
                    <a:pt x="185316" y="488206"/>
                  </a:cubicBezTo>
                  <a:cubicBezTo>
                    <a:pt x="271975" y="471201"/>
                    <a:pt x="262725" y="414352"/>
                    <a:pt x="280441" y="345980"/>
                  </a:cubicBezTo>
                  <a:cubicBezTo>
                    <a:pt x="291611" y="315745"/>
                    <a:pt x="318863" y="297956"/>
                    <a:pt x="344260" y="279814"/>
                  </a:cubicBezTo>
                  <a:cubicBezTo>
                    <a:pt x="279796" y="230295"/>
                    <a:pt x="246431" y="154594"/>
                    <a:pt x="254399" y="69144"/>
                  </a:cubicBezTo>
                  <a:cubicBezTo>
                    <a:pt x="254824" y="64945"/>
                    <a:pt x="255037" y="60678"/>
                    <a:pt x="255110" y="56339"/>
                  </a:cubicBezTo>
                  <a:cubicBezTo>
                    <a:pt x="259662" y="55057"/>
                    <a:pt x="264147" y="53707"/>
                    <a:pt x="268699" y="52425"/>
                  </a:cubicBezTo>
                  <a:cubicBezTo>
                    <a:pt x="293459" y="45521"/>
                    <a:pt x="318431" y="39334"/>
                    <a:pt x="343549" y="33785"/>
                  </a:cubicBezTo>
                  <a:cubicBezTo>
                    <a:pt x="353437" y="31579"/>
                    <a:pt x="363398" y="29519"/>
                    <a:pt x="373359" y="27526"/>
                  </a:cubicBezTo>
                  <a:cubicBezTo>
                    <a:pt x="466424" y="8953"/>
                    <a:pt x="561622" y="-364"/>
                    <a:pt x="657458" y="420"/>
                  </a:cubicBezTo>
                  <a:cubicBezTo>
                    <a:pt x="1269911" y="-14737"/>
                    <a:pt x="1821814" y="382062"/>
                    <a:pt x="2062440" y="921087"/>
                  </a:cubicBezTo>
                  <a:cubicBezTo>
                    <a:pt x="2062440" y="921160"/>
                    <a:pt x="2062513" y="921227"/>
                    <a:pt x="2062513" y="921300"/>
                  </a:cubicBezTo>
                  <a:cubicBezTo>
                    <a:pt x="2066999" y="931261"/>
                    <a:pt x="2071338" y="941295"/>
                    <a:pt x="2075604" y="951396"/>
                  </a:cubicBezTo>
                  <a:cubicBezTo>
                    <a:pt x="2083146" y="969397"/>
                    <a:pt x="2090330" y="987465"/>
                    <a:pt x="2097234" y="1005753"/>
                  </a:cubicBezTo>
                  <a:cubicBezTo>
                    <a:pt x="2103567" y="1022472"/>
                    <a:pt x="2109541" y="1039264"/>
                    <a:pt x="2115163" y="10561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4149A12-E992-6019-A969-06C9728C6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13742" y="1597405"/>
            <a:ext cx="3063181" cy="22282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ue and Yellow Cute Illustrative Scrapbook Fun Social Media Creative Presentation template">
  <a:themeElements>
    <a:clrScheme name="Custom 347">
      <a:dk1>
        <a:srgbClr val="1D3557"/>
      </a:dk1>
      <a:lt1>
        <a:srgbClr val="FFFFFF"/>
      </a:lt1>
      <a:dk2>
        <a:srgbClr val="457B9D"/>
      </a:dk2>
      <a:lt2>
        <a:srgbClr val="A8DADC"/>
      </a:lt2>
      <a:accent1>
        <a:srgbClr val="F1FAEE"/>
      </a:accent1>
      <a:accent2>
        <a:srgbClr val="FF4141"/>
      </a:accent2>
      <a:accent3>
        <a:srgbClr val="FF9C6C"/>
      </a:accent3>
      <a:accent4>
        <a:srgbClr val="FFD16C"/>
      </a:accent4>
      <a:accent5>
        <a:srgbClr val="1D3557"/>
      </a:accent5>
      <a:accent6>
        <a:srgbClr val="FFFFFF"/>
      </a:accent6>
      <a:hlink>
        <a:srgbClr val="457B9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1293</Words>
  <Application>Microsoft Office PowerPoint</Application>
  <PresentationFormat>On-screen Show (16:9)</PresentationFormat>
  <Paragraphs>111</Paragraphs>
  <Slides>29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72 Black</vt:lpstr>
      <vt:lpstr>Symbol</vt:lpstr>
      <vt:lpstr>Calibri</vt:lpstr>
      <vt:lpstr>Arial</vt:lpstr>
      <vt:lpstr>Questrial</vt:lpstr>
      <vt:lpstr>Dosis ExtraBold</vt:lpstr>
      <vt:lpstr>Courier New</vt:lpstr>
      <vt:lpstr>Wingdings</vt:lpstr>
      <vt:lpstr>Dosis</vt:lpstr>
      <vt:lpstr>Blue and Yellow Cute Illustrative Scrapbook Fun Social Media Creative Presentation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Sejal Bhatnagar</dc:creator>
  <cp:lastModifiedBy>Gajjar, Srusti Rajeshbhai</cp:lastModifiedBy>
  <cp:revision>16</cp:revision>
  <dcterms:modified xsi:type="dcterms:W3CDTF">2022-11-17T16:40:35Z</dcterms:modified>
</cp:coreProperties>
</file>